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9" r:id="rId14"/>
    <p:sldId id="270" r:id="rId15"/>
    <p:sldId id="271" r:id="rId16"/>
    <p:sldId id="273" r:id="rId17"/>
    <p:sldId id="274" r:id="rId18"/>
    <p:sldId id="275"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9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B32A8A-0A5F-4CDA-8A68-8BBEE8489DE8}" type="datetimeFigureOut">
              <a:rPr lang="en-US" smtClean="0"/>
              <a:pPr/>
              <a:t>4/14/2018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3D5859-E15A-42F4-870C-C584095C30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3D5859-E15A-42F4-870C-C584095C3075}"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27E40C2-DD39-442A-98DF-CC12CD95F940}" type="datetimeFigureOut">
              <a:rPr lang="en-US" smtClean="0"/>
              <a:pPr/>
              <a:t>4/14/2018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25162E-CBB1-429F-A558-38B46BD8662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7E40C2-DD39-442A-98DF-CC12CD95F940}"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5162E-CBB1-429F-A558-38B46BD866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7E40C2-DD39-442A-98DF-CC12CD95F940}"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5162E-CBB1-429F-A558-38B46BD866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27E40C2-DD39-442A-98DF-CC12CD95F940}" type="datetimeFigureOut">
              <a:rPr lang="en-US" smtClean="0"/>
              <a:pPr/>
              <a:t>4/14/2018</a:t>
            </a:fld>
            <a:endParaRPr lang="en-US"/>
          </a:p>
        </p:txBody>
      </p:sp>
      <p:sp>
        <p:nvSpPr>
          <p:cNvPr id="9" name="Slide Number Placeholder 8"/>
          <p:cNvSpPr>
            <a:spLocks noGrp="1"/>
          </p:cNvSpPr>
          <p:nvPr>
            <p:ph type="sldNum" sz="quarter" idx="15"/>
          </p:nvPr>
        </p:nvSpPr>
        <p:spPr/>
        <p:txBody>
          <a:bodyPr rtlCol="0"/>
          <a:lstStyle/>
          <a:p>
            <a:fld id="{1C25162E-CBB1-429F-A558-38B46BD8662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27E40C2-DD39-442A-98DF-CC12CD95F940}" type="datetimeFigureOut">
              <a:rPr lang="en-US" smtClean="0"/>
              <a:pPr/>
              <a:t>4/14/2018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25162E-CBB1-429F-A558-38B46BD866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27E40C2-DD39-442A-98DF-CC12CD95F940}"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5162E-CBB1-429F-A558-38B46BD8662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27E40C2-DD39-442A-98DF-CC12CD95F940}" type="datetimeFigureOut">
              <a:rPr lang="en-US" smtClean="0"/>
              <a:pPr/>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25162E-CBB1-429F-A558-38B46BD8662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27E40C2-DD39-442A-98DF-CC12CD95F940}" type="datetimeFigureOut">
              <a:rPr lang="en-US" smtClean="0"/>
              <a:pPr/>
              <a:t>4/14/2018</a:t>
            </a:fld>
            <a:endParaRPr lang="en-US"/>
          </a:p>
        </p:txBody>
      </p:sp>
      <p:sp>
        <p:nvSpPr>
          <p:cNvPr id="7" name="Slide Number Placeholder 6"/>
          <p:cNvSpPr>
            <a:spLocks noGrp="1"/>
          </p:cNvSpPr>
          <p:nvPr>
            <p:ph type="sldNum" sz="quarter" idx="11"/>
          </p:nvPr>
        </p:nvSpPr>
        <p:spPr/>
        <p:txBody>
          <a:bodyPr rtlCol="0"/>
          <a:lstStyle/>
          <a:p>
            <a:fld id="{1C25162E-CBB1-429F-A558-38B46BD8662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40C2-DD39-442A-98DF-CC12CD95F940}" type="datetimeFigureOut">
              <a:rPr lang="en-US" smtClean="0"/>
              <a:pPr/>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25162E-CBB1-429F-A558-38B46BD866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27E40C2-DD39-442A-98DF-CC12CD95F940}" type="datetimeFigureOut">
              <a:rPr lang="en-US" smtClean="0"/>
              <a:pPr/>
              <a:t>4/14/2018</a:t>
            </a:fld>
            <a:endParaRPr lang="en-US"/>
          </a:p>
        </p:txBody>
      </p:sp>
      <p:sp>
        <p:nvSpPr>
          <p:cNvPr id="22" name="Slide Number Placeholder 21"/>
          <p:cNvSpPr>
            <a:spLocks noGrp="1"/>
          </p:cNvSpPr>
          <p:nvPr>
            <p:ph type="sldNum" sz="quarter" idx="15"/>
          </p:nvPr>
        </p:nvSpPr>
        <p:spPr/>
        <p:txBody>
          <a:bodyPr rtlCol="0"/>
          <a:lstStyle/>
          <a:p>
            <a:fld id="{1C25162E-CBB1-429F-A558-38B46BD8662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27E40C2-DD39-442A-98DF-CC12CD95F940}" type="datetimeFigureOut">
              <a:rPr lang="en-US" smtClean="0"/>
              <a:pPr/>
              <a:t>4/14/2018</a:t>
            </a:fld>
            <a:endParaRPr lang="en-US"/>
          </a:p>
        </p:txBody>
      </p:sp>
      <p:sp>
        <p:nvSpPr>
          <p:cNvPr id="18" name="Slide Number Placeholder 17"/>
          <p:cNvSpPr>
            <a:spLocks noGrp="1"/>
          </p:cNvSpPr>
          <p:nvPr>
            <p:ph type="sldNum" sz="quarter" idx="11"/>
          </p:nvPr>
        </p:nvSpPr>
        <p:spPr/>
        <p:txBody>
          <a:bodyPr rtlCol="0"/>
          <a:lstStyle/>
          <a:p>
            <a:fld id="{1C25162E-CBB1-429F-A558-38B46BD8662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27E40C2-DD39-442A-98DF-CC12CD95F940}" type="datetimeFigureOut">
              <a:rPr lang="en-US" smtClean="0"/>
              <a:pPr/>
              <a:t>4/14/2018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25162E-CBB1-429F-A558-38B46BD866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772400" cy="1362075"/>
          </a:xfrm>
        </p:spPr>
        <p:txBody>
          <a:bodyPr>
            <a:normAutofit/>
          </a:bodyPr>
          <a:lstStyle/>
          <a:p>
            <a:pPr algn="ctr"/>
            <a:r>
              <a:rPr lang="en-US" sz="5400" dirty="0" smtClean="0">
                <a:solidFill>
                  <a:schemeClr val="tx1"/>
                </a:solidFill>
                <a:latin typeface="Times New Roman" pitchFamily="18" charset="0"/>
                <a:cs typeface="Times New Roman" pitchFamily="18" charset="0"/>
              </a:rPr>
              <a:t>FINAL PRESENTATION</a:t>
            </a:r>
            <a:endParaRPr lang="en-US" sz="5400" dirty="0">
              <a:solidFill>
                <a:schemeClr val="tx1"/>
              </a:solidFill>
              <a:latin typeface="Times New Roman" pitchFamily="18" charset="0"/>
              <a:cs typeface="Times New Roman" pitchFamily="18" charset="0"/>
            </a:endParaRPr>
          </a:p>
        </p:txBody>
      </p:sp>
      <p:sp>
        <p:nvSpPr>
          <p:cNvPr id="3" name="Subtitle 2"/>
          <p:cNvSpPr>
            <a:spLocks noGrp="1"/>
          </p:cNvSpPr>
          <p:nvPr>
            <p:ph type="body" idx="1"/>
          </p:nvPr>
        </p:nvSpPr>
        <p:spPr>
          <a:xfrm>
            <a:off x="685800" y="2438400"/>
            <a:ext cx="7772400" cy="1500187"/>
          </a:xfrm>
        </p:spPr>
        <p:txBody>
          <a:bodyPr>
            <a:normAutofit/>
          </a:bodyPr>
          <a:lstStyle/>
          <a:p>
            <a:pPr algn="r"/>
            <a:r>
              <a:rPr lang="en-US" dirty="0" smtClean="0"/>
              <a:t>GUIDED BY:-</a:t>
            </a:r>
          </a:p>
          <a:p>
            <a:pPr algn="r"/>
            <a:r>
              <a:rPr lang="en-US" dirty="0" smtClean="0"/>
              <a:t>Ms. Dimple Bajaj</a:t>
            </a:r>
          </a:p>
          <a:p>
            <a:pPr algn="r"/>
            <a:r>
              <a:rPr lang="en-US" dirty="0" smtClean="0"/>
              <a:t>Assistant Professor</a:t>
            </a:r>
          </a:p>
          <a:p>
            <a:pPr algn="r"/>
            <a:r>
              <a:rPr lang="en-US" dirty="0" smtClean="0"/>
              <a:t>DIT University</a:t>
            </a:r>
            <a:endParaRPr lang="en-US" dirty="0"/>
          </a:p>
        </p:txBody>
      </p:sp>
      <p:sp>
        <p:nvSpPr>
          <p:cNvPr id="5" name="Subtitle 2"/>
          <p:cNvSpPr txBox="1">
            <a:spLocks/>
          </p:cNvSpPr>
          <p:nvPr/>
        </p:nvSpPr>
        <p:spPr>
          <a:xfrm>
            <a:off x="685800" y="4267200"/>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rPr>
              <a:t>PRESENTED</a:t>
            </a: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 BY:-</a:t>
            </a:r>
          </a:p>
          <a:p>
            <a:pPr lvl="0" algn="r">
              <a:spcBef>
                <a:spcPct val="20000"/>
              </a:spcBef>
            </a:pPr>
            <a:r>
              <a:rPr lang="en-US" sz="2000" dirty="0" smtClean="0">
                <a:solidFill>
                  <a:schemeClr val="tx1">
                    <a:tint val="75000"/>
                  </a:schemeClr>
                </a:solidFill>
              </a:rPr>
              <a:t>Abhishek Garg</a:t>
            </a:r>
            <a:r>
              <a:rPr lang="en-US" sz="2000" dirty="0">
                <a:solidFill>
                  <a:schemeClr val="tx1">
                    <a:tint val="75000"/>
                  </a:schemeClr>
                </a:solidFill>
              </a:rPr>
              <a:t> </a:t>
            </a:r>
            <a:r>
              <a:rPr lang="en-US" sz="2000" dirty="0" smtClean="0">
                <a:solidFill>
                  <a:schemeClr val="tx1">
                    <a:tint val="75000"/>
                  </a:schemeClr>
                </a:solidFill>
              </a:rPr>
              <a:t>(1503021068)</a:t>
            </a:r>
            <a:endPar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lvl="0" algn="r">
              <a:spcBef>
                <a:spcPct val="20000"/>
              </a:spcBef>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Aditi </a:t>
            </a:r>
            <a:r>
              <a:rPr lang="en-US" sz="2000" dirty="0" smtClean="0">
                <a:solidFill>
                  <a:schemeClr val="tx1">
                    <a:tint val="75000"/>
                  </a:schemeClr>
                </a:solidFill>
              </a:rPr>
              <a:t>(1503021012)</a:t>
            </a:r>
            <a:endPar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rPr>
              <a:t>Happy Mittal</a:t>
            </a:r>
            <a:r>
              <a:rPr lang="en-US" sz="2000" dirty="0">
                <a:solidFill>
                  <a:schemeClr val="tx1">
                    <a:tint val="75000"/>
                  </a:schemeClr>
                </a:solidFill>
              </a:rPr>
              <a:t> </a:t>
            </a:r>
            <a:r>
              <a:rPr lang="en-US" sz="2000" dirty="0" smtClean="0">
                <a:solidFill>
                  <a:schemeClr val="tx1">
                    <a:tint val="75000"/>
                  </a:schemeClr>
                </a:solidFill>
              </a:rPr>
              <a:t>(1503021022)</a:t>
            </a:r>
            <a:endPar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Technology used</a:t>
            </a:r>
            <a:endParaRPr lang="en-US" sz="4400" b="1" dirty="0"/>
          </a:p>
        </p:txBody>
      </p:sp>
      <p:sp>
        <p:nvSpPr>
          <p:cNvPr id="3" name="Content Placeholder 2"/>
          <p:cNvSpPr>
            <a:spLocks noGrp="1"/>
          </p:cNvSpPr>
          <p:nvPr>
            <p:ph sz="quarter" idx="1"/>
          </p:nvPr>
        </p:nvSpPr>
        <p:spPr/>
        <p:txBody>
          <a:bodyPr/>
          <a:lstStyle/>
          <a:p>
            <a:pPr>
              <a:buNone/>
            </a:pPr>
            <a:r>
              <a:rPr lang="en-IN" b="1" dirty="0" smtClean="0"/>
              <a:t>XML (Extensible </a:t>
            </a:r>
            <a:r>
              <a:rPr lang="en-IN" b="1" dirty="0" err="1" smtClean="0"/>
              <a:t>Markup</a:t>
            </a:r>
            <a:r>
              <a:rPr lang="en-IN" b="1" dirty="0" smtClean="0"/>
              <a:t> Language)</a:t>
            </a:r>
            <a:r>
              <a:rPr lang="en-IN" dirty="0" smtClean="0"/>
              <a:t> </a:t>
            </a:r>
            <a:endParaRPr lang="en-US" dirty="0" smtClean="0"/>
          </a:p>
          <a:p>
            <a:r>
              <a:rPr lang="en-IN" dirty="0" smtClean="0"/>
              <a:t>XML is a software- and hardware-independent tool for storing and transporting data. The design</a:t>
            </a:r>
            <a:endParaRPr lang="en-US" dirty="0" smtClean="0"/>
          </a:p>
          <a:p>
            <a:r>
              <a:rPr lang="en-IN" dirty="0" smtClean="0"/>
              <a:t>Goals of XML emphasize simplicity, generality, and usability across the Internet.</a:t>
            </a:r>
          </a:p>
          <a:p>
            <a:endParaRPr lang="en-IN" dirty="0" smtClean="0"/>
          </a:p>
          <a:p>
            <a:pPr>
              <a:buNone/>
            </a:pPr>
            <a:r>
              <a:rPr lang="en-US" b="1" dirty="0" smtClean="0"/>
              <a:t>JAVA</a:t>
            </a:r>
          </a:p>
          <a:p>
            <a:r>
              <a:rPr lang="en-US" dirty="0" smtClean="0"/>
              <a:t>Java is a general-purpose computer-programming language that is concurrent, class-based, object-oriented, and specifically designed to have as few implementation dependencies as possible.</a:t>
            </a:r>
          </a:p>
          <a:p>
            <a:endParaRPr lang="en-IN"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TOOLS USED</a:t>
            </a:r>
            <a:endParaRPr lang="en-US" sz="4400" b="1" dirty="0"/>
          </a:p>
        </p:txBody>
      </p:sp>
      <p:sp>
        <p:nvSpPr>
          <p:cNvPr id="3" name="Content Placeholder 2"/>
          <p:cNvSpPr>
            <a:spLocks noGrp="1"/>
          </p:cNvSpPr>
          <p:nvPr>
            <p:ph sz="quarter" idx="1"/>
          </p:nvPr>
        </p:nvSpPr>
        <p:spPr/>
        <p:txBody>
          <a:bodyPr/>
          <a:lstStyle/>
          <a:p>
            <a:pPr>
              <a:buNone/>
            </a:pPr>
            <a:r>
              <a:rPr lang="en-IN" b="1" dirty="0" smtClean="0"/>
              <a:t>ANDROID STUDIO</a:t>
            </a:r>
            <a:endParaRPr lang="en-US" dirty="0" smtClean="0"/>
          </a:p>
          <a:p>
            <a:r>
              <a:rPr lang="en-IN" dirty="0" smtClean="0"/>
              <a:t>Android Studio is the official IDE for android application development. It works based on </a:t>
            </a:r>
            <a:r>
              <a:rPr lang="en-IN" b="1" dirty="0" err="1" smtClean="0"/>
              <a:t>IntelliJ</a:t>
            </a:r>
            <a:r>
              <a:rPr lang="en-IN" b="1" dirty="0" smtClean="0"/>
              <a:t> IDE. </a:t>
            </a:r>
          </a:p>
          <a:p>
            <a:endParaRPr lang="en-IN" b="1" dirty="0" smtClean="0"/>
          </a:p>
          <a:p>
            <a:pPr>
              <a:buNone/>
            </a:pPr>
            <a:r>
              <a:rPr lang="en-IN" b="1" dirty="0" smtClean="0"/>
              <a:t>ADOBE PHOTOSHOP</a:t>
            </a:r>
            <a:endParaRPr lang="en-US" dirty="0" smtClean="0"/>
          </a:p>
          <a:p>
            <a:r>
              <a:rPr lang="en-IN" dirty="0" smtClean="0"/>
              <a:t>An image editing software developed and manufactured by Adobe Systems Inc. Photoshop is</a:t>
            </a:r>
            <a:r>
              <a:rPr lang="en-US" dirty="0" smtClean="0"/>
              <a:t> </a:t>
            </a:r>
            <a:r>
              <a:rPr lang="en-IN" dirty="0" smtClean="0"/>
              <a:t>considered as one of the leaders in photo editing software.</a:t>
            </a:r>
          </a:p>
          <a:p>
            <a:r>
              <a:rPr lang="en-IN" dirty="0" smtClean="0"/>
              <a:t>The software allows users to</a:t>
            </a:r>
            <a:r>
              <a:rPr lang="en-US" dirty="0" smtClean="0"/>
              <a:t> </a:t>
            </a:r>
            <a:r>
              <a:rPr lang="en-IN" dirty="0" smtClean="0"/>
              <a:t>manipulate, crop, resize, and correct </a:t>
            </a:r>
            <a:r>
              <a:rPr lang="en-IN" dirty="0" err="1" smtClean="0"/>
              <a:t>color</a:t>
            </a:r>
            <a:r>
              <a:rPr lang="en-IN" dirty="0" smtClean="0"/>
              <a:t> on digital photos. </a:t>
            </a:r>
            <a:endParaRPr lang="en-IN" b="1"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HARDWARE AND SOFTWARE REQUIREMENTS</a:t>
            </a:r>
            <a:endParaRPr lang="en-US" sz="3600" b="1" dirty="0"/>
          </a:p>
        </p:txBody>
      </p:sp>
      <p:sp>
        <p:nvSpPr>
          <p:cNvPr id="3" name="Content Placeholder 2"/>
          <p:cNvSpPr>
            <a:spLocks noGrp="1"/>
          </p:cNvSpPr>
          <p:nvPr>
            <p:ph sz="quarter" idx="1"/>
          </p:nvPr>
        </p:nvSpPr>
        <p:spPr/>
        <p:txBody>
          <a:bodyPr/>
          <a:lstStyle/>
          <a:p>
            <a:pPr>
              <a:buNone/>
            </a:pPr>
            <a:r>
              <a:rPr lang="en-US" dirty="0" smtClean="0"/>
              <a:t>HARDWARE REQUIREMENTS</a:t>
            </a:r>
          </a:p>
          <a:p>
            <a:r>
              <a:rPr lang="en-IN" sz="2000" dirty="0" smtClean="0"/>
              <a:t>6 GB RAM minimum, 8 GB RAM recommended</a:t>
            </a:r>
            <a:endParaRPr lang="en-US" sz="2000" dirty="0" smtClean="0"/>
          </a:p>
          <a:p>
            <a:r>
              <a:rPr lang="en-IN" sz="2000" dirty="0" smtClean="0"/>
              <a:t>500 MB disk space</a:t>
            </a:r>
            <a:endParaRPr lang="en-US" sz="2000" dirty="0" smtClean="0"/>
          </a:p>
          <a:p>
            <a:r>
              <a:rPr lang="en-IN" sz="2000" dirty="0" smtClean="0"/>
              <a:t>At least 1 GB for Android SDK, emulator system images, and caches</a:t>
            </a:r>
            <a:endParaRPr lang="en-US" sz="2000" dirty="0" smtClean="0"/>
          </a:p>
          <a:p>
            <a:r>
              <a:rPr lang="en-IN" sz="2000" dirty="0" smtClean="0"/>
              <a:t>1280x800 minimum screen resolution</a:t>
            </a:r>
          </a:p>
          <a:p>
            <a:pPr>
              <a:buNone/>
            </a:pPr>
            <a:endParaRPr lang="en-IN" sz="2000" dirty="0" smtClean="0"/>
          </a:p>
          <a:p>
            <a:pPr>
              <a:buNone/>
            </a:pPr>
            <a:r>
              <a:rPr lang="en-US" dirty="0" smtClean="0"/>
              <a:t>SOFTWARE REQUIREMENTS</a:t>
            </a:r>
          </a:p>
          <a:p>
            <a:r>
              <a:rPr lang="en-IN" sz="2000" dirty="0" smtClean="0"/>
              <a:t>Android Studio, Adobe Photoshop.</a:t>
            </a:r>
            <a:endParaRPr lang="en-US" sz="2000" dirty="0" smtClean="0"/>
          </a:p>
          <a:p>
            <a:r>
              <a:rPr lang="en-IN" sz="2000" dirty="0" smtClean="0"/>
              <a:t> </a:t>
            </a:r>
            <a:r>
              <a:rPr lang="en-IN" sz="2000" dirty="0" err="1" smtClean="0"/>
              <a:t>MySQL</a:t>
            </a:r>
            <a:r>
              <a:rPr lang="en-IN" sz="2000" dirty="0" smtClean="0"/>
              <a:t>.</a:t>
            </a:r>
            <a:endParaRPr lang="en-US" sz="2000" dirty="0" smtClean="0"/>
          </a:p>
          <a:p>
            <a:r>
              <a:rPr lang="en-IN" sz="2000" dirty="0" smtClean="0"/>
              <a:t> Java Development Kit (JDK) 7 or higher</a:t>
            </a:r>
            <a:endParaRPr lang="en-US" sz="2000" dirty="0" smtClean="0"/>
          </a:p>
          <a:p>
            <a:endParaRPr lang="en-US" sz="2000"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52400"/>
            <a:ext cx="7467600" cy="1143000"/>
          </a:xfrm>
        </p:spPr>
        <p:txBody>
          <a:bodyPr>
            <a:normAutofit/>
          </a:bodyPr>
          <a:lstStyle/>
          <a:p>
            <a:r>
              <a:rPr lang="en-US" sz="4400" dirty="0" smtClean="0"/>
              <a:t>E-R DIAGRAM</a:t>
            </a:r>
            <a:endParaRPr lang="en-US" sz="4400" dirty="0"/>
          </a:p>
        </p:txBody>
      </p:sp>
      <p:pic>
        <p:nvPicPr>
          <p:cNvPr id="8" name="Content Placeholder 7" descr="Diagram2.png"/>
          <p:cNvPicPr>
            <a:picLocks noGrp="1" noChangeAspect="1"/>
          </p:cNvPicPr>
          <p:nvPr>
            <p:ph sz="quarter" idx="1"/>
          </p:nvPr>
        </p:nvPicPr>
        <p:blipFill>
          <a:blip r:embed="rId2"/>
          <a:stretch>
            <a:fillRect/>
          </a:stretch>
        </p:blipFill>
        <p:spPr>
          <a:xfrm>
            <a:off x="304801" y="1371600"/>
            <a:ext cx="7924800" cy="510222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CONSTRAINTS AND ASSUMPTIONS</a:t>
            </a:r>
            <a:endParaRPr lang="en-US" sz="4400" dirty="0"/>
          </a:p>
        </p:txBody>
      </p:sp>
      <p:sp>
        <p:nvSpPr>
          <p:cNvPr id="3" name="Content Placeholder 2"/>
          <p:cNvSpPr>
            <a:spLocks noGrp="1"/>
          </p:cNvSpPr>
          <p:nvPr>
            <p:ph sz="quarter" idx="1"/>
          </p:nvPr>
        </p:nvSpPr>
        <p:spPr>
          <a:xfrm>
            <a:off x="457200" y="1371600"/>
            <a:ext cx="7848600" cy="5257800"/>
          </a:xfrm>
        </p:spPr>
        <p:txBody>
          <a:bodyPr>
            <a:normAutofit fontScale="85000" lnSpcReduction="10000"/>
          </a:bodyPr>
          <a:lstStyle/>
          <a:p>
            <a:r>
              <a:rPr lang="en-IN" sz="2600" b="1" dirty="0" smtClean="0"/>
              <a:t>Constraints</a:t>
            </a:r>
            <a:endParaRPr lang="en-US" sz="2600" dirty="0" smtClean="0"/>
          </a:p>
          <a:p>
            <a:pPr lvl="0"/>
            <a:r>
              <a:rPr lang="en-IN" sz="2600" dirty="0" smtClean="0"/>
              <a:t>The user must be connected over the network before operating the appliance.</a:t>
            </a:r>
            <a:endParaRPr lang="en-US" sz="2600" dirty="0" smtClean="0"/>
          </a:p>
          <a:p>
            <a:pPr lvl="0"/>
            <a:r>
              <a:rPr lang="en-IN" sz="2600" dirty="0" smtClean="0"/>
              <a:t>The mobile application is limited only to android OS.</a:t>
            </a:r>
            <a:endParaRPr lang="en-US" sz="2600" dirty="0" smtClean="0"/>
          </a:p>
          <a:p>
            <a:pPr lvl="0"/>
            <a:r>
              <a:rPr lang="en-IN" sz="2600" dirty="0" smtClean="0"/>
              <a:t>The version of Android Smartphone used must be greater than 4.0.3.</a:t>
            </a:r>
            <a:endParaRPr lang="en-US" sz="2600" dirty="0" smtClean="0"/>
          </a:p>
          <a:p>
            <a:r>
              <a:rPr lang="en-IN" sz="2600" b="1" dirty="0" smtClean="0"/>
              <a:t>Assumptions</a:t>
            </a:r>
            <a:endParaRPr lang="en-US" sz="2600" dirty="0" smtClean="0"/>
          </a:p>
          <a:p>
            <a:pPr lvl="0"/>
            <a:r>
              <a:rPr lang="en-IN" sz="2600" dirty="0" smtClean="0"/>
              <a:t>The user will operate the appliance only when he/she is logged in.</a:t>
            </a:r>
            <a:endParaRPr lang="en-US" sz="2600" dirty="0" smtClean="0"/>
          </a:p>
          <a:p>
            <a:pPr lvl="0"/>
            <a:r>
              <a:rPr lang="en-IN" sz="2600" dirty="0" smtClean="0"/>
              <a:t>The user will order food from only one bus at a time.</a:t>
            </a:r>
            <a:endParaRPr lang="en-US" sz="2600" dirty="0" smtClean="0"/>
          </a:p>
          <a:p>
            <a:pPr lvl="0"/>
            <a:r>
              <a:rPr lang="en-IN" sz="2600" dirty="0" smtClean="0"/>
              <a:t>The user will issue a single bus pass from his account.</a:t>
            </a:r>
            <a:endParaRPr lang="en-US" sz="2600" dirty="0" smtClean="0"/>
          </a:p>
          <a:p>
            <a:pPr lvl="0"/>
            <a:r>
              <a:rPr lang="en-IN" sz="2600" dirty="0" smtClean="0"/>
              <a:t>The user is smart enough to operate an android application.</a:t>
            </a:r>
            <a:endParaRPr lang="en-US" sz="2600" dirty="0" smtClean="0"/>
          </a:p>
          <a:p>
            <a:pPr lvl="0"/>
            <a:r>
              <a:rPr lang="en-IN" sz="2600" dirty="0" smtClean="0"/>
              <a:t>The user knows how to connect to internet.</a:t>
            </a:r>
            <a:endParaRPr lang="en-US" sz="2600"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SCOPE FOR FUTURE WORK</a:t>
            </a:r>
            <a:endParaRPr lang="en-US" sz="4400" dirty="0"/>
          </a:p>
        </p:txBody>
      </p:sp>
      <p:sp>
        <p:nvSpPr>
          <p:cNvPr id="3" name="Content Placeholder 2"/>
          <p:cNvSpPr>
            <a:spLocks noGrp="1"/>
          </p:cNvSpPr>
          <p:nvPr>
            <p:ph sz="quarter" idx="1"/>
          </p:nvPr>
        </p:nvSpPr>
        <p:spPr/>
        <p:txBody>
          <a:bodyPr/>
          <a:lstStyle/>
          <a:p>
            <a:pPr lvl="0"/>
            <a:r>
              <a:rPr lang="en-IN" dirty="0" smtClean="0"/>
              <a:t>We could integrate an app for sprint usage. Since most of the students prefers Sprint for print related work and other activities which may be proved useful in daily routine.  </a:t>
            </a:r>
            <a:endParaRPr lang="en-US" dirty="0" smtClean="0"/>
          </a:p>
          <a:p>
            <a:pPr lvl="0"/>
            <a:r>
              <a:rPr lang="en-IN" dirty="0" smtClean="0"/>
              <a:t>We could extend this app for numerous college related activities which can be made quick and easy by following this rather than the conventional method.</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SCREENSHOT</a:t>
            </a:r>
            <a:endParaRPr lang="en-US" sz="4400" dirty="0"/>
          </a:p>
        </p:txBody>
      </p:sp>
      <p:pic>
        <p:nvPicPr>
          <p:cNvPr id="10" name="Content Placeholder 9" descr="IMG-20180413-WA0012.jpg"/>
          <p:cNvPicPr>
            <a:picLocks noGrp="1" noChangeAspect="1"/>
          </p:cNvPicPr>
          <p:nvPr>
            <p:ph sz="quarter" idx="1"/>
          </p:nvPr>
        </p:nvPicPr>
        <p:blipFill>
          <a:blip r:embed="rId2"/>
          <a:stretch>
            <a:fillRect/>
          </a:stretch>
        </p:blipFill>
        <p:spPr>
          <a:xfrm>
            <a:off x="2972593" y="1600200"/>
            <a:ext cx="2436813" cy="48736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pic>
        <p:nvPicPr>
          <p:cNvPr id="12" name="Content Placeholder 11" descr="IMG-20180413-WA0011.jpg"/>
          <p:cNvPicPr>
            <a:picLocks noGrp="1" noChangeAspect="1"/>
          </p:cNvPicPr>
          <p:nvPr>
            <p:ph sz="quarter" idx="1"/>
          </p:nvPr>
        </p:nvPicPr>
        <p:blipFill>
          <a:blip r:embed="rId2"/>
          <a:stretch>
            <a:fillRect/>
          </a:stretch>
        </p:blipFill>
        <p:spPr>
          <a:xfrm>
            <a:off x="2972593" y="1600200"/>
            <a:ext cx="2436813" cy="48736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20180414-WA0002.jpg"/>
          <p:cNvPicPr>
            <a:picLocks noGrp="1" noChangeAspect="1"/>
          </p:cNvPicPr>
          <p:nvPr>
            <p:ph sz="quarter" idx="1"/>
          </p:nvPr>
        </p:nvPicPr>
        <p:blipFill>
          <a:blip r:embed="rId2"/>
          <a:stretch>
            <a:fillRect/>
          </a:stretch>
        </p:blipFill>
        <p:spPr>
          <a:xfrm>
            <a:off x="2972593" y="1600200"/>
            <a:ext cx="2436813" cy="487362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CONCLUSION</a:t>
            </a:r>
            <a:endParaRPr lang="en-US" sz="4400" b="1" dirty="0"/>
          </a:p>
        </p:txBody>
      </p:sp>
      <p:sp>
        <p:nvSpPr>
          <p:cNvPr id="3" name="Content Placeholder 2"/>
          <p:cNvSpPr>
            <a:spLocks noGrp="1"/>
          </p:cNvSpPr>
          <p:nvPr>
            <p:ph sz="quarter" idx="1"/>
          </p:nvPr>
        </p:nvSpPr>
        <p:spPr/>
        <p:txBody>
          <a:bodyPr/>
          <a:lstStyle/>
          <a:p>
            <a:r>
              <a:rPr lang="en-IN" sz="3200" dirty="0" smtClean="0"/>
              <a:t>This Project aims to fulfil the requirement of the students , the faculty members of the University with the use of latest technology in trend to its best and produce the best possible results to be able to penetrate into daily routines of University.</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2743200"/>
            <a:ext cx="8229600" cy="1143000"/>
          </a:xfrm>
        </p:spPr>
        <p:txBody>
          <a:bodyPr>
            <a:normAutofit/>
          </a:bodyPr>
          <a:lstStyle/>
          <a:p>
            <a:r>
              <a:rPr lang="en-US" sz="6000" dirty="0" smtClean="0"/>
              <a:t>GET THROUGH APP</a:t>
            </a:r>
            <a:endParaRPr lang="en-US" sz="6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33600" y="1676400"/>
            <a:ext cx="6172200" cy="1894362"/>
          </a:xfrm>
        </p:spPr>
        <p:txBody>
          <a:bodyPr>
            <a:normAutofit/>
          </a:bodyPr>
          <a:lstStyle/>
          <a:p>
            <a:r>
              <a:rPr lang="en-US" sz="6000" dirty="0" smtClean="0"/>
              <a:t>THANK YOU!</a:t>
            </a:r>
            <a:endParaRPr lang="en-US" sz="6000"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INDEX</a:t>
            </a:r>
            <a:endParaRPr lang="en-US" sz="4400" b="1" dirty="0"/>
          </a:p>
        </p:txBody>
      </p:sp>
      <p:sp>
        <p:nvSpPr>
          <p:cNvPr id="3" name="Content Placeholder 2"/>
          <p:cNvSpPr>
            <a:spLocks noGrp="1"/>
          </p:cNvSpPr>
          <p:nvPr>
            <p:ph sz="quarter" idx="1"/>
          </p:nvPr>
        </p:nvSpPr>
        <p:spPr/>
        <p:txBody>
          <a:bodyPr>
            <a:normAutofit fontScale="92500" lnSpcReduction="20000"/>
          </a:bodyPr>
          <a:lstStyle/>
          <a:p>
            <a:r>
              <a:rPr lang="en-US" dirty="0" smtClean="0"/>
              <a:t>Problem Statement</a:t>
            </a:r>
          </a:p>
          <a:p>
            <a:r>
              <a:rPr lang="en-US" dirty="0" smtClean="0"/>
              <a:t>Objective of the project</a:t>
            </a:r>
          </a:p>
          <a:p>
            <a:r>
              <a:rPr lang="en-US" dirty="0" smtClean="0"/>
              <a:t>Introduction</a:t>
            </a:r>
          </a:p>
          <a:p>
            <a:r>
              <a:rPr lang="en-US" dirty="0" smtClean="0"/>
              <a:t>Significance</a:t>
            </a:r>
          </a:p>
          <a:p>
            <a:r>
              <a:rPr lang="en-US" dirty="0" smtClean="0"/>
              <a:t>Project functions</a:t>
            </a:r>
          </a:p>
          <a:p>
            <a:r>
              <a:rPr lang="en-US" dirty="0" smtClean="0"/>
              <a:t>Technology used</a:t>
            </a:r>
          </a:p>
          <a:p>
            <a:r>
              <a:rPr lang="en-US" dirty="0" smtClean="0"/>
              <a:t>Tools used</a:t>
            </a:r>
          </a:p>
          <a:p>
            <a:r>
              <a:rPr lang="en-US" dirty="0" smtClean="0"/>
              <a:t>Hardware and software requirement</a:t>
            </a:r>
          </a:p>
          <a:p>
            <a:r>
              <a:rPr lang="en-US" dirty="0" smtClean="0"/>
              <a:t>E-R Diagram</a:t>
            </a:r>
          </a:p>
          <a:p>
            <a:r>
              <a:rPr lang="en-US" dirty="0" smtClean="0"/>
              <a:t>Constraints and Assumptions</a:t>
            </a:r>
          </a:p>
          <a:p>
            <a:r>
              <a:rPr lang="en-US" dirty="0" smtClean="0"/>
              <a:t>Scope for future work</a:t>
            </a:r>
          </a:p>
          <a:p>
            <a:r>
              <a:rPr lang="en-US" dirty="0" smtClean="0"/>
              <a:t>Screenshots</a:t>
            </a:r>
          </a:p>
          <a:p>
            <a:r>
              <a:rPr lang="en-US" dirty="0" smtClean="0"/>
              <a:t>Conclusion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PROBLEM STATEMENT</a:t>
            </a:r>
            <a:endParaRPr lang="en-US" sz="4400" b="1" dirty="0"/>
          </a:p>
        </p:txBody>
      </p:sp>
      <p:sp>
        <p:nvSpPr>
          <p:cNvPr id="3" name="Content Placeholder 2"/>
          <p:cNvSpPr>
            <a:spLocks noGrp="1"/>
          </p:cNvSpPr>
          <p:nvPr>
            <p:ph sz="quarter" idx="1"/>
          </p:nvPr>
        </p:nvSpPr>
        <p:spPr/>
        <p:txBody>
          <a:bodyPr/>
          <a:lstStyle/>
          <a:p>
            <a:pPr lvl="0" fontAlgn="base"/>
            <a:r>
              <a:rPr lang="en-IN" dirty="0" smtClean="0"/>
              <a:t>No Software present until now.</a:t>
            </a:r>
          </a:p>
          <a:p>
            <a:pPr lvl="0" fontAlgn="base"/>
            <a:endParaRPr lang="en-IN" dirty="0" smtClean="0"/>
          </a:p>
          <a:p>
            <a:pPr lvl="0" fontAlgn="base"/>
            <a:r>
              <a:rPr lang="en-IN" dirty="0" smtClean="0"/>
              <a:t>Time consumed in ordering food.</a:t>
            </a:r>
          </a:p>
          <a:p>
            <a:pPr lvl="0" fontAlgn="base"/>
            <a:endParaRPr lang="en-IN" dirty="0" smtClean="0"/>
          </a:p>
          <a:p>
            <a:pPr fontAlgn="base"/>
            <a:r>
              <a:rPr lang="en-IN" dirty="0" smtClean="0"/>
              <a:t>Time consumed in waiting in the queues for collecting uniforms.</a:t>
            </a:r>
          </a:p>
          <a:p>
            <a:pPr fontAlgn="base"/>
            <a:endParaRPr lang="en-IN" dirty="0" smtClean="0"/>
          </a:p>
          <a:p>
            <a:pPr fontAlgn="base"/>
            <a:r>
              <a:rPr lang="en-IN" dirty="0" smtClean="0"/>
              <a:t>Chances of losing bus pass or forgetting it at their home.</a:t>
            </a:r>
          </a:p>
          <a:p>
            <a:pPr fontAlgn="base"/>
            <a:endParaRPr lang="en-IN" dirty="0" smtClean="0"/>
          </a:p>
          <a:p>
            <a:pPr fontAlgn="base"/>
            <a:r>
              <a:rPr lang="en-IN" dirty="0" smtClean="0"/>
              <a:t>Manual existing system till now.</a:t>
            </a:r>
          </a:p>
          <a:p>
            <a:pPr lvl="0" fontAlgn="base"/>
            <a:endParaRPr lang="en-IN" dirty="0" smtClean="0"/>
          </a:p>
          <a:p>
            <a:pPr lvl="0" fontAlgn="base"/>
            <a:endParaRPr lang="en-IN"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t>Objective Of the project</a:t>
            </a:r>
            <a:endParaRPr lang="en-US" sz="4400" b="1" dirty="0"/>
          </a:p>
        </p:txBody>
      </p:sp>
      <p:sp>
        <p:nvSpPr>
          <p:cNvPr id="3" name="Content Placeholder 2"/>
          <p:cNvSpPr>
            <a:spLocks noGrp="1"/>
          </p:cNvSpPr>
          <p:nvPr>
            <p:ph sz="quarter" idx="1"/>
          </p:nvPr>
        </p:nvSpPr>
        <p:spPr/>
        <p:txBody>
          <a:bodyPr/>
          <a:lstStyle/>
          <a:p>
            <a:pPr>
              <a:buNone/>
            </a:pPr>
            <a:r>
              <a:rPr lang="en-IN" dirty="0" smtClean="0"/>
              <a:t>The project aims to fulfil following objectives :</a:t>
            </a:r>
          </a:p>
          <a:p>
            <a:r>
              <a:rPr lang="en-IN" dirty="0" smtClean="0"/>
              <a:t>Mainly designed to help thousands of people in DIT University for making day to day activities much easier.</a:t>
            </a:r>
          </a:p>
          <a:p>
            <a:endParaRPr lang="en-IN" dirty="0" smtClean="0"/>
          </a:p>
          <a:p>
            <a:r>
              <a:rPr lang="en-IN" dirty="0" smtClean="0"/>
              <a:t>Details about the food trucks and their menus and reduces time.</a:t>
            </a:r>
          </a:p>
          <a:p>
            <a:endParaRPr lang="en-IN" dirty="0" smtClean="0"/>
          </a:p>
          <a:p>
            <a:r>
              <a:rPr lang="en-IN" dirty="0" smtClean="0"/>
              <a:t>Carrying digital bus passes to reduce chances of forgetting or losing.</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INTRODUCTION</a:t>
            </a:r>
            <a:endParaRPr lang="en-US" sz="4400" b="1" dirty="0"/>
          </a:p>
        </p:txBody>
      </p:sp>
      <p:sp>
        <p:nvSpPr>
          <p:cNvPr id="3" name="Content Placeholder 2"/>
          <p:cNvSpPr>
            <a:spLocks noGrp="1"/>
          </p:cNvSpPr>
          <p:nvPr>
            <p:ph sz="quarter" idx="1"/>
          </p:nvPr>
        </p:nvSpPr>
        <p:spPr>
          <a:xfrm>
            <a:off x="152400" y="1600200"/>
            <a:ext cx="8458200" cy="4873752"/>
          </a:xfrm>
        </p:spPr>
        <p:txBody>
          <a:bodyPr/>
          <a:lstStyle/>
          <a:p>
            <a:r>
              <a:rPr lang="en-IN" dirty="0" smtClean="0"/>
              <a:t>It is a complete personal app that could benefit the people who need to save time.</a:t>
            </a:r>
          </a:p>
          <a:p>
            <a:r>
              <a:rPr lang="en-IN" dirty="0" smtClean="0"/>
              <a:t>The food sub-app will lead us to the screen where we are supposed to see details of the food trucks and their respective menu.  </a:t>
            </a:r>
          </a:p>
          <a:p>
            <a:r>
              <a:rPr lang="en-IN" dirty="0" smtClean="0"/>
              <a:t>The uniform sub-app is explicitly made for the first year students to get the uniform on time by the Dress Camp.</a:t>
            </a:r>
          </a:p>
          <a:p>
            <a:r>
              <a:rPr lang="en-IN" dirty="0" smtClean="0"/>
              <a:t> In the bus pass sub-app, the users will be able to carry a digital bus pass. This will decrease the chances of forgetting the existing bus pass at home or the chances of losing their bus pass is also significantly reduced.   </a:t>
            </a:r>
            <a:endParaRPr lang="en-US" dirty="0" smtClean="0"/>
          </a:p>
          <a:p>
            <a:pPr>
              <a:buNone/>
            </a:pPr>
            <a:r>
              <a:rPr lang="en-IN"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SIGNIFICANCE</a:t>
            </a:r>
            <a:endParaRPr lang="en-US" sz="4400" b="1" dirty="0"/>
          </a:p>
        </p:txBody>
      </p:sp>
      <p:sp>
        <p:nvSpPr>
          <p:cNvPr id="3" name="Content Placeholder 2"/>
          <p:cNvSpPr>
            <a:spLocks noGrp="1"/>
          </p:cNvSpPr>
          <p:nvPr>
            <p:ph sz="quarter" idx="1"/>
          </p:nvPr>
        </p:nvSpPr>
        <p:spPr/>
        <p:txBody>
          <a:bodyPr>
            <a:normAutofit/>
          </a:bodyPr>
          <a:lstStyle/>
          <a:p>
            <a:pPr lvl="0"/>
            <a:r>
              <a:rPr lang="en-IN" dirty="0" smtClean="0"/>
              <a:t>Easy to use GUI.</a:t>
            </a:r>
          </a:p>
          <a:p>
            <a:pPr lvl="0">
              <a:buNone/>
            </a:pPr>
            <a:endParaRPr lang="en-IN" dirty="0" smtClean="0"/>
          </a:p>
          <a:p>
            <a:r>
              <a:rPr lang="en-IN" dirty="0" smtClean="0"/>
              <a:t>It’s free of cost and can be accessed by anyone with an android Smartphone.</a:t>
            </a:r>
          </a:p>
          <a:p>
            <a:endParaRPr lang="en-US" dirty="0" smtClean="0"/>
          </a:p>
          <a:p>
            <a:r>
              <a:rPr lang="en-IN" dirty="0" smtClean="0"/>
              <a:t>It is a scalable application i.e. more details can be added to its database later.</a:t>
            </a:r>
          </a:p>
          <a:p>
            <a:endParaRPr lang="en-US" dirty="0" smtClean="0"/>
          </a:p>
          <a:p>
            <a:r>
              <a:rPr lang="en-IN" dirty="0" smtClean="0"/>
              <a:t>Application is really small in size and bug free.</a:t>
            </a:r>
          </a:p>
          <a:p>
            <a:endParaRPr lang="en-IN" dirty="0" smtClean="0"/>
          </a:p>
          <a:p>
            <a:pPr lvl="0"/>
            <a:r>
              <a:rPr lang="en-IN" dirty="0" smtClean="0"/>
              <a:t>Increased operational efficiency.</a:t>
            </a:r>
          </a:p>
          <a:p>
            <a:endParaRPr lang="en-US" dirty="0" smtClean="0"/>
          </a:p>
          <a:p>
            <a:pPr lvl="0"/>
            <a:endParaRPr lang="en-IN"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304800"/>
            <a:ext cx="7467600" cy="6169152"/>
          </a:xfrm>
        </p:spPr>
        <p:txBody>
          <a:bodyPr/>
          <a:lstStyle/>
          <a:p>
            <a:pPr lvl="0" fontAlgn="base"/>
            <a:r>
              <a:rPr lang="en-IN" dirty="0" smtClean="0"/>
              <a:t>Reduce paperwork.</a:t>
            </a:r>
          </a:p>
          <a:p>
            <a:pPr lvl="0" fontAlgn="base"/>
            <a:endParaRPr lang="en-IN" dirty="0" smtClean="0"/>
          </a:p>
          <a:p>
            <a:pPr lvl="0" fontAlgn="base"/>
            <a:r>
              <a:rPr lang="en-IN" dirty="0" smtClean="0"/>
              <a:t>Reduced operational time.</a:t>
            </a:r>
          </a:p>
          <a:p>
            <a:pPr lvl="0" fontAlgn="base"/>
            <a:endParaRPr lang="en-IN" dirty="0" smtClean="0"/>
          </a:p>
          <a:p>
            <a:pPr lvl="0" fontAlgn="base"/>
            <a:r>
              <a:rPr lang="en-IN" dirty="0" smtClean="0"/>
              <a:t>Increased accuracy and reliability.</a:t>
            </a:r>
          </a:p>
          <a:p>
            <a:pPr lvl="0" fontAlgn="base"/>
            <a:endParaRPr lang="en-IN" dirty="0" smtClean="0"/>
          </a:p>
          <a:p>
            <a:pPr fontAlgn="base"/>
            <a:r>
              <a:rPr lang="en-IN" dirty="0" smtClean="0"/>
              <a:t>Students and faculties can register online and easily access uniform- and </a:t>
            </a:r>
            <a:r>
              <a:rPr lang="en-IN" dirty="0" err="1" smtClean="0"/>
              <a:t>bus_pass</a:t>
            </a:r>
            <a:r>
              <a:rPr lang="en-IN" dirty="0" smtClean="0"/>
              <a:t>- for the students and food- app for both.</a:t>
            </a:r>
          </a:p>
          <a:p>
            <a:pPr lvl="0">
              <a:buNone/>
            </a:pPr>
            <a:endParaRPr lang="en-IN" dirty="0" smtClean="0"/>
          </a:p>
          <a:p>
            <a:pPr fontAlgn="base"/>
            <a:r>
              <a:rPr lang="en-IN" dirty="0" smtClean="0"/>
              <a:t>It takes few minutes for providing details which is much faster than doing things manually.</a:t>
            </a:r>
            <a:endParaRPr lang="en-US" dirty="0" smtClean="0"/>
          </a:p>
          <a:p>
            <a:pPr lvl="0" fontAlgn="base"/>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PROJECT FUNCTION</a:t>
            </a:r>
            <a:endParaRPr lang="en-US" sz="4400" dirty="0"/>
          </a:p>
        </p:txBody>
      </p:sp>
      <p:sp>
        <p:nvSpPr>
          <p:cNvPr id="3" name="Content Placeholder 2"/>
          <p:cNvSpPr>
            <a:spLocks noGrp="1"/>
          </p:cNvSpPr>
          <p:nvPr>
            <p:ph sz="quarter" idx="1"/>
          </p:nvPr>
        </p:nvSpPr>
        <p:spPr/>
        <p:txBody>
          <a:bodyPr/>
          <a:lstStyle/>
          <a:p>
            <a:pPr lvl="0"/>
            <a:r>
              <a:rPr lang="en-IN" dirty="0" smtClean="0"/>
              <a:t>The project allows a user to order food, book slots for uniform purchase and carry bus pass.</a:t>
            </a:r>
            <a:endParaRPr lang="en-US" dirty="0" smtClean="0"/>
          </a:p>
          <a:p>
            <a:pPr lvl="0"/>
            <a:r>
              <a:rPr lang="en-IN" dirty="0" smtClean="0"/>
              <a:t>The user will be able to browse through the food items present in the database and order accordingly.</a:t>
            </a:r>
            <a:endParaRPr lang="en-US" dirty="0" smtClean="0"/>
          </a:p>
          <a:p>
            <a:pPr lvl="0"/>
            <a:r>
              <a:rPr lang="en-IN" dirty="0" smtClean="0"/>
              <a:t>Users will also be able to carry the bus pass and issue a new one once the validity is over.</a:t>
            </a:r>
            <a:endParaRPr lang="en-US" dirty="0" smtClean="0"/>
          </a:p>
          <a:p>
            <a:pPr lvl="0"/>
            <a:r>
              <a:rPr lang="en-IN" dirty="0" smtClean="0"/>
              <a:t>The user will also be also given a feature where user is also allowed to book slots according to their time preferences.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129</TotalTime>
  <Words>803</Words>
  <Application>Microsoft Office PowerPoint</Application>
  <PresentationFormat>On-screen Show (4:3)</PresentationFormat>
  <Paragraphs>120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FINAL PRESENTATION</vt:lpstr>
      <vt:lpstr>GET THROUGH APP</vt:lpstr>
      <vt:lpstr>INDEX</vt:lpstr>
      <vt:lpstr>PROBLEM STATEMENT</vt:lpstr>
      <vt:lpstr>Objective Of the project</vt:lpstr>
      <vt:lpstr>INTRODUCTION</vt:lpstr>
      <vt:lpstr>SIGNIFICANCE</vt:lpstr>
      <vt:lpstr>Slide 8</vt:lpstr>
      <vt:lpstr>PROJECT FUNCTION</vt:lpstr>
      <vt:lpstr>Technology used</vt:lpstr>
      <vt:lpstr>TOOLS USED</vt:lpstr>
      <vt:lpstr>HARDWARE AND SOFTWARE REQUIREMENTS</vt:lpstr>
      <vt:lpstr>E-R DIAGRAM</vt:lpstr>
      <vt:lpstr>CONSTRAINTS AND ASSUMPTIONS</vt:lpstr>
      <vt:lpstr>SCOPE FOR FUTURE WORK</vt:lpstr>
      <vt:lpstr>SCREENSHOT</vt:lpstr>
      <vt:lpstr>Slide 17</vt:lpstr>
      <vt:lpstr>Slide 18</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dc:title>
  <dc:creator>Windows User</dc:creator>
  <cp:lastModifiedBy>user</cp:lastModifiedBy>
  <cp:revision>15</cp:revision>
  <dcterms:created xsi:type="dcterms:W3CDTF">2018-02-05T19:04:45Z</dcterms:created>
  <dcterms:modified xsi:type="dcterms:W3CDTF">2018-04-14T05:13:19Z</dcterms:modified>
</cp:coreProperties>
</file>