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5F441-837D-A2A0-E5A2-FD389BFC86D1}" v="448" dt="2024-10-30T18:31:27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Оформление требований к ПО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EB105-C398-B023-86EF-D006D8E7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для администратора</a:t>
            </a:r>
          </a:p>
        </p:txBody>
      </p:sp>
      <p:pic>
        <p:nvPicPr>
          <p:cNvPr id="4" name="Объект 3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93BC3FC0-611C-70DA-1A71-6AAD8E30E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843" y="1595588"/>
            <a:ext cx="6661258" cy="4581375"/>
          </a:xfrm>
        </p:spPr>
      </p:pic>
    </p:spTree>
    <p:extLst>
      <p:ext uri="{BB962C8B-B14F-4D97-AF65-F5344CB8AC3E}">
        <p14:creationId xmlns:p14="http://schemas.microsoft.com/office/powerpoint/2010/main" val="104968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3C1C2-FE9C-61EA-22A3-99725714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/>
              <a:t>Интерфейс для окон добавления и редактирования сотрудника</a:t>
            </a:r>
          </a:p>
        </p:txBody>
      </p:sp>
      <p:pic>
        <p:nvPicPr>
          <p:cNvPr id="4" name="Объект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8045AC0-B5BB-8568-539C-7F0D8A3B3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473" y="1883135"/>
            <a:ext cx="2722374" cy="4365715"/>
          </a:xfrm>
        </p:spPr>
      </p:pic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F747B5B-EB48-0824-D604-A84A60D8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68" y="1883435"/>
            <a:ext cx="2694496" cy="437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3C1C2-FE9C-61EA-22A3-99725714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/>
              <a:t>Интерфейс для окон добавления и редактирования товара</a:t>
            </a:r>
          </a:p>
        </p:txBody>
      </p:sp>
      <p:pic>
        <p:nvPicPr>
          <p:cNvPr id="4" name="Объект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8045AC0-B5BB-8568-539C-7F0D8A3B3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473" y="1883135"/>
            <a:ext cx="2722374" cy="4365715"/>
          </a:xfrm>
        </p:spPr>
      </p:pic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F747B5B-EB48-0824-D604-A84A60D8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68" y="1883435"/>
            <a:ext cx="2694496" cy="4370718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9BB58810-7344-782F-5E84-9F178F7D0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251" y="1883434"/>
            <a:ext cx="2731197" cy="4370717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3CB9019B-2548-5644-EF07-391E6DE00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957" y="1883434"/>
            <a:ext cx="274005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3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95124-A252-ED4F-952A-30FD774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для продавца</a:t>
            </a:r>
          </a:p>
        </p:txBody>
      </p:sp>
      <p:pic>
        <p:nvPicPr>
          <p:cNvPr id="4" name="Объект 3" descr="Изображение выглядит как текст, снимок экрана, дисплей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A8A166C6-F28E-FB4E-1A2A-D6B689D61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162" y="1696229"/>
            <a:ext cx="6325676" cy="4351338"/>
          </a:xfrm>
        </p:spPr>
      </p:pic>
    </p:spTree>
    <p:extLst>
      <p:ext uri="{BB962C8B-B14F-4D97-AF65-F5344CB8AC3E}">
        <p14:creationId xmlns:p14="http://schemas.microsoft.com/office/powerpoint/2010/main" val="157912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9D899-8D90-D251-666B-EE1FC67A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для корзины</a:t>
            </a:r>
          </a:p>
        </p:txBody>
      </p:sp>
      <p:pic>
        <p:nvPicPr>
          <p:cNvPr id="4" name="Объект 3" descr="Изображение выглядит как текст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55508FA8-8194-EFAD-9281-795FA45F6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864" y="1825625"/>
            <a:ext cx="6260271" cy="4351338"/>
          </a:xfrm>
        </p:spPr>
      </p:pic>
    </p:spTree>
    <p:extLst>
      <p:ext uri="{BB962C8B-B14F-4D97-AF65-F5344CB8AC3E}">
        <p14:creationId xmlns:p14="http://schemas.microsoft.com/office/powerpoint/2010/main" val="297743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8FB7727-AF7F-45DA-819F-6BA5A59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3582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8529D-0BD8-DC70-65EF-78C6D395C18C}"/>
              </a:ext>
            </a:extLst>
          </p:cNvPr>
          <p:cNvSpPr txBox="1"/>
          <p:nvPr/>
        </p:nvSpPr>
        <p:spPr>
          <a:xfrm>
            <a:off x="955184" y="3071866"/>
            <a:ext cx="111024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latin typeface="Times New Roman"/>
                <a:cs typeface="Times New Roman"/>
              </a:rPr>
              <a:t>Цель: упрощение работы для сотрудников</a:t>
            </a:r>
            <a:endParaRPr lang="ru-R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AFFC8-25BC-D27E-D6D2-40B212D66AE1}"/>
              </a:ext>
            </a:extLst>
          </p:cNvPr>
          <p:cNvSpPr txBox="1"/>
          <p:nvPr/>
        </p:nvSpPr>
        <p:spPr>
          <a:xfrm>
            <a:off x="955183" y="570088"/>
            <a:ext cx="110242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 dirty="0">
                <a:latin typeface="Times New Roman"/>
                <a:cs typeface="Times New Roman"/>
              </a:rPr>
              <a:t>Тема: Десктопное приложения для Зоомагазина</a:t>
            </a:r>
            <a:endParaRPr lang="ru-RU" sz="5400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19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72287-5817-7250-5642-9691C2B3469A}"/>
              </a:ext>
            </a:extLst>
          </p:cNvPr>
          <p:cNvSpPr txBox="1"/>
          <p:nvPr/>
        </p:nvSpPr>
        <p:spPr>
          <a:xfrm>
            <a:off x="838200" y="557189"/>
            <a:ext cx="10515600" cy="20570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err="1">
                <a:latin typeface="Times New Roman"/>
                <a:ea typeface="+mj-ea"/>
                <a:cs typeface="Times New Roman"/>
              </a:rPr>
              <a:t>Средства</a:t>
            </a:r>
            <a:r>
              <a:rPr lang="en-US" sz="5400" kern="12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5400" kern="1200" err="1">
                <a:latin typeface="Times New Roman"/>
                <a:ea typeface="+mj-ea"/>
                <a:cs typeface="Times New Roman"/>
              </a:rPr>
              <a:t>для</a:t>
            </a:r>
            <a:r>
              <a:rPr lang="en-US" sz="5400" kern="12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5400" kern="1200" err="1">
                <a:latin typeface="Times New Roman"/>
                <a:ea typeface="+mj-ea"/>
                <a:cs typeface="Times New Roman"/>
              </a:rPr>
              <a:t>реализации</a:t>
            </a:r>
            <a:r>
              <a:rPr lang="en-US" sz="5400" kern="1200" dirty="0">
                <a:latin typeface="Times New Roman"/>
                <a:ea typeface="+mj-ea"/>
                <a:cs typeface="Times New Roman"/>
              </a:rPr>
              <a:t>:</a:t>
            </a:r>
          </a:p>
        </p:txBody>
      </p:sp>
      <p:pic>
        <p:nvPicPr>
          <p:cNvPr id="3" name="Рисунок 2" descr="Picture background">
            <a:extLst>
              <a:ext uri="{FF2B5EF4-FFF2-40B4-BE49-F238E27FC236}">
                <a16:creationId xmlns:a16="http://schemas.microsoft.com/office/drawing/2014/main" id="{F2FB72E5-F407-A998-2E77-5BBA2652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9" y="2785950"/>
            <a:ext cx="3514855" cy="3514855"/>
          </a:xfrm>
          <a:prstGeom prst="rect">
            <a:avLst/>
          </a:prstGeom>
        </p:spPr>
      </p:pic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DA1CD9DA-64C9-6A60-6E01-AD4C7988D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726" y="2785950"/>
            <a:ext cx="3514855" cy="3514855"/>
          </a:xfrm>
          <a:prstGeom prst="rect">
            <a:avLst/>
          </a:prstGeom>
        </p:spPr>
      </p:pic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A7E2DA4D-0F67-B5F8-4877-94FA32964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73" y="3119301"/>
            <a:ext cx="3797536" cy="28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3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6288A-DAC8-B898-2F82-8831BE81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Times New Roman"/>
                <a:cs typeface="Times New Roman"/>
              </a:rPr>
              <a:t>Пользователи ПО и их задачи</a:t>
            </a:r>
            <a:endParaRPr lang="ru-RU" sz="5400" dirty="0"/>
          </a:p>
        </p:txBody>
      </p:sp>
      <p:pic>
        <p:nvPicPr>
          <p:cNvPr id="4" name="Рисунок 3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EB43DC2-999B-BD0C-8431-3A321C54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28" y="1397711"/>
            <a:ext cx="8798944" cy="493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4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A4374-2754-E110-BD30-A913EAE4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>
                <a:latin typeface="Times New Roman"/>
                <a:cs typeface="Times New Roman"/>
              </a:rPr>
              <a:t>Пользователи ПО и их задачи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2CF15-FE35-00D5-13AE-85EA0458DF46}"/>
              </a:ext>
            </a:extLst>
          </p:cNvPr>
          <p:cNvSpPr txBox="1"/>
          <p:nvPr/>
        </p:nvSpPr>
        <p:spPr>
          <a:xfrm>
            <a:off x="554967" y="1719532"/>
            <a:ext cx="1109644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028700" indent="-571500" algn="just">
              <a:buFont typeface="Arial"/>
              <a:buChar char="•"/>
            </a:pPr>
            <a:r>
              <a:rPr lang="en-US" sz="3600" dirty="0" err="1">
                <a:latin typeface="Times New Roman"/>
                <a:cs typeface="Times New Roman"/>
              </a:rPr>
              <a:t>Администратор</a:t>
            </a:r>
            <a:r>
              <a:rPr lang="en-US" sz="3600" dirty="0">
                <a:latin typeface="Times New Roman"/>
                <a:cs typeface="Times New Roman"/>
              </a:rPr>
              <a:t> – </a:t>
            </a:r>
            <a:r>
              <a:rPr lang="en-US" sz="3600" dirty="0" err="1">
                <a:latin typeface="Times New Roman"/>
                <a:cs typeface="Times New Roman"/>
              </a:rPr>
              <a:t>сможет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добавлять</a:t>
            </a:r>
            <a:r>
              <a:rPr lang="en-US" sz="3600" dirty="0">
                <a:latin typeface="Times New Roman"/>
                <a:cs typeface="Times New Roman"/>
              </a:rPr>
              <a:t>, </a:t>
            </a:r>
            <a:r>
              <a:rPr lang="en-US" sz="3600" dirty="0" err="1">
                <a:latin typeface="Times New Roman"/>
                <a:cs typeface="Times New Roman"/>
              </a:rPr>
              <a:t>удалять</a:t>
            </a:r>
            <a:r>
              <a:rPr lang="en-US" sz="3600" dirty="0">
                <a:latin typeface="Times New Roman"/>
                <a:cs typeface="Times New Roman"/>
              </a:rPr>
              <a:t>, </a:t>
            </a:r>
            <a:r>
              <a:rPr lang="en-US" sz="3600" dirty="0" err="1">
                <a:latin typeface="Times New Roman"/>
                <a:cs typeface="Times New Roman"/>
              </a:rPr>
              <a:t>редактировать</a:t>
            </a:r>
            <a:r>
              <a:rPr lang="en-US" sz="3600" dirty="0">
                <a:latin typeface="Times New Roman"/>
                <a:cs typeface="Times New Roman"/>
              </a:rPr>
              <a:t>, </a:t>
            </a:r>
            <a:r>
              <a:rPr lang="en-US" sz="3600" dirty="0" err="1">
                <a:latin typeface="Times New Roman"/>
                <a:cs typeface="Times New Roman"/>
              </a:rPr>
              <a:t>просматривать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сотрудников</a:t>
            </a:r>
            <a:r>
              <a:rPr lang="en-US" sz="3600" dirty="0">
                <a:latin typeface="Times New Roman"/>
                <a:cs typeface="Times New Roman"/>
              </a:rPr>
              <a:t>, </a:t>
            </a:r>
            <a:r>
              <a:rPr lang="en-US" sz="3600" dirty="0" err="1">
                <a:latin typeface="Times New Roman"/>
                <a:cs typeface="Times New Roman"/>
              </a:rPr>
              <a:t>товары</a:t>
            </a:r>
            <a:r>
              <a:rPr lang="en-US" sz="3600" dirty="0">
                <a:latin typeface="Times New Roman"/>
                <a:cs typeface="Times New Roman"/>
              </a:rPr>
              <a:t>. </a:t>
            </a:r>
            <a:r>
              <a:rPr lang="en-US" sz="3600" dirty="0" err="1">
                <a:latin typeface="Times New Roman"/>
                <a:cs typeface="Times New Roman"/>
              </a:rPr>
              <a:t>Осуществлять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поиск</a:t>
            </a:r>
            <a:r>
              <a:rPr lang="en-US" sz="3600" dirty="0">
                <a:latin typeface="Times New Roman"/>
                <a:cs typeface="Times New Roman"/>
              </a:rPr>
              <a:t>, </a:t>
            </a:r>
            <a:r>
              <a:rPr lang="en-US" sz="3600" dirty="0" err="1">
                <a:latin typeface="Times New Roman"/>
                <a:cs typeface="Times New Roman"/>
              </a:rPr>
              <a:t>сортировку</a:t>
            </a:r>
            <a:r>
              <a:rPr lang="en-US" sz="3600" dirty="0">
                <a:latin typeface="Times New Roman"/>
                <a:cs typeface="Times New Roman"/>
              </a:rPr>
              <a:t> и </a:t>
            </a:r>
            <a:r>
              <a:rPr lang="en-US" sz="3600" dirty="0" err="1">
                <a:latin typeface="Times New Roman"/>
                <a:cs typeface="Times New Roman"/>
              </a:rPr>
              <a:t>фильтрацию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по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сотрудникам</a:t>
            </a:r>
            <a:r>
              <a:rPr lang="en-US" sz="3600" dirty="0">
                <a:latin typeface="Times New Roman"/>
                <a:cs typeface="Times New Roman"/>
              </a:rPr>
              <a:t> и </a:t>
            </a:r>
            <a:r>
              <a:rPr lang="en-US" sz="3600" dirty="0" err="1">
                <a:latin typeface="Times New Roman"/>
                <a:cs typeface="Times New Roman"/>
              </a:rPr>
              <a:t>товарам</a:t>
            </a:r>
            <a:r>
              <a:rPr lang="en-US" sz="3600" dirty="0">
                <a:latin typeface="Times New Roman"/>
                <a:cs typeface="Times New Roman"/>
              </a:rPr>
              <a:t>. </a:t>
            </a:r>
            <a:r>
              <a:rPr lang="en-US" sz="3600" dirty="0" err="1">
                <a:latin typeface="Times New Roman"/>
                <a:cs typeface="Times New Roman"/>
              </a:rPr>
              <a:t>Составление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отчета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по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ежемесячным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err="1">
                <a:latin typeface="Times New Roman"/>
                <a:cs typeface="Times New Roman"/>
              </a:rPr>
              <a:t>продажам</a:t>
            </a:r>
            <a:r>
              <a:rPr lang="en-US" sz="3600" dirty="0">
                <a:latin typeface="Times New Roman"/>
                <a:cs typeface="Times New Roman"/>
              </a:rPr>
              <a:t>.</a:t>
            </a:r>
          </a:p>
          <a:p>
            <a:pPr marL="1028700" indent="-571500" algn="just">
              <a:buFont typeface="Arial"/>
              <a:buChar char="•"/>
            </a:pPr>
            <a:r>
              <a:rPr lang="en-US" sz="3600" err="1">
                <a:latin typeface="Times New Roman"/>
                <a:cs typeface="Times New Roman"/>
              </a:rPr>
              <a:t>Продавец</a:t>
            </a:r>
            <a:r>
              <a:rPr lang="en-US" sz="3600" dirty="0">
                <a:latin typeface="Times New Roman"/>
                <a:cs typeface="Times New Roman"/>
              </a:rPr>
              <a:t> – </a:t>
            </a:r>
            <a:r>
              <a:rPr lang="en-US" sz="3600" err="1">
                <a:latin typeface="Times New Roman"/>
                <a:cs typeface="Times New Roman"/>
              </a:rPr>
              <a:t>сможет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осуществлять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поиск</a:t>
            </a:r>
            <a:r>
              <a:rPr lang="en-US" sz="3600" dirty="0">
                <a:latin typeface="Times New Roman"/>
                <a:cs typeface="Times New Roman"/>
              </a:rPr>
              <a:t>, </a:t>
            </a:r>
            <a:r>
              <a:rPr lang="en-US" sz="3600" err="1">
                <a:latin typeface="Times New Roman"/>
                <a:cs typeface="Times New Roman"/>
              </a:rPr>
              <a:t>сортировку</a:t>
            </a:r>
            <a:r>
              <a:rPr lang="en-US" sz="3600" dirty="0">
                <a:latin typeface="Times New Roman"/>
                <a:cs typeface="Times New Roman"/>
              </a:rPr>
              <a:t>, </a:t>
            </a:r>
            <a:r>
              <a:rPr lang="en-US" sz="3600" err="1">
                <a:latin typeface="Times New Roman"/>
                <a:cs typeface="Times New Roman"/>
              </a:rPr>
              <a:t>фильтрацию</a:t>
            </a:r>
            <a:r>
              <a:rPr lang="en-US" sz="3600" dirty="0">
                <a:latin typeface="Times New Roman"/>
                <a:cs typeface="Times New Roman"/>
              </a:rPr>
              <a:t> и </a:t>
            </a:r>
            <a:r>
              <a:rPr lang="en-US" sz="3600" err="1">
                <a:latin typeface="Times New Roman"/>
                <a:cs typeface="Times New Roman"/>
              </a:rPr>
              <a:t>просмотр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товаров</a:t>
            </a:r>
            <a:r>
              <a:rPr lang="en-US" sz="3600" dirty="0">
                <a:latin typeface="Times New Roman"/>
                <a:cs typeface="Times New Roman"/>
              </a:rPr>
              <a:t>, </a:t>
            </a:r>
            <a:r>
              <a:rPr lang="en-US" sz="3600" err="1">
                <a:latin typeface="Times New Roman"/>
                <a:cs typeface="Times New Roman"/>
              </a:rPr>
              <a:t>оформлять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продажу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товара</a:t>
            </a:r>
            <a:r>
              <a:rPr lang="en-US" sz="36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56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67123-F79F-BA66-613C-2288B2B4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для ПО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E87DC-7224-3644-BD34-14A8C825703B}"/>
              </a:ext>
            </a:extLst>
          </p:cNvPr>
          <p:cNvSpPr txBox="1"/>
          <p:nvPr/>
        </p:nvSpPr>
        <p:spPr>
          <a:xfrm>
            <a:off x="569345" y="1503871"/>
            <a:ext cx="11067689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 indent="-457200" algn="just">
              <a:buFont typeface="Arial"/>
              <a:buChar char="•"/>
            </a:pPr>
            <a:r>
              <a:rPr lang="en-US" sz="3200" err="1">
                <a:latin typeface="Times New Roman"/>
                <a:cs typeface="Times New Roman"/>
              </a:rPr>
              <a:t>Логин</a:t>
            </a:r>
            <a:r>
              <a:rPr lang="en-US" sz="3200" dirty="0">
                <a:latin typeface="Times New Roman"/>
                <a:cs typeface="Times New Roman"/>
              </a:rPr>
              <a:t> и </a:t>
            </a:r>
            <a:r>
              <a:rPr lang="en-US" sz="3200" err="1">
                <a:latin typeface="Times New Roman"/>
                <a:cs typeface="Times New Roman"/>
              </a:rPr>
              <a:t>номер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телефона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сотрудников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должны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быть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уникальными</a:t>
            </a:r>
            <a:r>
              <a:rPr lang="en-US" sz="3200" dirty="0">
                <a:latin typeface="Times New Roman"/>
                <a:cs typeface="Times New Roman"/>
              </a:rPr>
              <a:t>;</a:t>
            </a:r>
            <a:endParaRPr lang="ru-RU"/>
          </a:p>
          <a:p>
            <a:pPr marL="914400" indent="-457200" algn="just">
              <a:buFont typeface="Arial"/>
              <a:buChar char="•"/>
            </a:pPr>
            <a:r>
              <a:rPr lang="en-US" sz="3200" err="1">
                <a:latin typeface="Times New Roman"/>
                <a:cs typeface="Times New Roman"/>
              </a:rPr>
              <a:t>Сотрудник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должен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быть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старше</a:t>
            </a:r>
            <a:r>
              <a:rPr lang="en-US" sz="3200" dirty="0">
                <a:latin typeface="Times New Roman"/>
                <a:cs typeface="Times New Roman"/>
              </a:rPr>
              <a:t> 18 </a:t>
            </a:r>
            <a:r>
              <a:rPr lang="en-US" sz="3200" err="1">
                <a:latin typeface="Times New Roman"/>
                <a:cs typeface="Times New Roman"/>
              </a:rPr>
              <a:t>лет</a:t>
            </a:r>
            <a:r>
              <a:rPr lang="en-US" sz="3200" dirty="0">
                <a:latin typeface="Times New Roman"/>
                <a:cs typeface="Times New Roman"/>
              </a:rPr>
              <a:t>;</a:t>
            </a:r>
          </a:p>
          <a:p>
            <a:pPr marL="914400" indent="-457200" algn="just">
              <a:buFont typeface="Arial"/>
              <a:buChar char="•"/>
            </a:pPr>
            <a:r>
              <a:rPr lang="en-US" sz="3200" err="1">
                <a:latin typeface="Times New Roman"/>
                <a:cs typeface="Times New Roman"/>
              </a:rPr>
              <a:t>При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добавлении</a:t>
            </a:r>
            <a:r>
              <a:rPr lang="en-US" sz="3200" dirty="0">
                <a:latin typeface="Times New Roman"/>
                <a:cs typeface="Times New Roman"/>
              </a:rPr>
              <a:t> и </a:t>
            </a:r>
            <a:r>
              <a:rPr lang="en-US" sz="3200" err="1">
                <a:latin typeface="Times New Roman"/>
                <a:cs typeface="Times New Roman"/>
              </a:rPr>
              <a:t>редактирование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товара</a:t>
            </a:r>
            <a:r>
              <a:rPr lang="en-US" sz="3200" dirty="0">
                <a:latin typeface="Times New Roman"/>
                <a:cs typeface="Times New Roman"/>
              </a:rPr>
              <a:t> и </a:t>
            </a:r>
            <a:r>
              <a:rPr lang="en-US" sz="3200" err="1">
                <a:latin typeface="Times New Roman"/>
                <a:cs typeface="Times New Roman"/>
              </a:rPr>
              <a:t>сотрудника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все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поля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должны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быть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заполнены</a:t>
            </a:r>
            <a:r>
              <a:rPr lang="en-US" sz="3200" dirty="0">
                <a:latin typeface="Times New Roman"/>
                <a:cs typeface="Times New Roman"/>
              </a:rPr>
              <a:t>;</a:t>
            </a:r>
          </a:p>
          <a:p>
            <a:pPr marL="914400" indent="-457200" algn="just"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В </a:t>
            </a:r>
            <a:r>
              <a:rPr lang="en-US" sz="3200" err="1">
                <a:latin typeface="Times New Roman"/>
                <a:cs typeface="Times New Roman"/>
              </a:rPr>
              <a:t>поле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для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имени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err="1">
                <a:latin typeface="Times New Roman"/>
                <a:cs typeface="Times New Roman"/>
              </a:rPr>
              <a:t>фамилии</a:t>
            </a:r>
            <a:r>
              <a:rPr lang="en-US" sz="3200" dirty="0">
                <a:latin typeface="Times New Roman"/>
                <a:cs typeface="Times New Roman"/>
              </a:rPr>
              <a:t> и </a:t>
            </a:r>
            <a:r>
              <a:rPr lang="en-US" sz="3200" err="1">
                <a:latin typeface="Times New Roman"/>
                <a:cs typeface="Times New Roman"/>
              </a:rPr>
              <a:t>отчества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сотрудника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должны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быть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только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русские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буквы</a:t>
            </a:r>
            <a:r>
              <a:rPr lang="en-US" sz="3200" dirty="0">
                <a:latin typeface="Times New Roman"/>
                <a:cs typeface="Times New Roman"/>
              </a:rPr>
              <a:t>;</a:t>
            </a:r>
          </a:p>
          <a:p>
            <a:pPr marL="914400" indent="-457200" algn="just"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В </a:t>
            </a:r>
            <a:r>
              <a:rPr lang="en-US" sz="3200" err="1">
                <a:latin typeface="Times New Roman"/>
                <a:cs typeface="Times New Roman"/>
              </a:rPr>
              <a:t>поле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для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названия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товара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должно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должны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быть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только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буквы</a:t>
            </a:r>
            <a:r>
              <a:rPr lang="en-US" sz="3200" dirty="0">
                <a:latin typeface="Times New Roman"/>
                <a:cs typeface="Times New Roman"/>
              </a:rPr>
              <a:t>;</a:t>
            </a:r>
          </a:p>
          <a:p>
            <a:pPr marL="914400" indent="-457200" algn="just">
              <a:buFont typeface="Arial"/>
              <a:buChar char="•"/>
            </a:pPr>
            <a:r>
              <a:rPr lang="en-US" sz="3200" err="1">
                <a:latin typeface="Times New Roman"/>
                <a:cs typeface="Times New Roman"/>
              </a:rPr>
              <a:t>Пароль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не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должны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быть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меньше</a:t>
            </a:r>
            <a:r>
              <a:rPr lang="en-US" sz="3200" dirty="0">
                <a:latin typeface="Times New Roman"/>
                <a:cs typeface="Times New Roman"/>
              </a:rPr>
              <a:t> 5 </a:t>
            </a:r>
            <a:r>
              <a:rPr lang="en-US" sz="3200" err="1">
                <a:latin typeface="Times New Roman"/>
                <a:cs typeface="Times New Roman"/>
              </a:rPr>
              <a:t>символов</a:t>
            </a:r>
            <a:r>
              <a:rPr lang="en-US"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70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07D64-3BCF-02CB-CD35-2F398B5A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543" cy="1339940"/>
          </a:xfrm>
        </p:spPr>
        <p:txBody>
          <a:bodyPr/>
          <a:lstStyle/>
          <a:p>
            <a:r>
              <a:rPr lang="ru-RU" dirty="0"/>
              <a:t>ER-диаграмма</a:t>
            </a:r>
          </a:p>
        </p:txBody>
      </p:sp>
      <p:pic>
        <p:nvPicPr>
          <p:cNvPr id="7" name="Объект 6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C4EFC86-4E77-C0E6-B159-EE3D8A0FC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14" y="71588"/>
            <a:ext cx="7676860" cy="6795488"/>
          </a:xfrm>
        </p:spPr>
      </p:pic>
    </p:spTree>
    <p:extLst>
      <p:ext uri="{BB962C8B-B14F-4D97-AF65-F5344CB8AC3E}">
        <p14:creationId xmlns:p14="http://schemas.microsoft.com/office/powerpoint/2010/main" val="264630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64391-66BA-5713-B925-BD379BC5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алгоритмов </a:t>
            </a:r>
          </a:p>
        </p:txBody>
      </p:sp>
      <p:pic>
        <p:nvPicPr>
          <p:cNvPr id="4" name="Объект 3" descr="Изображение выглядит как диаграмма, зарисовка, Технический чертеж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8654A4D-FAB2-D423-A1B5-04F7A8FAA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7707" y="-300"/>
            <a:ext cx="6103265" cy="6852997"/>
          </a:xfrm>
        </p:spPr>
      </p:pic>
    </p:spTree>
    <p:extLst>
      <p:ext uri="{BB962C8B-B14F-4D97-AF65-F5344CB8AC3E}">
        <p14:creationId xmlns:p14="http://schemas.microsoft.com/office/powerpoint/2010/main" val="332869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C0085-F9DA-08A4-75C9-6D1FFAF5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для авторизации</a:t>
            </a:r>
          </a:p>
        </p:txBody>
      </p:sp>
      <p:pic>
        <p:nvPicPr>
          <p:cNvPr id="4" name="Объект 3" descr="Изображение выглядит как текст, снимок экрана, Шрифт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7BDF7936-8831-33A2-B093-0326EA394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447" y="1494946"/>
            <a:ext cx="7250729" cy="4998318"/>
          </a:xfrm>
        </p:spPr>
      </p:pic>
    </p:spTree>
    <p:extLst>
      <p:ext uri="{BB962C8B-B14F-4D97-AF65-F5344CB8AC3E}">
        <p14:creationId xmlns:p14="http://schemas.microsoft.com/office/powerpoint/2010/main" val="12170136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Широкоэкранный</PresentationFormat>
  <Paragraphs>24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Тема Office</vt:lpstr>
      <vt:lpstr>Оформление требований к ПО</vt:lpstr>
      <vt:lpstr>Презентация PowerPoint</vt:lpstr>
      <vt:lpstr>Презентация PowerPoint</vt:lpstr>
      <vt:lpstr>Пользователи ПО и их задачи</vt:lpstr>
      <vt:lpstr>Пользователи ПО и их задачи</vt:lpstr>
      <vt:lpstr>Ограничение для ПО</vt:lpstr>
      <vt:lpstr>ER-диаграмма</vt:lpstr>
      <vt:lpstr>Описание алгоритмов </vt:lpstr>
      <vt:lpstr>Интерфейс для авторизации</vt:lpstr>
      <vt:lpstr>Интерфейс для администратора</vt:lpstr>
      <vt:lpstr>Интерфейс для окон добавления и редактирования сотрудника</vt:lpstr>
      <vt:lpstr>Интерфейс для окон добавления и редактирования товара</vt:lpstr>
      <vt:lpstr>Интерфейс для продавца</vt:lpstr>
      <vt:lpstr>Интерфейс для корзины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Оформление требований к ПО</dc:title>
  <dc:creator/>
  <cp:lastModifiedBy>Карина Ишмухаметова</cp:lastModifiedBy>
  <cp:revision>158</cp:revision>
  <dcterms:created xsi:type="dcterms:W3CDTF">2024-10-30T17:15:51Z</dcterms:created>
  <dcterms:modified xsi:type="dcterms:W3CDTF">2024-10-30T18:35:50Z</dcterms:modified>
</cp:coreProperties>
</file>