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2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E2C0AE-4F13-4F9B-B158-DE30918F80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C88FC07-6B25-462F-8FB0-450693CF34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9580269-74BB-46A4-8774-7F7049829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04779-5C08-451A-B348-DCF5662CF2CC}" type="datetimeFigureOut">
              <a:rPr lang="ru-RU" smtClean="0"/>
              <a:t>01.11.2024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27EEDDD-0362-4D87-A941-0D356C908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71982C9-AB14-407F-AF32-A5944976B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D06CB-CFE0-4200-81B0-4C7BAF1533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1158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E0D58E-BE94-4F9F-927B-B53D0F74B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F1A43F3-4B60-469F-B232-AE91B251BA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5168DB3-9D28-4875-8B75-737852C11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04779-5C08-451A-B348-DCF5662CF2CC}" type="datetimeFigureOut">
              <a:rPr lang="ru-RU" smtClean="0"/>
              <a:t>01.11.2024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34FC95F-3A56-4B26-BEC3-77CC2A14D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83CA720-2A11-4148-B09D-87DD15327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D06CB-CFE0-4200-81B0-4C7BAF1533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864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C4EBDA16-06CC-4EEB-B630-D008C41424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53BF869-0F51-48A5-91E6-8605958C1E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502AEB6-D689-4EC4-96D4-DD0F6602C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04779-5C08-451A-B348-DCF5662CF2CC}" type="datetimeFigureOut">
              <a:rPr lang="ru-RU" smtClean="0"/>
              <a:t>01.11.2024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15747BA-C5BE-4A84-B3E8-936EE5C48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C458E91-F551-4AFE-A6A2-69F9CD6EE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D06CB-CFE0-4200-81B0-4C7BAF1533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581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02EB8E-92ED-4DBF-A53F-370949AEF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750D19F-ED36-4F32-9B01-82076399A8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13B7ABD-9244-4A3C-B1F9-41ABAF1A9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04779-5C08-451A-B348-DCF5662CF2CC}" type="datetimeFigureOut">
              <a:rPr lang="ru-RU" smtClean="0"/>
              <a:t>01.11.2024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921A955-9B6D-45F3-A35F-9762B3FCF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E854F79-7C18-45CC-8B25-1929948F5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D06CB-CFE0-4200-81B0-4C7BAF1533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4142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849329-9E73-45A2-8095-77D734B7C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BE3FA6B-D045-4D41-B680-1C1BB1CB42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A769486-0C8B-4809-BE12-6595C29CF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04779-5C08-451A-B348-DCF5662CF2CC}" type="datetimeFigureOut">
              <a:rPr lang="ru-RU" smtClean="0"/>
              <a:t>01.11.2024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0D976A4-2037-4273-8CC4-FA3C7981F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BB63CB4-B0CF-4A24-8EBA-381AFBA7B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D06CB-CFE0-4200-81B0-4C7BAF1533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1125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22D079-833F-4C47-A2E0-0A4105C23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E86C5C1-66B0-4F54-97EF-B27B64FDC9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D18ECB8-7317-46BF-836C-6B0573A362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99C75F1-EACD-44B8-86E8-F91E51593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04779-5C08-451A-B348-DCF5662CF2CC}" type="datetimeFigureOut">
              <a:rPr lang="ru-RU" smtClean="0"/>
              <a:t>01.11.2024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8483DB4-9BD2-460F-91B9-CED95F9F4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0CE214D-69D8-4A6F-964D-1B3BAAFA7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D06CB-CFE0-4200-81B0-4C7BAF1533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3882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C3B7B3-0783-46BE-9A7E-41A60E2AF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2FD29D9-9177-4D2A-8FF1-CAC33F1C36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7733D2A-9D50-4668-AB13-ADFD4E124F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AC4B885-D128-428D-9F02-9333FF2922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343F149-CD00-49B5-B7C2-FE6CAD03CC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3E74D78-A8E2-40F7-A35D-21088CD0D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04779-5C08-451A-B348-DCF5662CF2CC}" type="datetimeFigureOut">
              <a:rPr lang="ru-RU" smtClean="0"/>
              <a:t>01.11.2024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DB32240E-1DD6-4765-A9C4-119642A0C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1C91ED27-B66C-4ADB-BD11-A93902076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D06CB-CFE0-4200-81B0-4C7BAF1533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4657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803479-2690-4437-A4EC-51E964952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ACA24C8F-CBBF-420B-848B-B83B9C9EE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04779-5C08-451A-B348-DCF5662CF2CC}" type="datetimeFigureOut">
              <a:rPr lang="ru-RU" smtClean="0"/>
              <a:t>01.11.2024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3479AF2-2CDA-4486-8E8A-3E9613418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D8C982D-B62C-46D0-8AEF-871D945C9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D06CB-CFE0-4200-81B0-4C7BAF1533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5263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051B4667-34F7-41A6-8E27-F7D0E8CC5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04779-5C08-451A-B348-DCF5662CF2CC}" type="datetimeFigureOut">
              <a:rPr lang="ru-RU" smtClean="0"/>
              <a:t>01.11.2024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6A5D5B55-A680-42CE-8A1A-33BF97BFA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82A1416-1B40-4724-BB0E-D18FB5F5A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D06CB-CFE0-4200-81B0-4C7BAF1533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5083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540983-1003-4D9E-8542-21D14C820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23EDEA6-E7FF-4B9E-B356-5039CFFE96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954DA4B-7F87-45EE-BB88-7682D3297E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2F7F3C3-FA26-40A4-BA53-6256A7394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04779-5C08-451A-B348-DCF5662CF2CC}" type="datetimeFigureOut">
              <a:rPr lang="ru-RU" smtClean="0"/>
              <a:t>01.11.2024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BCF1BB0-391D-48B2-BBE2-1DDD25785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69E8A33-8510-4BDF-A886-604D1364D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D06CB-CFE0-4200-81B0-4C7BAF1533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9636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F85C83-C304-4212-BABE-E17D3EE31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12F3BEC2-44DE-45DC-9CF3-210E320B4C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511A403-2188-4012-97D8-80B50B2C67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C23B9E5-6640-440D-B20F-6EE12A9EA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04779-5C08-451A-B348-DCF5662CF2CC}" type="datetimeFigureOut">
              <a:rPr lang="ru-RU" smtClean="0"/>
              <a:t>01.11.2024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7809B8A-6141-4B87-9DE2-A0B6A723A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36D477A-7303-408B-9379-B30E06E58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D06CB-CFE0-4200-81B0-4C7BAF1533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2035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DB95FD-DE8B-45F4-85D2-2B0C7C411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85A572B-8C8F-4615-A112-4EA2AB840B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BE85077-DD41-45C2-B54C-3FC678759D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704779-5C08-451A-B348-DCF5662CF2CC}" type="datetimeFigureOut">
              <a:rPr lang="ru-RU" smtClean="0"/>
              <a:t>01.11.2024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82B9E91-36F2-4CE7-867F-BF250E9CC7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E5A2737-D951-4219-9442-143F2E149A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0D06CB-CFE0-4200-81B0-4C7BAF1533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7848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B89D70-AFC3-4CCA-ACD0-854461CE15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4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МДК 02.01 </a:t>
            </a:r>
            <a:br>
              <a:rPr lang="ru-RU" sz="4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4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Тема: Продажа подержанных автомобилей</a:t>
            </a:r>
            <a:endParaRPr lang="ru-RU" sz="44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652C0A5-FE78-41BF-90BE-4B3FF48D2D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ru-RU" dirty="0"/>
              <a:t>Выполнила студент:</a:t>
            </a:r>
          </a:p>
          <a:p>
            <a:pPr algn="r"/>
            <a:r>
              <a:rPr lang="ru-RU" dirty="0"/>
              <a:t>Ишмухаметова Карина</a:t>
            </a:r>
          </a:p>
        </p:txBody>
      </p:sp>
    </p:spTree>
    <p:extLst>
      <p:ext uri="{BB962C8B-B14F-4D97-AF65-F5344CB8AC3E}">
        <p14:creationId xmlns:p14="http://schemas.microsoft.com/office/powerpoint/2010/main" val="4057732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4980A9-1FBA-419F-9783-B80CD4DD81EE}"/>
              </a:ext>
            </a:extLst>
          </p:cNvPr>
          <p:cNvSpPr txBox="1"/>
          <p:nvPr/>
        </p:nvSpPr>
        <p:spPr>
          <a:xfrm>
            <a:off x="1113183" y="795130"/>
            <a:ext cx="2318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Техническое задание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4CA7D08-897E-4BEE-9E32-F9B717AAF7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7708" y="1089329"/>
            <a:ext cx="5875608" cy="5768671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EE7A1BD-6403-4FE3-80EB-EFDB8457AE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3559" y="-31805"/>
            <a:ext cx="5845665" cy="5768671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AEF850B-7AC6-42B7-B6B2-5D83EDD89F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9462" y="5975406"/>
            <a:ext cx="6316392" cy="606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096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FDF0E80-6082-47A1-9EB9-23D277E83A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519942" cy="4428877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C15822B-FF92-42E9-8E23-D8E8FFC53D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2059" y="2525339"/>
            <a:ext cx="6519942" cy="4332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266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84F4FCC-0763-4D98-8EBC-37FDD78C44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0199" y="0"/>
            <a:ext cx="971160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8031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82ED6FE-F653-4043-857A-9ED164241D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63" y="0"/>
            <a:ext cx="6909629" cy="685800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7A928FE-D6AB-43A3-8318-259F8DB230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4592" y="1121133"/>
            <a:ext cx="5217408" cy="4218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427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B36AAF9-EDB1-49C2-98CE-EA4765AE28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314052" cy="6241774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962A50A-5701-4F41-82B3-FD5A2EA280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4052" y="1"/>
            <a:ext cx="4432383" cy="6006848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97B50C0-6FD3-45D8-AF40-7B8607A4B1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6211" y="5181508"/>
            <a:ext cx="3891893" cy="1885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927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EAA0DAC-E59F-4E95-9276-E411B355CC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8072" y="123363"/>
            <a:ext cx="9535856" cy="6611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96200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15</Words>
  <Application>Microsoft Office PowerPoint</Application>
  <PresentationFormat>Широкоэкранный</PresentationFormat>
  <Paragraphs>4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Тема Office</vt:lpstr>
      <vt:lpstr>МДК 02.01  Тема: Продажа подержанных автомобилей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МДК 02.01  Тема: Продажа подержанных автомобилей</dc:title>
  <dc:creator>Карина Ишмухаметова</dc:creator>
  <cp:lastModifiedBy>Карина Ишмухаметова</cp:lastModifiedBy>
  <cp:revision>2</cp:revision>
  <dcterms:created xsi:type="dcterms:W3CDTF">2024-11-01T03:15:48Z</dcterms:created>
  <dcterms:modified xsi:type="dcterms:W3CDTF">2024-11-01T03:56:19Z</dcterms:modified>
</cp:coreProperties>
</file>