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4E45-6287-4AFB-B090-9C175C464A63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442D3-F65B-4FD0-8D98-5CFEC57B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35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530" y="2008065"/>
            <a:ext cx="3139712" cy="132294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509B-8426-4932-92D7-57E74C97B7F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B261-3048-4E6B-BB12-1AC83BD78D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1976" y="3517148"/>
            <a:ext cx="8562975" cy="800458"/>
          </a:xfrm>
          <a:prstGeom prst="rect">
            <a:avLst/>
          </a:prstGeom>
          <a:noFill/>
          <a:ln w="19050">
            <a:noFill/>
          </a:ln>
          <a:effectLst/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b="1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182" y="4543855"/>
            <a:ext cx="8578563" cy="439829"/>
          </a:xfrm>
          <a:noFill/>
          <a:ln w="12700">
            <a:noFill/>
          </a:ln>
          <a:effectLst/>
        </p:spPr>
        <p:txBody>
          <a:bodyPr wrap="square"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2" name="椭圆 11"/>
          <p:cNvSpPr/>
          <p:nvPr/>
        </p:nvSpPr>
        <p:spPr>
          <a:xfrm>
            <a:off x="5113274" y="2186933"/>
            <a:ext cx="532783" cy="532783"/>
          </a:xfrm>
          <a:prstGeom prst="ellipse">
            <a:avLst/>
          </a:prstGeom>
          <a:solidFill>
            <a:srgbClr val="F0D5EF">
              <a:alpha val="30196"/>
            </a:srgbClr>
          </a:solidFill>
          <a:ln>
            <a:noFill/>
          </a:ln>
          <a:effectLst>
            <a:innerShdw blurRad="292100">
              <a:srgbClr val="FFFFF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096001" y="3348636"/>
            <a:ext cx="112840" cy="112840"/>
          </a:xfrm>
          <a:prstGeom prst="ellipse">
            <a:avLst/>
          </a:prstGeom>
          <a:solidFill>
            <a:srgbClr val="F0D5EF">
              <a:alpha val="30196"/>
            </a:srgbClr>
          </a:solidFill>
          <a:ln>
            <a:noFill/>
          </a:ln>
          <a:effectLst>
            <a:innerShdw blurRad="292100">
              <a:srgbClr val="FFFFF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578576" y="2802191"/>
            <a:ext cx="245810" cy="245810"/>
          </a:xfrm>
          <a:prstGeom prst="ellipse">
            <a:avLst/>
          </a:prstGeom>
          <a:solidFill>
            <a:srgbClr val="F0D5EF">
              <a:alpha val="30196"/>
            </a:srgbClr>
          </a:solidFill>
          <a:ln>
            <a:noFill/>
          </a:ln>
          <a:effectLst>
            <a:innerShdw blurRad="292100">
              <a:srgbClr val="FFFFF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891065" y="3135179"/>
            <a:ext cx="155720" cy="155720"/>
          </a:xfrm>
          <a:prstGeom prst="ellipse">
            <a:avLst/>
          </a:prstGeom>
          <a:solidFill>
            <a:srgbClr val="F0D5EF">
              <a:alpha val="30196"/>
            </a:srgbClr>
          </a:solidFill>
          <a:ln>
            <a:solidFill>
              <a:srgbClr val="FFFFFF">
                <a:alpha val="69804"/>
              </a:srgbClr>
            </a:solidFill>
          </a:ln>
          <a:effectLst>
            <a:innerShdw blurRad="292100">
              <a:srgbClr val="FFFFF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0453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509B-8426-4932-92D7-57E74C97B7F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B261-3048-4E6B-BB12-1AC83BD78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3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509B-8426-4932-92D7-57E74C97B7F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B261-3048-4E6B-BB12-1AC83BD78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5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509B-8426-4932-92D7-57E74C97B7F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B261-3048-4E6B-BB12-1AC83BD78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7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3"/>
            <a:ext cx="10515600" cy="1070339"/>
          </a:xfr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509B-8426-4932-92D7-57E74C97B7F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B261-3048-4E6B-BB12-1AC83BD78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577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509B-8426-4932-92D7-57E74C97B7F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B261-3048-4E6B-BB12-1AC83BD78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4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509B-8426-4932-92D7-57E74C97B7F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B261-3048-4E6B-BB12-1AC83BD78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9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509B-8426-4932-92D7-57E74C97B7F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B261-3048-4E6B-BB12-1AC83BD78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5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509B-8426-4932-92D7-57E74C97B7F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B261-3048-4E6B-BB12-1AC83BD78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7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509B-8426-4932-92D7-57E74C97B7F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B261-3048-4E6B-BB12-1AC83BD78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4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509B-8426-4932-92D7-57E74C97B7F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B261-3048-4E6B-BB12-1AC83BD78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19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1629" y="0"/>
            <a:ext cx="12193086" cy="6858001"/>
          </a:xfrm>
          <a:prstGeom prst="rect">
            <a:avLst/>
          </a:prstGeom>
          <a:solidFill>
            <a:srgbClr val="1D102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746" y="1193800"/>
            <a:ext cx="10680337" cy="503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E69509B-8426-4932-92D7-57E74C97B7F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E50B261-3048-4E6B-BB12-1AC83BD78D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746" y="406590"/>
            <a:ext cx="10680337" cy="6015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1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gradFill>
            <a:gsLst>
              <a:gs pos="100000">
                <a:srgbClr val="B686DA"/>
              </a:gs>
              <a:gs pos="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60000"/>
            <a:lumOff val="40000"/>
          </a:schemeClr>
        </a:buClr>
        <a:buSzPct val="60000"/>
        <a:buFont typeface="Wingdings 2" panose="05020102010507070707" pitchFamily="18" charset="2"/>
        <a:buChar char="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928418" y="1661375"/>
            <a:ext cx="8562975" cy="17160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gradFill>
                  <a:gsLst>
                    <a:gs pos="100000">
                      <a:srgbClr val="B686DA"/>
                    </a:gs>
                    <a:gs pos="4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altLang="zh-CN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COACH</a:t>
            </a:r>
            <a:r>
              <a:rPr lang="zh-CN" altLang="en-US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教练计划 </a:t>
            </a:r>
            <a:r>
              <a:rPr lang="en-US" altLang="zh-CN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en-US" altLang="zh-CN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新零售组</a:t>
            </a:r>
            <a:br>
              <a:rPr lang="zh-CN" altLang="en-US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新零售行业</a:t>
            </a:r>
            <a:r>
              <a:rPr lang="zh-CN" altLang="en-US" sz="32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的发展趋势</a:t>
            </a:r>
            <a:endParaRPr lang="zh-CN" altLang="en-US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3399" y="4687910"/>
            <a:ext cx="195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主讲教练：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2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1119A01PPBG">
  <a:themeElements>
    <a:clrScheme name="自定义 530">
      <a:dk1>
        <a:srgbClr val="FFFFFF"/>
      </a:dk1>
      <a:lt1>
        <a:srgbClr val="717579"/>
      </a:lt1>
      <a:dk2>
        <a:srgbClr val="FFFFFF"/>
      </a:dk2>
      <a:lt2>
        <a:srgbClr val="717579"/>
      </a:lt2>
      <a:accent1>
        <a:srgbClr val="A53CA0"/>
      </a:accent1>
      <a:accent2>
        <a:srgbClr val="2C75B2"/>
      </a:accent2>
      <a:accent3>
        <a:srgbClr val="489EB2"/>
      </a:accent3>
      <a:accent4>
        <a:srgbClr val="3A867D"/>
      </a:accent4>
      <a:accent5>
        <a:srgbClr val="FF79FF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文字4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A000120150407A28KPBG</Template>
  <TotalTime>25</TotalTime>
  <Words>13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黑体</vt:lpstr>
      <vt:lpstr>宋体</vt:lpstr>
      <vt:lpstr>微软雅黑</vt:lpstr>
      <vt:lpstr>Arial</vt:lpstr>
      <vt:lpstr>Calibri</vt:lpstr>
      <vt:lpstr>Wingdings 2</vt:lpstr>
      <vt:lpstr>A000120141119A01PPBG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单击此处添加您的标题</dc:title>
  <dc:creator>kan</dc:creator>
  <cp:lastModifiedBy>wildwind_</cp:lastModifiedBy>
  <cp:revision>12</cp:revision>
  <dcterms:created xsi:type="dcterms:W3CDTF">2015-07-05T14:04:15Z</dcterms:created>
  <dcterms:modified xsi:type="dcterms:W3CDTF">2018-06-02T02:19:00Z</dcterms:modified>
</cp:coreProperties>
</file>