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06636-8D77-4254-BFE5-EE34510D129A}" type="datetimeFigureOut">
              <a:rPr lang="en-ZA" smtClean="0"/>
              <a:t>2016-07-07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F1E95-1896-4CA2-AAA6-857D0295EB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602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2016-05-05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845-6551-4C5B-9DE9-43E2984ACEC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064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2016-05-05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845-6551-4C5B-9DE9-43E2984ACEC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49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2016-05-05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845-6551-4C5B-9DE9-43E2984ACEC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462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2016-05-05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845-6551-4C5B-9DE9-43E2984ACEC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750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2016-05-05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845-6551-4C5B-9DE9-43E2984ACEC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866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2016-05-05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845-6551-4C5B-9DE9-43E2984ACEC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936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2016-05-05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845-6551-4C5B-9DE9-43E2984ACEC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226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2016-05-05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845-6551-4C5B-9DE9-43E2984ACEC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419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2016-05-05</a:t>
            </a:r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845-6551-4C5B-9DE9-43E2984ACEC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470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2016-05-05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845-6551-4C5B-9DE9-43E2984ACEC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769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2016-05-05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845-6551-4C5B-9DE9-43E2984ACEC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501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 smtClean="0"/>
              <a:t>2016-05-05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1845-6551-4C5B-9DE9-43E2984ACEC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960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692696"/>
            <a:ext cx="554461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3200" dirty="0" smtClean="0"/>
              <a:t>                        </a:t>
            </a:r>
            <a:r>
              <a:rPr lang="en-ZA" sz="3200" i="1" u="sng" dirty="0" smtClean="0"/>
              <a:t>Project</a:t>
            </a:r>
            <a:r>
              <a:rPr lang="en-ZA" sz="3200" u="sng" dirty="0" smtClean="0"/>
              <a:t/>
            </a:r>
            <a:br>
              <a:rPr lang="en-ZA" sz="3200" u="sng" dirty="0" smtClean="0"/>
            </a:br>
            <a:r>
              <a:rPr lang="en-ZA" sz="3200" dirty="0"/>
              <a:t> </a:t>
            </a:r>
            <a:r>
              <a:rPr lang="en-ZA" sz="3200" dirty="0" smtClean="0"/>
              <a:t>                     Raytracer</a:t>
            </a:r>
            <a:br>
              <a:rPr lang="en-ZA" sz="3200" dirty="0" smtClean="0"/>
            </a:br>
            <a:r>
              <a:rPr lang="en-ZA" sz="3200" dirty="0" smtClean="0"/>
              <a:t/>
            </a:r>
            <a:br>
              <a:rPr lang="en-ZA" sz="3200" dirty="0" smtClean="0"/>
            </a:br>
            <a:r>
              <a:rPr lang="en-ZA" sz="3200" dirty="0" smtClean="0"/>
              <a:t>                   </a:t>
            </a:r>
            <a:r>
              <a:rPr lang="en-ZA" sz="3200" i="1" u="sng" dirty="0" smtClean="0"/>
              <a:t>Developed by</a:t>
            </a:r>
            <a:r>
              <a:rPr lang="en-ZA" sz="3200" dirty="0" smtClean="0"/>
              <a:t/>
            </a:r>
            <a:br>
              <a:rPr lang="en-ZA" sz="3200" dirty="0" smtClean="0"/>
            </a:br>
            <a:r>
              <a:rPr lang="en-ZA" sz="3200" dirty="0" smtClean="0"/>
              <a:t>                   Thabo Thage</a:t>
            </a:r>
            <a:br>
              <a:rPr lang="en-ZA" sz="3200" dirty="0" smtClean="0"/>
            </a:br>
            <a:r>
              <a:rPr lang="en-ZA" sz="3200" dirty="0" smtClean="0"/>
              <a:t/>
            </a:r>
            <a:br>
              <a:rPr lang="en-ZA" sz="3200" dirty="0" smtClean="0"/>
            </a:br>
            <a:r>
              <a:rPr lang="en-ZA" sz="3200" dirty="0" smtClean="0"/>
              <a:t>                          </a:t>
            </a:r>
            <a:r>
              <a:rPr lang="en-ZA" sz="3200" i="1" u="sng" dirty="0" smtClean="0"/>
              <a:t>Date</a:t>
            </a:r>
            <a:r>
              <a:rPr lang="en-ZA" sz="3200" dirty="0" smtClean="0"/>
              <a:t/>
            </a:r>
            <a:br>
              <a:rPr lang="en-ZA" sz="3200" dirty="0" smtClean="0"/>
            </a:br>
            <a:r>
              <a:rPr lang="en-ZA" sz="3200" dirty="0" smtClean="0"/>
              <a:t>                   March 2016</a:t>
            </a:r>
            <a:endParaRPr lang="en-ZA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2016-05-05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845-6551-4C5B-9DE9-43E2984ACECA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334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ZA" dirty="0" smtClean="0"/>
              <a:t>Description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The project attempts to create a realistic image using mathematics, physics and computer programming.</a:t>
            </a:r>
          </a:p>
          <a:p>
            <a:r>
              <a:rPr lang="en-ZA" dirty="0" smtClean="0"/>
              <a:t>Linear Algebra and the C++ programming  language were heavily  used to render the images.</a:t>
            </a:r>
          </a:p>
          <a:p>
            <a:r>
              <a:rPr lang="en-ZA" dirty="0" smtClean="0"/>
              <a:t>Effects such as </a:t>
            </a:r>
            <a:r>
              <a:rPr lang="en-ZA" smtClean="0"/>
              <a:t>realistic lighting, </a:t>
            </a:r>
            <a:r>
              <a:rPr lang="en-ZA" dirty="0" smtClean="0"/>
              <a:t>reflection and refraction were all implemented in the project.  </a:t>
            </a:r>
          </a:p>
          <a:p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2016-05-05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845-6551-4C5B-9DE9-43E2984ACECA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4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ZA" sz="3200" dirty="0" smtClean="0"/>
              <a:t>Simple image without any realistic lighting</a:t>
            </a:r>
            <a:endParaRPr lang="en-ZA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2016-05-05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845-6551-4C5B-9DE9-43E2984ACECA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71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pPr algn="l"/>
            <a:r>
              <a:rPr lang="en-ZA" sz="3200" dirty="0" smtClean="0"/>
              <a:t>After applying </a:t>
            </a:r>
            <a:r>
              <a:rPr lang="en-ZA" sz="3200" dirty="0" smtClean="0"/>
              <a:t>the </a:t>
            </a:r>
            <a:r>
              <a:rPr lang="en-ZA" sz="3200" dirty="0" err="1" smtClean="0"/>
              <a:t>Phong</a:t>
            </a:r>
            <a:r>
              <a:rPr lang="en-ZA" sz="3200" dirty="0" smtClean="0"/>
              <a:t> </a:t>
            </a:r>
            <a:r>
              <a:rPr lang="en-ZA" sz="3200" dirty="0" smtClean="0"/>
              <a:t>lighting model to make the objects in the scene seem more realistic</a:t>
            </a:r>
            <a:endParaRPr lang="en-ZA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67" y="1700213"/>
            <a:ext cx="5901266" cy="442595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2016-05-05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845-6551-4C5B-9DE9-43E2984ACECA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84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ZA" sz="3200" dirty="0" smtClean="0"/>
              <a:t>An image with reflection implemented</a:t>
            </a:r>
            <a:endParaRPr lang="en-ZA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83519"/>
            <a:ext cx="6096000" cy="45720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2016-05-05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845-6551-4C5B-9DE9-43E2984ACECA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30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ZA" sz="3200" dirty="0" smtClean="0"/>
              <a:t>An image with both reflection and refraction implemented together with the application of a lighting model</a:t>
            </a:r>
            <a:endParaRPr lang="en-ZA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1916113"/>
            <a:ext cx="5613400" cy="421005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2016-05-05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1845-6551-4C5B-9DE9-43E2984ACECA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64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106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Description</vt:lpstr>
      <vt:lpstr>Simple image without any realistic lighting</vt:lpstr>
      <vt:lpstr>After applying the Phong lighting model to make the objects in the scene seem more realistic</vt:lpstr>
      <vt:lpstr>An image with reflection implemented</vt:lpstr>
      <vt:lpstr>An image with both reflection and refraction implemented together with the application of a lighting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Teboho</dc:creator>
  <cp:lastModifiedBy>Teboho</cp:lastModifiedBy>
  <cp:revision>10</cp:revision>
  <dcterms:created xsi:type="dcterms:W3CDTF">2016-05-05T11:58:25Z</dcterms:created>
  <dcterms:modified xsi:type="dcterms:W3CDTF">2016-07-07T16:20:30Z</dcterms:modified>
</cp:coreProperties>
</file>