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3" r:id="rId28"/>
    <p:sldId id="282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wildzealot/CaseStudy2DDS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wildzealot/CaseStudy2DD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svg"/><Relationship Id="rId1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ECCF5-55A8-4668-9367-211700C2D1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7E89C-CE7E-4FF4-A01E-F098646A5A1B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4F442538-6AA8-4DA0-99DD-C81894670D46}" type="parTrans" cxnId="{318258C7-BF29-4DDA-B759-44A798118FDA}">
      <dgm:prSet/>
      <dgm:spPr/>
      <dgm:t>
        <a:bodyPr/>
        <a:lstStyle/>
        <a:p>
          <a:endParaRPr lang="en-US"/>
        </a:p>
      </dgm:t>
    </dgm:pt>
    <dgm:pt modelId="{41F6DA0D-45A7-439C-89B6-E33A00357AB5}" type="sibTrans" cxnId="{318258C7-BF29-4DDA-B759-44A798118FDA}">
      <dgm:prSet/>
      <dgm:spPr/>
      <dgm:t>
        <a:bodyPr/>
        <a:lstStyle/>
        <a:p>
          <a:endParaRPr lang="en-US"/>
        </a:p>
      </dgm:t>
    </dgm:pt>
    <dgm:pt modelId="{C1F4B4A4-7DC9-4AA9-981F-B6AB5DB01AFA}">
      <dgm:prSet/>
      <dgm:spPr/>
      <dgm:t>
        <a:bodyPr/>
        <a:lstStyle/>
        <a:p>
          <a:r>
            <a:rPr lang="en-US"/>
            <a:t>K-Nearest Neighbor</a:t>
          </a:r>
        </a:p>
      </dgm:t>
    </dgm:pt>
    <dgm:pt modelId="{C7A2AC51-4FEF-4ED6-8D96-13A3DA8FE239}" type="parTrans" cxnId="{31AD3644-FC74-434D-95D7-0A3B5B9010CF}">
      <dgm:prSet/>
      <dgm:spPr/>
      <dgm:t>
        <a:bodyPr/>
        <a:lstStyle/>
        <a:p>
          <a:endParaRPr lang="en-US"/>
        </a:p>
      </dgm:t>
    </dgm:pt>
    <dgm:pt modelId="{FA162BE2-4F74-4436-A1D3-88036C32305D}" type="sibTrans" cxnId="{31AD3644-FC74-434D-95D7-0A3B5B9010CF}">
      <dgm:prSet/>
      <dgm:spPr/>
      <dgm:t>
        <a:bodyPr/>
        <a:lstStyle/>
        <a:p>
          <a:endParaRPr lang="en-US"/>
        </a:p>
      </dgm:t>
    </dgm:pt>
    <dgm:pt modelId="{5009BD42-D326-4163-8AA2-2BD20CCD1DE1}">
      <dgm:prSet/>
      <dgm:spPr/>
      <dgm:t>
        <a:bodyPr/>
        <a:lstStyle/>
        <a:p>
          <a:r>
            <a:rPr lang="en-US"/>
            <a:t>Simple Linear Regression</a:t>
          </a:r>
        </a:p>
      </dgm:t>
    </dgm:pt>
    <dgm:pt modelId="{7217A7A0-8CDA-42B7-8D0A-A736DA304C6F}" type="parTrans" cxnId="{34041BBD-FF3A-4981-BD70-30ED5C9E55D4}">
      <dgm:prSet/>
      <dgm:spPr/>
      <dgm:t>
        <a:bodyPr/>
        <a:lstStyle/>
        <a:p>
          <a:endParaRPr lang="en-US"/>
        </a:p>
      </dgm:t>
    </dgm:pt>
    <dgm:pt modelId="{C41A4B65-744E-4B77-825F-01DF75614EC8}" type="sibTrans" cxnId="{34041BBD-FF3A-4981-BD70-30ED5C9E55D4}">
      <dgm:prSet/>
      <dgm:spPr/>
      <dgm:t>
        <a:bodyPr/>
        <a:lstStyle/>
        <a:p>
          <a:endParaRPr lang="en-US"/>
        </a:p>
      </dgm:t>
    </dgm:pt>
    <dgm:pt modelId="{9834F881-88F6-41B6-888B-5F6047748275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48B64B29-743F-4D38-82DC-63752990EE1D}" type="parTrans" cxnId="{DFF33799-F419-4641-B896-9579DCD3CD69}">
      <dgm:prSet/>
      <dgm:spPr/>
      <dgm:t>
        <a:bodyPr/>
        <a:lstStyle/>
        <a:p>
          <a:endParaRPr lang="en-US"/>
        </a:p>
      </dgm:t>
    </dgm:pt>
    <dgm:pt modelId="{B8674194-1D29-4D88-80E9-283172F65DDF}" type="sibTrans" cxnId="{DFF33799-F419-4641-B896-9579DCD3CD69}">
      <dgm:prSet/>
      <dgm:spPr/>
      <dgm:t>
        <a:bodyPr/>
        <a:lstStyle/>
        <a:p>
          <a:endParaRPr lang="en-US"/>
        </a:p>
      </dgm:t>
    </dgm:pt>
    <dgm:pt modelId="{148F2E8B-E924-44EF-BF45-81A458A726FA}" type="pres">
      <dgm:prSet presAssocID="{65CECCF5-55A8-4668-9367-211700C2D145}" presName="root" presStyleCnt="0">
        <dgm:presLayoutVars>
          <dgm:dir/>
          <dgm:resizeHandles val="exact"/>
        </dgm:presLayoutVars>
      </dgm:prSet>
      <dgm:spPr/>
    </dgm:pt>
    <dgm:pt modelId="{B0549544-CED3-412E-8C68-821A7D0DBBC8}" type="pres">
      <dgm:prSet presAssocID="{8D17E89C-CE7E-4FF4-A01E-F098646A5A1B}" presName="compNode" presStyleCnt="0"/>
      <dgm:spPr/>
    </dgm:pt>
    <dgm:pt modelId="{765078D4-FBAF-4C17-81BE-774A02B15050}" type="pres">
      <dgm:prSet presAssocID="{8D17E89C-CE7E-4FF4-A01E-F098646A5A1B}" presName="bgRect" presStyleLbl="bgShp" presStyleIdx="0" presStyleCnt="4"/>
      <dgm:spPr/>
    </dgm:pt>
    <dgm:pt modelId="{040FAFC0-AC71-4474-B354-7500182883C8}" type="pres">
      <dgm:prSet presAssocID="{8D17E89C-CE7E-4FF4-A01E-F098646A5A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3F2461-F259-4CC0-822C-46A2F0AF2774}" type="pres">
      <dgm:prSet presAssocID="{8D17E89C-CE7E-4FF4-A01E-F098646A5A1B}" presName="spaceRect" presStyleCnt="0"/>
      <dgm:spPr/>
    </dgm:pt>
    <dgm:pt modelId="{9E97E1EB-27CE-43CF-BA61-23C6806894A1}" type="pres">
      <dgm:prSet presAssocID="{8D17E89C-CE7E-4FF4-A01E-F098646A5A1B}" presName="parTx" presStyleLbl="revTx" presStyleIdx="0" presStyleCnt="4">
        <dgm:presLayoutVars>
          <dgm:chMax val="0"/>
          <dgm:chPref val="0"/>
        </dgm:presLayoutVars>
      </dgm:prSet>
      <dgm:spPr/>
    </dgm:pt>
    <dgm:pt modelId="{98ACC175-32E3-4C05-A0FE-1F81D5D1C36A}" type="pres">
      <dgm:prSet presAssocID="{41F6DA0D-45A7-439C-89B6-E33A00357AB5}" presName="sibTrans" presStyleCnt="0"/>
      <dgm:spPr/>
    </dgm:pt>
    <dgm:pt modelId="{613B0421-A6E9-445F-A6A0-1B05DD26E57B}" type="pres">
      <dgm:prSet presAssocID="{C1F4B4A4-7DC9-4AA9-981F-B6AB5DB01AFA}" presName="compNode" presStyleCnt="0"/>
      <dgm:spPr/>
    </dgm:pt>
    <dgm:pt modelId="{07D86EB3-7C30-4A98-A1F3-5AFD7C50D9D1}" type="pres">
      <dgm:prSet presAssocID="{C1F4B4A4-7DC9-4AA9-981F-B6AB5DB01AFA}" presName="bgRect" presStyleLbl="bgShp" presStyleIdx="1" presStyleCnt="4"/>
      <dgm:spPr/>
    </dgm:pt>
    <dgm:pt modelId="{12BEA270-C61D-417D-9582-85338087D33A}" type="pres">
      <dgm:prSet presAssocID="{C1F4B4A4-7DC9-4AA9-981F-B6AB5DB01A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5B46330-ECA4-43D2-8A6B-A6995BC375BD}" type="pres">
      <dgm:prSet presAssocID="{C1F4B4A4-7DC9-4AA9-981F-B6AB5DB01AFA}" presName="spaceRect" presStyleCnt="0"/>
      <dgm:spPr/>
    </dgm:pt>
    <dgm:pt modelId="{CB5D064A-23EF-4BA1-8F86-03F9B594FFF4}" type="pres">
      <dgm:prSet presAssocID="{C1F4B4A4-7DC9-4AA9-981F-B6AB5DB01AFA}" presName="parTx" presStyleLbl="revTx" presStyleIdx="1" presStyleCnt="4">
        <dgm:presLayoutVars>
          <dgm:chMax val="0"/>
          <dgm:chPref val="0"/>
        </dgm:presLayoutVars>
      </dgm:prSet>
      <dgm:spPr/>
    </dgm:pt>
    <dgm:pt modelId="{AECA82CD-CA6B-4E07-9D1B-51593134649D}" type="pres">
      <dgm:prSet presAssocID="{FA162BE2-4F74-4436-A1D3-88036C32305D}" presName="sibTrans" presStyleCnt="0"/>
      <dgm:spPr/>
    </dgm:pt>
    <dgm:pt modelId="{35BDFB45-BCD9-4CBD-AFB6-16037D54A12D}" type="pres">
      <dgm:prSet presAssocID="{5009BD42-D326-4163-8AA2-2BD20CCD1DE1}" presName="compNode" presStyleCnt="0"/>
      <dgm:spPr/>
    </dgm:pt>
    <dgm:pt modelId="{ED83A8DB-59D5-44CE-B67B-8608C5EE65F8}" type="pres">
      <dgm:prSet presAssocID="{5009BD42-D326-4163-8AA2-2BD20CCD1DE1}" presName="bgRect" presStyleLbl="bgShp" presStyleIdx="2" presStyleCnt="4"/>
      <dgm:spPr/>
    </dgm:pt>
    <dgm:pt modelId="{2A17928F-F711-48ED-AFB7-64AA9A4F2F56}" type="pres">
      <dgm:prSet presAssocID="{5009BD42-D326-4163-8AA2-2BD20CCD1D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89A872-3340-4E26-86E5-B01D3281BFC2}" type="pres">
      <dgm:prSet presAssocID="{5009BD42-D326-4163-8AA2-2BD20CCD1DE1}" presName="spaceRect" presStyleCnt="0"/>
      <dgm:spPr/>
    </dgm:pt>
    <dgm:pt modelId="{B64AE35F-A806-448B-B943-9A63204F2FD6}" type="pres">
      <dgm:prSet presAssocID="{5009BD42-D326-4163-8AA2-2BD20CCD1DE1}" presName="parTx" presStyleLbl="revTx" presStyleIdx="2" presStyleCnt="4">
        <dgm:presLayoutVars>
          <dgm:chMax val="0"/>
          <dgm:chPref val="0"/>
        </dgm:presLayoutVars>
      </dgm:prSet>
      <dgm:spPr/>
    </dgm:pt>
    <dgm:pt modelId="{D9DE5470-C252-4DCB-B0F9-C5D78925166C}" type="pres">
      <dgm:prSet presAssocID="{C41A4B65-744E-4B77-825F-01DF75614EC8}" presName="sibTrans" presStyleCnt="0"/>
      <dgm:spPr/>
    </dgm:pt>
    <dgm:pt modelId="{30B0E647-5221-4FF5-A6DA-336FA6A96622}" type="pres">
      <dgm:prSet presAssocID="{9834F881-88F6-41B6-888B-5F6047748275}" presName="compNode" presStyleCnt="0"/>
      <dgm:spPr/>
    </dgm:pt>
    <dgm:pt modelId="{1819D9E4-DA5A-4B6E-84E7-DC87F381C705}" type="pres">
      <dgm:prSet presAssocID="{9834F881-88F6-41B6-888B-5F6047748275}" presName="bgRect" presStyleLbl="bgShp" presStyleIdx="3" presStyleCnt="4"/>
      <dgm:spPr/>
    </dgm:pt>
    <dgm:pt modelId="{9354B5DC-A5A1-4EB2-AEFB-2E20961559DA}" type="pres">
      <dgm:prSet presAssocID="{9834F881-88F6-41B6-888B-5F6047748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A216704-A59C-49C8-AA4D-6261DBF2540A}" type="pres">
      <dgm:prSet presAssocID="{9834F881-88F6-41B6-888B-5F6047748275}" presName="spaceRect" presStyleCnt="0"/>
      <dgm:spPr/>
    </dgm:pt>
    <dgm:pt modelId="{F7E2150F-E8B9-407C-AE20-476A94B15AB4}" type="pres">
      <dgm:prSet presAssocID="{9834F881-88F6-41B6-888B-5F60477482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E3411D-F6F8-4CE7-BB2D-B148AD57FE51}" type="presOf" srcId="{C1F4B4A4-7DC9-4AA9-981F-B6AB5DB01AFA}" destId="{CB5D064A-23EF-4BA1-8F86-03F9B594FFF4}" srcOrd="0" destOrd="0" presId="urn:microsoft.com/office/officeart/2018/2/layout/IconVerticalSolidList"/>
    <dgm:cxn modelId="{31AD3644-FC74-434D-95D7-0A3B5B9010CF}" srcId="{65CECCF5-55A8-4668-9367-211700C2D145}" destId="{C1F4B4A4-7DC9-4AA9-981F-B6AB5DB01AFA}" srcOrd="1" destOrd="0" parTransId="{C7A2AC51-4FEF-4ED6-8D96-13A3DA8FE239}" sibTransId="{FA162BE2-4F74-4436-A1D3-88036C32305D}"/>
    <dgm:cxn modelId="{5042F598-55DD-4215-99A8-4BA5A088B02E}" type="presOf" srcId="{65CECCF5-55A8-4668-9367-211700C2D145}" destId="{148F2E8B-E924-44EF-BF45-81A458A726FA}" srcOrd="0" destOrd="0" presId="urn:microsoft.com/office/officeart/2018/2/layout/IconVerticalSolidList"/>
    <dgm:cxn modelId="{DFF33799-F419-4641-B896-9579DCD3CD69}" srcId="{65CECCF5-55A8-4668-9367-211700C2D145}" destId="{9834F881-88F6-41B6-888B-5F6047748275}" srcOrd="3" destOrd="0" parTransId="{48B64B29-743F-4D38-82DC-63752990EE1D}" sibTransId="{B8674194-1D29-4D88-80E9-283172F65DDF}"/>
    <dgm:cxn modelId="{34041BBD-FF3A-4981-BD70-30ED5C9E55D4}" srcId="{65CECCF5-55A8-4668-9367-211700C2D145}" destId="{5009BD42-D326-4163-8AA2-2BD20CCD1DE1}" srcOrd="2" destOrd="0" parTransId="{7217A7A0-8CDA-42B7-8D0A-A736DA304C6F}" sibTransId="{C41A4B65-744E-4B77-825F-01DF75614EC8}"/>
    <dgm:cxn modelId="{318258C7-BF29-4DDA-B759-44A798118FDA}" srcId="{65CECCF5-55A8-4668-9367-211700C2D145}" destId="{8D17E89C-CE7E-4FF4-A01E-F098646A5A1B}" srcOrd="0" destOrd="0" parTransId="{4F442538-6AA8-4DA0-99DD-C81894670D46}" sibTransId="{41F6DA0D-45A7-439C-89B6-E33A00357AB5}"/>
    <dgm:cxn modelId="{651530DE-E569-46F5-BC5F-3F354EE559BB}" type="presOf" srcId="{8D17E89C-CE7E-4FF4-A01E-F098646A5A1B}" destId="{9E97E1EB-27CE-43CF-BA61-23C6806894A1}" srcOrd="0" destOrd="0" presId="urn:microsoft.com/office/officeart/2018/2/layout/IconVerticalSolidList"/>
    <dgm:cxn modelId="{6EB91FDF-4438-41AA-A902-773F38BC09D7}" type="presOf" srcId="{5009BD42-D326-4163-8AA2-2BD20CCD1DE1}" destId="{B64AE35F-A806-448B-B943-9A63204F2FD6}" srcOrd="0" destOrd="0" presId="urn:microsoft.com/office/officeart/2018/2/layout/IconVerticalSolidList"/>
    <dgm:cxn modelId="{F82FEEFD-9145-42A8-8D22-1C330CD21453}" type="presOf" srcId="{9834F881-88F6-41B6-888B-5F6047748275}" destId="{F7E2150F-E8B9-407C-AE20-476A94B15AB4}" srcOrd="0" destOrd="0" presId="urn:microsoft.com/office/officeart/2018/2/layout/IconVerticalSolidList"/>
    <dgm:cxn modelId="{D3885D28-F61E-4EDA-8769-A39C0A77F506}" type="presParOf" srcId="{148F2E8B-E924-44EF-BF45-81A458A726FA}" destId="{B0549544-CED3-412E-8C68-821A7D0DBBC8}" srcOrd="0" destOrd="0" presId="urn:microsoft.com/office/officeart/2018/2/layout/IconVerticalSolidList"/>
    <dgm:cxn modelId="{9D6BC1FC-9A47-4CF4-9DA2-F930144FF3AF}" type="presParOf" srcId="{B0549544-CED3-412E-8C68-821A7D0DBBC8}" destId="{765078D4-FBAF-4C17-81BE-774A02B15050}" srcOrd="0" destOrd="0" presId="urn:microsoft.com/office/officeart/2018/2/layout/IconVerticalSolidList"/>
    <dgm:cxn modelId="{B192CC63-128B-4EC1-90CA-EC813996E729}" type="presParOf" srcId="{B0549544-CED3-412E-8C68-821A7D0DBBC8}" destId="{040FAFC0-AC71-4474-B354-7500182883C8}" srcOrd="1" destOrd="0" presId="urn:microsoft.com/office/officeart/2018/2/layout/IconVerticalSolidList"/>
    <dgm:cxn modelId="{B7A86951-6AFA-432E-BC07-EFC4E6C12540}" type="presParOf" srcId="{B0549544-CED3-412E-8C68-821A7D0DBBC8}" destId="{453F2461-F259-4CC0-822C-46A2F0AF2774}" srcOrd="2" destOrd="0" presId="urn:microsoft.com/office/officeart/2018/2/layout/IconVerticalSolidList"/>
    <dgm:cxn modelId="{61CDB419-9F02-42F8-8ADD-022C08E4072F}" type="presParOf" srcId="{B0549544-CED3-412E-8C68-821A7D0DBBC8}" destId="{9E97E1EB-27CE-43CF-BA61-23C6806894A1}" srcOrd="3" destOrd="0" presId="urn:microsoft.com/office/officeart/2018/2/layout/IconVerticalSolidList"/>
    <dgm:cxn modelId="{04BFEBE8-006A-4FED-829C-EDA919C93728}" type="presParOf" srcId="{148F2E8B-E924-44EF-BF45-81A458A726FA}" destId="{98ACC175-32E3-4C05-A0FE-1F81D5D1C36A}" srcOrd="1" destOrd="0" presId="urn:microsoft.com/office/officeart/2018/2/layout/IconVerticalSolidList"/>
    <dgm:cxn modelId="{E1436125-C0D5-4EEE-B5D8-383CCF81E9FE}" type="presParOf" srcId="{148F2E8B-E924-44EF-BF45-81A458A726FA}" destId="{613B0421-A6E9-445F-A6A0-1B05DD26E57B}" srcOrd="2" destOrd="0" presId="urn:microsoft.com/office/officeart/2018/2/layout/IconVerticalSolidList"/>
    <dgm:cxn modelId="{CB5E1CFE-EDF4-4049-9894-7CE4792EAB32}" type="presParOf" srcId="{613B0421-A6E9-445F-A6A0-1B05DD26E57B}" destId="{07D86EB3-7C30-4A98-A1F3-5AFD7C50D9D1}" srcOrd="0" destOrd="0" presId="urn:microsoft.com/office/officeart/2018/2/layout/IconVerticalSolidList"/>
    <dgm:cxn modelId="{2D2DB5A1-36F9-4FA2-88DA-069649FB4347}" type="presParOf" srcId="{613B0421-A6E9-445F-A6A0-1B05DD26E57B}" destId="{12BEA270-C61D-417D-9582-85338087D33A}" srcOrd="1" destOrd="0" presId="urn:microsoft.com/office/officeart/2018/2/layout/IconVerticalSolidList"/>
    <dgm:cxn modelId="{DBE90C86-FADF-4F9C-A2C9-4A1356BDB90B}" type="presParOf" srcId="{613B0421-A6E9-445F-A6A0-1B05DD26E57B}" destId="{55B46330-ECA4-43D2-8A6B-A6995BC375BD}" srcOrd="2" destOrd="0" presId="urn:microsoft.com/office/officeart/2018/2/layout/IconVerticalSolidList"/>
    <dgm:cxn modelId="{32331586-79D9-4B0F-A1DF-B6E05167C27E}" type="presParOf" srcId="{613B0421-A6E9-445F-A6A0-1B05DD26E57B}" destId="{CB5D064A-23EF-4BA1-8F86-03F9B594FFF4}" srcOrd="3" destOrd="0" presId="urn:microsoft.com/office/officeart/2018/2/layout/IconVerticalSolidList"/>
    <dgm:cxn modelId="{EDA93224-D589-413A-8361-6EE5882BA622}" type="presParOf" srcId="{148F2E8B-E924-44EF-BF45-81A458A726FA}" destId="{AECA82CD-CA6B-4E07-9D1B-51593134649D}" srcOrd="3" destOrd="0" presId="urn:microsoft.com/office/officeart/2018/2/layout/IconVerticalSolidList"/>
    <dgm:cxn modelId="{84D93500-39D6-47DB-9572-983910119D13}" type="presParOf" srcId="{148F2E8B-E924-44EF-BF45-81A458A726FA}" destId="{35BDFB45-BCD9-4CBD-AFB6-16037D54A12D}" srcOrd="4" destOrd="0" presId="urn:microsoft.com/office/officeart/2018/2/layout/IconVerticalSolidList"/>
    <dgm:cxn modelId="{4240B1DA-94FD-4C75-A931-6B02D0490DB3}" type="presParOf" srcId="{35BDFB45-BCD9-4CBD-AFB6-16037D54A12D}" destId="{ED83A8DB-59D5-44CE-B67B-8608C5EE65F8}" srcOrd="0" destOrd="0" presId="urn:microsoft.com/office/officeart/2018/2/layout/IconVerticalSolidList"/>
    <dgm:cxn modelId="{F2930744-0770-4C9C-8199-785A2F99AF9C}" type="presParOf" srcId="{35BDFB45-BCD9-4CBD-AFB6-16037D54A12D}" destId="{2A17928F-F711-48ED-AFB7-64AA9A4F2F56}" srcOrd="1" destOrd="0" presId="urn:microsoft.com/office/officeart/2018/2/layout/IconVerticalSolidList"/>
    <dgm:cxn modelId="{4FDB6153-1F56-4CA0-9AB8-400CAF9E0A8D}" type="presParOf" srcId="{35BDFB45-BCD9-4CBD-AFB6-16037D54A12D}" destId="{FC89A872-3340-4E26-86E5-B01D3281BFC2}" srcOrd="2" destOrd="0" presId="urn:microsoft.com/office/officeart/2018/2/layout/IconVerticalSolidList"/>
    <dgm:cxn modelId="{32154432-43A6-4E43-BC38-49A25F476A75}" type="presParOf" srcId="{35BDFB45-BCD9-4CBD-AFB6-16037D54A12D}" destId="{B64AE35F-A806-448B-B943-9A63204F2FD6}" srcOrd="3" destOrd="0" presId="urn:microsoft.com/office/officeart/2018/2/layout/IconVerticalSolidList"/>
    <dgm:cxn modelId="{93F82A27-F32C-4B44-812B-9A8E3341879B}" type="presParOf" srcId="{148F2E8B-E924-44EF-BF45-81A458A726FA}" destId="{D9DE5470-C252-4DCB-B0F9-C5D78925166C}" srcOrd="5" destOrd="0" presId="urn:microsoft.com/office/officeart/2018/2/layout/IconVerticalSolidList"/>
    <dgm:cxn modelId="{CAD8E5C4-FAA3-4CA8-A937-1E39EFAC4CA6}" type="presParOf" srcId="{148F2E8B-E924-44EF-BF45-81A458A726FA}" destId="{30B0E647-5221-4FF5-A6DA-336FA6A96622}" srcOrd="6" destOrd="0" presId="urn:microsoft.com/office/officeart/2018/2/layout/IconVerticalSolidList"/>
    <dgm:cxn modelId="{B5863435-3D75-4763-959B-05D1EFF7BE0A}" type="presParOf" srcId="{30B0E647-5221-4FF5-A6DA-336FA6A96622}" destId="{1819D9E4-DA5A-4B6E-84E7-DC87F381C705}" srcOrd="0" destOrd="0" presId="urn:microsoft.com/office/officeart/2018/2/layout/IconVerticalSolidList"/>
    <dgm:cxn modelId="{CE7A5D58-A34B-4DBB-93BC-6131B04C502F}" type="presParOf" srcId="{30B0E647-5221-4FF5-A6DA-336FA6A96622}" destId="{9354B5DC-A5A1-4EB2-AEFB-2E20961559DA}" srcOrd="1" destOrd="0" presId="urn:microsoft.com/office/officeart/2018/2/layout/IconVerticalSolidList"/>
    <dgm:cxn modelId="{B786D93B-709D-4D05-B9A9-63A7E7218CC1}" type="presParOf" srcId="{30B0E647-5221-4FF5-A6DA-336FA6A96622}" destId="{9A216704-A59C-49C8-AA4D-6261DBF2540A}" srcOrd="2" destOrd="0" presId="urn:microsoft.com/office/officeart/2018/2/layout/IconVerticalSolidList"/>
    <dgm:cxn modelId="{9AA3D7DA-5741-4D4D-86C1-BFFF8CE51FD9}" type="presParOf" srcId="{30B0E647-5221-4FF5-A6DA-336FA6A96622}" destId="{F7E2150F-E8B9-407C-AE20-476A94B15A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46A4A9-F02D-48F6-87B8-1A25C6824AD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0B8538-8E46-4AD7-97B6-68037C4E2072}">
      <dgm:prSet/>
      <dgm:spPr/>
      <dgm:t>
        <a:bodyPr/>
        <a:lstStyle/>
        <a:p>
          <a:r>
            <a:rPr lang="en-US"/>
            <a:t>OverTime </a:t>
          </a:r>
        </a:p>
      </dgm:t>
    </dgm:pt>
    <dgm:pt modelId="{239D5EAF-32E7-425F-91A1-2B7652C2D568}" type="parTrans" cxnId="{AD81B9F9-312E-4CBF-9252-3BC0868EB900}">
      <dgm:prSet/>
      <dgm:spPr/>
      <dgm:t>
        <a:bodyPr/>
        <a:lstStyle/>
        <a:p>
          <a:endParaRPr lang="en-US"/>
        </a:p>
      </dgm:t>
    </dgm:pt>
    <dgm:pt modelId="{AF5A7E04-EDAA-425B-A245-A9CDCC466D0B}" type="sibTrans" cxnId="{AD81B9F9-312E-4CBF-9252-3BC0868EB900}">
      <dgm:prSet/>
      <dgm:spPr/>
      <dgm:t>
        <a:bodyPr/>
        <a:lstStyle/>
        <a:p>
          <a:endParaRPr lang="en-US"/>
        </a:p>
      </dgm:t>
    </dgm:pt>
    <dgm:pt modelId="{482F5783-BE52-4058-BAB2-029BD6665B99}">
      <dgm:prSet/>
      <dgm:spPr/>
      <dgm:t>
        <a:bodyPr/>
        <a:lstStyle/>
        <a:p>
          <a:r>
            <a:rPr lang="en-US"/>
            <a:t>JobRole </a:t>
          </a:r>
        </a:p>
      </dgm:t>
    </dgm:pt>
    <dgm:pt modelId="{B435028B-611D-4114-898D-AE1BACFCB0F6}" type="parTrans" cxnId="{684D0C7C-5062-4ABA-8081-E9D02EFC0D25}">
      <dgm:prSet/>
      <dgm:spPr/>
      <dgm:t>
        <a:bodyPr/>
        <a:lstStyle/>
        <a:p>
          <a:endParaRPr lang="en-US"/>
        </a:p>
      </dgm:t>
    </dgm:pt>
    <dgm:pt modelId="{0A839CDF-6078-4262-A1D6-CC61B3257166}" type="sibTrans" cxnId="{684D0C7C-5062-4ABA-8081-E9D02EFC0D25}">
      <dgm:prSet/>
      <dgm:spPr/>
      <dgm:t>
        <a:bodyPr/>
        <a:lstStyle/>
        <a:p>
          <a:endParaRPr lang="en-US"/>
        </a:p>
      </dgm:t>
    </dgm:pt>
    <dgm:pt modelId="{D68D2328-ADEF-45FB-91D0-55A05BABBFFC}">
      <dgm:prSet/>
      <dgm:spPr/>
      <dgm:t>
        <a:bodyPr/>
        <a:lstStyle/>
        <a:p>
          <a:r>
            <a:rPr lang="en-US"/>
            <a:t>StockOptionLevel </a:t>
          </a:r>
        </a:p>
      </dgm:t>
    </dgm:pt>
    <dgm:pt modelId="{67C95F93-7EEE-469E-A2C7-56F8256CE141}" type="parTrans" cxnId="{511E56AC-2100-401E-82CC-DD01D8292DD0}">
      <dgm:prSet/>
      <dgm:spPr/>
      <dgm:t>
        <a:bodyPr/>
        <a:lstStyle/>
        <a:p>
          <a:endParaRPr lang="en-US"/>
        </a:p>
      </dgm:t>
    </dgm:pt>
    <dgm:pt modelId="{396D62CE-E956-4C99-91BE-E58CACAD0938}" type="sibTrans" cxnId="{511E56AC-2100-401E-82CC-DD01D8292DD0}">
      <dgm:prSet/>
      <dgm:spPr/>
      <dgm:t>
        <a:bodyPr/>
        <a:lstStyle/>
        <a:p>
          <a:endParaRPr lang="en-US"/>
        </a:p>
      </dgm:t>
    </dgm:pt>
    <dgm:pt modelId="{3DA0DA28-7A31-4656-8684-4DF3EA1581CB}">
      <dgm:prSet/>
      <dgm:spPr/>
      <dgm:t>
        <a:bodyPr/>
        <a:lstStyle/>
        <a:p>
          <a:r>
            <a:rPr lang="en-US"/>
            <a:t>JobInvolvement </a:t>
          </a:r>
        </a:p>
      </dgm:t>
    </dgm:pt>
    <dgm:pt modelId="{A7D1E67C-CB25-4CE5-973D-3E09F3DBCF29}" type="parTrans" cxnId="{D63CDE2E-A145-4CC2-BE20-210E32B187CC}">
      <dgm:prSet/>
      <dgm:spPr/>
      <dgm:t>
        <a:bodyPr/>
        <a:lstStyle/>
        <a:p>
          <a:endParaRPr lang="en-US"/>
        </a:p>
      </dgm:t>
    </dgm:pt>
    <dgm:pt modelId="{E52E2CC9-B6C1-42A0-A300-9095F1DA70A2}" type="sibTrans" cxnId="{D63CDE2E-A145-4CC2-BE20-210E32B187CC}">
      <dgm:prSet/>
      <dgm:spPr/>
      <dgm:t>
        <a:bodyPr/>
        <a:lstStyle/>
        <a:p>
          <a:endParaRPr lang="en-US"/>
        </a:p>
      </dgm:t>
    </dgm:pt>
    <dgm:pt modelId="{8A1FAD49-312C-4072-AB14-053CE6B9DF1A}">
      <dgm:prSet/>
      <dgm:spPr/>
      <dgm:t>
        <a:bodyPr/>
        <a:lstStyle/>
        <a:p>
          <a:r>
            <a:rPr lang="en-US"/>
            <a:t>YearsSinceLastPromotion</a:t>
          </a:r>
        </a:p>
      </dgm:t>
    </dgm:pt>
    <dgm:pt modelId="{C4CBEE2D-001C-4D07-B375-36BFEF0DEB4D}" type="parTrans" cxnId="{5653ABC4-821C-4DCA-8005-D5D950F7BFEF}">
      <dgm:prSet/>
      <dgm:spPr/>
      <dgm:t>
        <a:bodyPr/>
        <a:lstStyle/>
        <a:p>
          <a:endParaRPr lang="en-US"/>
        </a:p>
      </dgm:t>
    </dgm:pt>
    <dgm:pt modelId="{14245B13-1DBA-4BFB-8717-C12F96AE5EF5}" type="sibTrans" cxnId="{5653ABC4-821C-4DCA-8005-D5D950F7BFEF}">
      <dgm:prSet/>
      <dgm:spPr/>
      <dgm:t>
        <a:bodyPr/>
        <a:lstStyle/>
        <a:p>
          <a:endParaRPr lang="en-US"/>
        </a:p>
      </dgm:t>
    </dgm:pt>
    <dgm:pt modelId="{59977E58-1A92-4E13-84EA-8048740BAC12}">
      <dgm:prSet/>
      <dgm:spPr/>
      <dgm:t>
        <a:bodyPr/>
        <a:lstStyle/>
        <a:p>
          <a:r>
            <a:rPr lang="en-US"/>
            <a:t>WorkLifeBalance </a:t>
          </a:r>
        </a:p>
      </dgm:t>
    </dgm:pt>
    <dgm:pt modelId="{E439F264-F4DA-47F7-8E05-8EF4F19809EF}" type="parTrans" cxnId="{5F73DC51-739D-49EC-A9F5-C29C15F0BE0E}">
      <dgm:prSet/>
      <dgm:spPr/>
      <dgm:t>
        <a:bodyPr/>
        <a:lstStyle/>
        <a:p>
          <a:endParaRPr lang="en-US"/>
        </a:p>
      </dgm:t>
    </dgm:pt>
    <dgm:pt modelId="{B129999C-927A-497D-803B-B68A0F8AE638}" type="sibTrans" cxnId="{5F73DC51-739D-49EC-A9F5-C29C15F0BE0E}">
      <dgm:prSet/>
      <dgm:spPr/>
      <dgm:t>
        <a:bodyPr/>
        <a:lstStyle/>
        <a:p>
          <a:endParaRPr lang="en-US"/>
        </a:p>
      </dgm:t>
    </dgm:pt>
    <dgm:pt modelId="{85DBF867-F695-42EB-B966-675B0595DE25}">
      <dgm:prSet/>
      <dgm:spPr/>
      <dgm:t>
        <a:bodyPr/>
        <a:lstStyle/>
        <a:p>
          <a:r>
            <a:rPr lang="en-US"/>
            <a:t>JobSatisfaction </a:t>
          </a:r>
        </a:p>
      </dgm:t>
    </dgm:pt>
    <dgm:pt modelId="{691C5457-84BF-4C89-B3B7-7A34C0170987}" type="parTrans" cxnId="{71CC9C54-389C-4438-871A-39ECBC1F80A8}">
      <dgm:prSet/>
      <dgm:spPr/>
      <dgm:t>
        <a:bodyPr/>
        <a:lstStyle/>
        <a:p>
          <a:endParaRPr lang="en-US"/>
        </a:p>
      </dgm:t>
    </dgm:pt>
    <dgm:pt modelId="{93FC29AC-EA61-4617-A28D-98AA2B6EB6AF}" type="sibTrans" cxnId="{71CC9C54-389C-4438-871A-39ECBC1F80A8}">
      <dgm:prSet/>
      <dgm:spPr/>
      <dgm:t>
        <a:bodyPr/>
        <a:lstStyle/>
        <a:p>
          <a:endParaRPr lang="en-US"/>
        </a:p>
      </dgm:t>
    </dgm:pt>
    <dgm:pt modelId="{FB138A14-F981-4ACB-9600-4582051566B5}">
      <dgm:prSet/>
      <dgm:spPr/>
      <dgm:t>
        <a:bodyPr/>
        <a:lstStyle/>
        <a:p>
          <a:r>
            <a:rPr lang="en-US"/>
            <a:t>EducationField </a:t>
          </a:r>
        </a:p>
      </dgm:t>
    </dgm:pt>
    <dgm:pt modelId="{2429CC53-7AD7-4704-A509-FC0CAE26DCC8}" type="parTrans" cxnId="{7FDC8FB0-A617-4954-94C7-3CEDD4CF8E10}">
      <dgm:prSet/>
      <dgm:spPr/>
      <dgm:t>
        <a:bodyPr/>
        <a:lstStyle/>
        <a:p>
          <a:endParaRPr lang="en-US"/>
        </a:p>
      </dgm:t>
    </dgm:pt>
    <dgm:pt modelId="{E7BA6334-B881-45AF-B534-4E652163A9F5}" type="sibTrans" cxnId="{7FDC8FB0-A617-4954-94C7-3CEDD4CF8E10}">
      <dgm:prSet/>
      <dgm:spPr/>
      <dgm:t>
        <a:bodyPr/>
        <a:lstStyle/>
        <a:p>
          <a:endParaRPr lang="en-US"/>
        </a:p>
      </dgm:t>
    </dgm:pt>
    <dgm:pt modelId="{B5ADD29A-B1E9-4B0C-9156-A351EFD6593B}">
      <dgm:prSet/>
      <dgm:spPr/>
      <dgm:t>
        <a:bodyPr/>
        <a:lstStyle/>
        <a:p>
          <a:r>
            <a:rPr lang="en-US"/>
            <a:t>BusinessTravel </a:t>
          </a:r>
        </a:p>
      </dgm:t>
    </dgm:pt>
    <dgm:pt modelId="{0CCAB024-D613-43E4-B235-49AC9736DF6A}" type="parTrans" cxnId="{468DA75C-7AB9-4778-96F0-564F0F9B98D5}">
      <dgm:prSet/>
      <dgm:spPr/>
      <dgm:t>
        <a:bodyPr/>
        <a:lstStyle/>
        <a:p>
          <a:endParaRPr lang="en-US"/>
        </a:p>
      </dgm:t>
    </dgm:pt>
    <dgm:pt modelId="{C5D3D122-DF74-4D05-85DD-154D47FEB1B2}" type="sibTrans" cxnId="{468DA75C-7AB9-4778-96F0-564F0F9B98D5}">
      <dgm:prSet/>
      <dgm:spPr/>
      <dgm:t>
        <a:bodyPr/>
        <a:lstStyle/>
        <a:p>
          <a:endParaRPr lang="en-US"/>
        </a:p>
      </dgm:t>
    </dgm:pt>
    <dgm:pt modelId="{B3CC33D9-6C3D-4A47-806E-9268B85F1724}">
      <dgm:prSet/>
      <dgm:spPr/>
      <dgm:t>
        <a:bodyPr/>
        <a:lstStyle/>
        <a:p>
          <a:r>
            <a:rPr lang="en-US"/>
            <a:t>NumCompaniesWorked </a:t>
          </a:r>
        </a:p>
      </dgm:t>
    </dgm:pt>
    <dgm:pt modelId="{845A3419-ACBC-48FF-9232-78292CF54B04}" type="parTrans" cxnId="{98E12061-E16C-4680-9B73-E5F30E4210CE}">
      <dgm:prSet/>
      <dgm:spPr/>
      <dgm:t>
        <a:bodyPr/>
        <a:lstStyle/>
        <a:p>
          <a:endParaRPr lang="en-US"/>
        </a:p>
      </dgm:t>
    </dgm:pt>
    <dgm:pt modelId="{33FA662B-9C79-493A-AC12-87D3E35DDCAC}" type="sibTrans" cxnId="{98E12061-E16C-4680-9B73-E5F30E4210CE}">
      <dgm:prSet/>
      <dgm:spPr/>
      <dgm:t>
        <a:bodyPr/>
        <a:lstStyle/>
        <a:p>
          <a:endParaRPr lang="en-US"/>
        </a:p>
      </dgm:t>
    </dgm:pt>
    <dgm:pt modelId="{027E60A5-E7F8-4590-A852-50F443AC8AA6}">
      <dgm:prSet/>
      <dgm:spPr/>
      <dgm:t>
        <a:bodyPr/>
        <a:lstStyle/>
        <a:p>
          <a:r>
            <a:rPr lang="en-US"/>
            <a:t>MaritalStatus </a:t>
          </a:r>
        </a:p>
      </dgm:t>
    </dgm:pt>
    <dgm:pt modelId="{2A59071D-A6F0-4498-8371-2393B976AEEA}" type="parTrans" cxnId="{9197A8CD-0A23-41FA-8A44-B8C00202CC52}">
      <dgm:prSet/>
      <dgm:spPr/>
      <dgm:t>
        <a:bodyPr/>
        <a:lstStyle/>
        <a:p>
          <a:endParaRPr lang="en-US"/>
        </a:p>
      </dgm:t>
    </dgm:pt>
    <dgm:pt modelId="{BB1D5294-5877-4367-B8CF-D1F288D9BDE3}" type="sibTrans" cxnId="{9197A8CD-0A23-41FA-8A44-B8C00202CC52}">
      <dgm:prSet/>
      <dgm:spPr/>
      <dgm:t>
        <a:bodyPr/>
        <a:lstStyle/>
        <a:p>
          <a:endParaRPr lang="en-US"/>
        </a:p>
      </dgm:t>
    </dgm:pt>
    <dgm:pt modelId="{5DB73100-C164-41C2-9C93-F83BAF52C327}">
      <dgm:prSet/>
      <dgm:spPr/>
      <dgm:t>
        <a:bodyPr/>
        <a:lstStyle/>
        <a:p>
          <a:r>
            <a:rPr lang="en-US"/>
            <a:t>TrainingTimesLastYear </a:t>
          </a:r>
        </a:p>
      </dgm:t>
    </dgm:pt>
    <dgm:pt modelId="{482E7B76-17A9-448D-88F3-2663187FC52E}" type="parTrans" cxnId="{126CE591-4E11-499E-8119-A65C9CD78602}">
      <dgm:prSet/>
      <dgm:spPr/>
      <dgm:t>
        <a:bodyPr/>
        <a:lstStyle/>
        <a:p>
          <a:endParaRPr lang="en-US"/>
        </a:p>
      </dgm:t>
    </dgm:pt>
    <dgm:pt modelId="{F9583376-7051-4927-B7D2-F40675B7DD05}" type="sibTrans" cxnId="{126CE591-4E11-499E-8119-A65C9CD78602}">
      <dgm:prSet/>
      <dgm:spPr/>
      <dgm:t>
        <a:bodyPr/>
        <a:lstStyle/>
        <a:p>
          <a:endParaRPr lang="en-US"/>
        </a:p>
      </dgm:t>
    </dgm:pt>
    <dgm:pt modelId="{FC934CA2-4A66-447B-802B-EBE853A31715}">
      <dgm:prSet/>
      <dgm:spPr/>
      <dgm:t>
        <a:bodyPr/>
        <a:lstStyle/>
        <a:p>
          <a:r>
            <a:rPr lang="en-US"/>
            <a:t>YearsAtCompany </a:t>
          </a:r>
        </a:p>
      </dgm:t>
    </dgm:pt>
    <dgm:pt modelId="{2F06A546-7034-450E-8BEB-FBA87B61900F}" type="parTrans" cxnId="{BB3E7C48-3B60-4A42-9B74-1FF3FFEA3069}">
      <dgm:prSet/>
      <dgm:spPr/>
      <dgm:t>
        <a:bodyPr/>
        <a:lstStyle/>
        <a:p>
          <a:endParaRPr lang="en-US"/>
        </a:p>
      </dgm:t>
    </dgm:pt>
    <dgm:pt modelId="{2EA1D677-D9E4-44D2-AB24-00179BEBC21F}" type="sibTrans" cxnId="{BB3E7C48-3B60-4A42-9B74-1FF3FFEA3069}">
      <dgm:prSet/>
      <dgm:spPr/>
      <dgm:t>
        <a:bodyPr/>
        <a:lstStyle/>
        <a:p>
          <a:endParaRPr lang="en-US"/>
        </a:p>
      </dgm:t>
    </dgm:pt>
    <dgm:pt modelId="{A0B5D156-23E4-496C-AF3E-B616ADB1E2B3}" type="pres">
      <dgm:prSet presAssocID="{2746A4A9-F02D-48F6-87B8-1A25C6824ADF}" presName="diagram" presStyleCnt="0">
        <dgm:presLayoutVars>
          <dgm:dir/>
          <dgm:resizeHandles val="exact"/>
        </dgm:presLayoutVars>
      </dgm:prSet>
      <dgm:spPr/>
    </dgm:pt>
    <dgm:pt modelId="{89FEACCE-DB1A-4B27-8506-5A12D6C44B74}" type="pres">
      <dgm:prSet presAssocID="{280B8538-8E46-4AD7-97B6-68037C4E2072}" presName="node" presStyleLbl="node1" presStyleIdx="0" presStyleCnt="13">
        <dgm:presLayoutVars>
          <dgm:bulletEnabled val="1"/>
        </dgm:presLayoutVars>
      </dgm:prSet>
      <dgm:spPr/>
    </dgm:pt>
    <dgm:pt modelId="{277298DB-6AFA-49E2-91C6-234BBD9532A9}" type="pres">
      <dgm:prSet presAssocID="{AF5A7E04-EDAA-425B-A245-A9CDCC466D0B}" presName="sibTrans" presStyleCnt="0"/>
      <dgm:spPr/>
    </dgm:pt>
    <dgm:pt modelId="{A6BA526B-1FCF-4BA6-99DE-D016ADBC4423}" type="pres">
      <dgm:prSet presAssocID="{482F5783-BE52-4058-BAB2-029BD6665B99}" presName="node" presStyleLbl="node1" presStyleIdx="1" presStyleCnt="13">
        <dgm:presLayoutVars>
          <dgm:bulletEnabled val="1"/>
        </dgm:presLayoutVars>
      </dgm:prSet>
      <dgm:spPr/>
    </dgm:pt>
    <dgm:pt modelId="{CF44FC0D-AEBC-4DF7-AD17-B3A7C85A0E8A}" type="pres">
      <dgm:prSet presAssocID="{0A839CDF-6078-4262-A1D6-CC61B3257166}" presName="sibTrans" presStyleCnt="0"/>
      <dgm:spPr/>
    </dgm:pt>
    <dgm:pt modelId="{34148663-F2A9-4D7D-B5D8-E357754FEED5}" type="pres">
      <dgm:prSet presAssocID="{D68D2328-ADEF-45FB-91D0-55A05BABBFFC}" presName="node" presStyleLbl="node1" presStyleIdx="2" presStyleCnt="13">
        <dgm:presLayoutVars>
          <dgm:bulletEnabled val="1"/>
        </dgm:presLayoutVars>
      </dgm:prSet>
      <dgm:spPr/>
    </dgm:pt>
    <dgm:pt modelId="{0CBBF437-468A-44DA-9F9D-42CB23316CE7}" type="pres">
      <dgm:prSet presAssocID="{396D62CE-E956-4C99-91BE-E58CACAD0938}" presName="sibTrans" presStyleCnt="0"/>
      <dgm:spPr/>
    </dgm:pt>
    <dgm:pt modelId="{D5B74A94-89CE-48A4-8DFD-7297953407FF}" type="pres">
      <dgm:prSet presAssocID="{3DA0DA28-7A31-4656-8684-4DF3EA1581CB}" presName="node" presStyleLbl="node1" presStyleIdx="3" presStyleCnt="13">
        <dgm:presLayoutVars>
          <dgm:bulletEnabled val="1"/>
        </dgm:presLayoutVars>
      </dgm:prSet>
      <dgm:spPr/>
    </dgm:pt>
    <dgm:pt modelId="{66196D0D-B367-499B-B95B-46D772441B41}" type="pres">
      <dgm:prSet presAssocID="{E52E2CC9-B6C1-42A0-A300-9095F1DA70A2}" presName="sibTrans" presStyleCnt="0"/>
      <dgm:spPr/>
    </dgm:pt>
    <dgm:pt modelId="{97AAEE3A-59E4-449B-B2E1-8EF4C00EC1E8}" type="pres">
      <dgm:prSet presAssocID="{8A1FAD49-312C-4072-AB14-053CE6B9DF1A}" presName="node" presStyleLbl="node1" presStyleIdx="4" presStyleCnt="13">
        <dgm:presLayoutVars>
          <dgm:bulletEnabled val="1"/>
        </dgm:presLayoutVars>
      </dgm:prSet>
      <dgm:spPr/>
    </dgm:pt>
    <dgm:pt modelId="{6CE1AC91-B174-4D14-8B89-8D2508022D7E}" type="pres">
      <dgm:prSet presAssocID="{14245B13-1DBA-4BFB-8717-C12F96AE5EF5}" presName="sibTrans" presStyleCnt="0"/>
      <dgm:spPr/>
    </dgm:pt>
    <dgm:pt modelId="{520349C0-08FD-478B-BE2D-6384F6C9222D}" type="pres">
      <dgm:prSet presAssocID="{59977E58-1A92-4E13-84EA-8048740BAC12}" presName="node" presStyleLbl="node1" presStyleIdx="5" presStyleCnt="13">
        <dgm:presLayoutVars>
          <dgm:bulletEnabled val="1"/>
        </dgm:presLayoutVars>
      </dgm:prSet>
      <dgm:spPr/>
    </dgm:pt>
    <dgm:pt modelId="{107CE4B9-61F4-4D70-ABEB-7679BA80046D}" type="pres">
      <dgm:prSet presAssocID="{B129999C-927A-497D-803B-B68A0F8AE638}" presName="sibTrans" presStyleCnt="0"/>
      <dgm:spPr/>
    </dgm:pt>
    <dgm:pt modelId="{3C2938FD-01B8-4D5F-9BC5-1D76EC142875}" type="pres">
      <dgm:prSet presAssocID="{85DBF867-F695-42EB-B966-675B0595DE25}" presName="node" presStyleLbl="node1" presStyleIdx="6" presStyleCnt="13">
        <dgm:presLayoutVars>
          <dgm:bulletEnabled val="1"/>
        </dgm:presLayoutVars>
      </dgm:prSet>
      <dgm:spPr/>
    </dgm:pt>
    <dgm:pt modelId="{75331224-02F5-4729-9469-2A5F0DF896AE}" type="pres">
      <dgm:prSet presAssocID="{93FC29AC-EA61-4617-A28D-98AA2B6EB6AF}" presName="sibTrans" presStyleCnt="0"/>
      <dgm:spPr/>
    </dgm:pt>
    <dgm:pt modelId="{B3E2BADB-9DE3-4366-8563-C8491AD2E562}" type="pres">
      <dgm:prSet presAssocID="{FB138A14-F981-4ACB-9600-4582051566B5}" presName="node" presStyleLbl="node1" presStyleIdx="7" presStyleCnt="13">
        <dgm:presLayoutVars>
          <dgm:bulletEnabled val="1"/>
        </dgm:presLayoutVars>
      </dgm:prSet>
      <dgm:spPr/>
    </dgm:pt>
    <dgm:pt modelId="{8453904C-7A0C-4485-BA48-27EEC8CE0207}" type="pres">
      <dgm:prSet presAssocID="{E7BA6334-B881-45AF-B534-4E652163A9F5}" presName="sibTrans" presStyleCnt="0"/>
      <dgm:spPr/>
    </dgm:pt>
    <dgm:pt modelId="{157271EE-A410-43B3-AE59-E5CAB0063A09}" type="pres">
      <dgm:prSet presAssocID="{B5ADD29A-B1E9-4B0C-9156-A351EFD6593B}" presName="node" presStyleLbl="node1" presStyleIdx="8" presStyleCnt="13">
        <dgm:presLayoutVars>
          <dgm:bulletEnabled val="1"/>
        </dgm:presLayoutVars>
      </dgm:prSet>
      <dgm:spPr/>
    </dgm:pt>
    <dgm:pt modelId="{D642D2A5-5668-439B-9569-691CD6F8D853}" type="pres">
      <dgm:prSet presAssocID="{C5D3D122-DF74-4D05-85DD-154D47FEB1B2}" presName="sibTrans" presStyleCnt="0"/>
      <dgm:spPr/>
    </dgm:pt>
    <dgm:pt modelId="{F7F0D244-2426-4362-A2A3-636D7E8C217E}" type="pres">
      <dgm:prSet presAssocID="{B3CC33D9-6C3D-4A47-806E-9268B85F1724}" presName="node" presStyleLbl="node1" presStyleIdx="9" presStyleCnt="13">
        <dgm:presLayoutVars>
          <dgm:bulletEnabled val="1"/>
        </dgm:presLayoutVars>
      </dgm:prSet>
      <dgm:spPr/>
    </dgm:pt>
    <dgm:pt modelId="{8E5F2EBE-2A66-467A-9C49-3B6A0E58ACB8}" type="pres">
      <dgm:prSet presAssocID="{33FA662B-9C79-493A-AC12-87D3E35DDCAC}" presName="sibTrans" presStyleCnt="0"/>
      <dgm:spPr/>
    </dgm:pt>
    <dgm:pt modelId="{BDDDF632-223A-457B-8493-214B73771126}" type="pres">
      <dgm:prSet presAssocID="{027E60A5-E7F8-4590-A852-50F443AC8AA6}" presName="node" presStyleLbl="node1" presStyleIdx="10" presStyleCnt="13">
        <dgm:presLayoutVars>
          <dgm:bulletEnabled val="1"/>
        </dgm:presLayoutVars>
      </dgm:prSet>
      <dgm:spPr/>
    </dgm:pt>
    <dgm:pt modelId="{B41D33C9-EAFF-4D6D-A1CF-ECB328EB71C8}" type="pres">
      <dgm:prSet presAssocID="{BB1D5294-5877-4367-B8CF-D1F288D9BDE3}" presName="sibTrans" presStyleCnt="0"/>
      <dgm:spPr/>
    </dgm:pt>
    <dgm:pt modelId="{3266F34E-4386-4443-A4FF-7F4B5B3E27CC}" type="pres">
      <dgm:prSet presAssocID="{5DB73100-C164-41C2-9C93-F83BAF52C327}" presName="node" presStyleLbl="node1" presStyleIdx="11" presStyleCnt="13">
        <dgm:presLayoutVars>
          <dgm:bulletEnabled val="1"/>
        </dgm:presLayoutVars>
      </dgm:prSet>
      <dgm:spPr/>
    </dgm:pt>
    <dgm:pt modelId="{F6B9F47E-0BC3-4FA6-8267-983AED411F18}" type="pres">
      <dgm:prSet presAssocID="{F9583376-7051-4927-B7D2-F40675B7DD05}" presName="sibTrans" presStyleCnt="0"/>
      <dgm:spPr/>
    </dgm:pt>
    <dgm:pt modelId="{3F889689-EACB-4416-81DA-7F0C72926DCE}" type="pres">
      <dgm:prSet presAssocID="{FC934CA2-4A66-447B-802B-EBE853A31715}" presName="node" presStyleLbl="node1" presStyleIdx="12" presStyleCnt="13">
        <dgm:presLayoutVars>
          <dgm:bulletEnabled val="1"/>
        </dgm:presLayoutVars>
      </dgm:prSet>
      <dgm:spPr/>
    </dgm:pt>
  </dgm:ptLst>
  <dgm:cxnLst>
    <dgm:cxn modelId="{E2311402-7834-4CD9-9AF6-2C5784EE43FA}" type="presOf" srcId="{3DA0DA28-7A31-4656-8684-4DF3EA1581CB}" destId="{D5B74A94-89CE-48A4-8DFD-7297953407FF}" srcOrd="0" destOrd="0" presId="urn:microsoft.com/office/officeart/2005/8/layout/default"/>
    <dgm:cxn modelId="{82D4EB16-C270-4204-9B7F-A1E9C416CE8A}" type="presOf" srcId="{2746A4A9-F02D-48F6-87B8-1A25C6824ADF}" destId="{A0B5D156-23E4-496C-AF3E-B616ADB1E2B3}" srcOrd="0" destOrd="0" presId="urn:microsoft.com/office/officeart/2005/8/layout/default"/>
    <dgm:cxn modelId="{F35BB52A-8AA2-4BA2-80F3-6B5952FC7613}" type="presOf" srcId="{280B8538-8E46-4AD7-97B6-68037C4E2072}" destId="{89FEACCE-DB1A-4B27-8506-5A12D6C44B74}" srcOrd="0" destOrd="0" presId="urn:microsoft.com/office/officeart/2005/8/layout/default"/>
    <dgm:cxn modelId="{D63CDE2E-A145-4CC2-BE20-210E32B187CC}" srcId="{2746A4A9-F02D-48F6-87B8-1A25C6824ADF}" destId="{3DA0DA28-7A31-4656-8684-4DF3EA1581CB}" srcOrd="3" destOrd="0" parTransId="{A7D1E67C-CB25-4CE5-973D-3E09F3DBCF29}" sibTransId="{E52E2CC9-B6C1-42A0-A300-9095F1DA70A2}"/>
    <dgm:cxn modelId="{468DA75C-7AB9-4778-96F0-564F0F9B98D5}" srcId="{2746A4A9-F02D-48F6-87B8-1A25C6824ADF}" destId="{B5ADD29A-B1E9-4B0C-9156-A351EFD6593B}" srcOrd="8" destOrd="0" parTransId="{0CCAB024-D613-43E4-B235-49AC9736DF6A}" sibTransId="{C5D3D122-DF74-4D05-85DD-154D47FEB1B2}"/>
    <dgm:cxn modelId="{98E12061-E16C-4680-9B73-E5F30E4210CE}" srcId="{2746A4A9-F02D-48F6-87B8-1A25C6824ADF}" destId="{B3CC33D9-6C3D-4A47-806E-9268B85F1724}" srcOrd="9" destOrd="0" parTransId="{845A3419-ACBC-48FF-9232-78292CF54B04}" sibTransId="{33FA662B-9C79-493A-AC12-87D3E35DDCAC}"/>
    <dgm:cxn modelId="{BB3E7C48-3B60-4A42-9B74-1FF3FFEA3069}" srcId="{2746A4A9-F02D-48F6-87B8-1A25C6824ADF}" destId="{FC934CA2-4A66-447B-802B-EBE853A31715}" srcOrd="12" destOrd="0" parTransId="{2F06A546-7034-450E-8BEB-FBA87B61900F}" sibTransId="{2EA1D677-D9E4-44D2-AB24-00179BEBC21F}"/>
    <dgm:cxn modelId="{5F73DC51-739D-49EC-A9F5-C29C15F0BE0E}" srcId="{2746A4A9-F02D-48F6-87B8-1A25C6824ADF}" destId="{59977E58-1A92-4E13-84EA-8048740BAC12}" srcOrd="5" destOrd="0" parTransId="{E439F264-F4DA-47F7-8E05-8EF4F19809EF}" sibTransId="{B129999C-927A-497D-803B-B68A0F8AE638}"/>
    <dgm:cxn modelId="{CF4BE351-683A-4440-9B0E-3F94ABB04A7F}" type="presOf" srcId="{5DB73100-C164-41C2-9C93-F83BAF52C327}" destId="{3266F34E-4386-4443-A4FF-7F4B5B3E27CC}" srcOrd="0" destOrd="0" presId="urn:microsoft.com/office/officeart/2005/8/layout/default"/>
    <dgm:cxn modelId="{5F1AA952-3E08-45EC-9841-8AC764F42CD5}" type="presOf" srcId="{B3CC33D9-6C3D-4A47-806E-9268B85F1724}" destId="{F7F0D244-2426-4362-A2A3-636D7E8C217E}" srcOrd="0" destOrd="0" presId="urn:microsoft.com/office/officeart/2005/8/layout/default"/>
    <dgm:cxn modelId="{71CC9C54-389C-4438-871A-39ECBC1F80A8}" srcId="{2746A4A9-F02D-48F6-87B8-1A25C6824ADF}" destId="{85DBF867-F695-42EB-B966-675B0595DE25}" srcOrd="6" destOrd="0" parTransId="{691C5457-84BF-4C89-B3B7-7A34C0170987}" sibTransId="{93FC29AC-EA61-4617-A28D-98AA2B6EB6AF}"/>
    <dgm:cxn modelId="{684D0C7C-5062-4ABA-8081-E9D02EFC0D25}" srcId="{2746A4A9-F02D-48F6-87B8-1A25C6824ADF}" destId="{482F5783-BE52-4058-BAB2-029BD6665B99}" srcOrd="1" destOrd="0" parTransId="{B435028B-611D-4114-898D-AE1BACFCB0F6}" sibTransId="{0A839CDF-6078-4262-A1D6-CC61B3257166}"/>
    <dgm:cxn modelId="{6321EC80-134A-4730-B2CF-CF67249674E5}" type="presOf" srcId="{59977E58-1A92-4E13-84EA-8048740BAC12}" destId="{520349C0-08FD-478B-BE2D-6384F6C9222D}" srcOrd="0" destOrd="0" presId="urn:microsoft.com/office/officeart/2005/8/layout/default"/>
    <dgm:cxn modelId="{CACA2483-635D-45B0-8E0E-24BCBC003C28}" type="presOf" srcId="{FB138A14-F981-4ACB-9600-4582051566B5}" destId="{B3E2BADB-9DE3-4366-8563-C8491AD2E562}" srcOrd="0" destOrd="0" presId="urn:microsoft.com/office/officeart/2005/8/layout/default"/>
    <dgm:cxn modelId="{20B70288-11AC-4298-B6B9-D382E9BFA60E}" type="presOf" srcId="{85DBF867-F695-42EB-B966-675B0595DE25}" destId="{3C2938FD-01B8-4D5F-9BC5-1D76EC142875}" srcOrd="0" destOrd="0" presId="urn:microsoft.com/office/officeart/2005/8/layout/default"/>
    <dgm:cxn modelId="{83991A90-32EC-472C-AFE5-3F6F68BF93B8}" type="presOf" srcId="{8A1FAD49-312C-4072-AB14-053CE6B9DF1A}" destId="{97AAEE3A-59E4-449B-B2E1-8EF4C00EC1E8}" srcOrd="0" destOrd="0" presId="urn:microsoft.com/office/officeart/2005/8/layout/default"/>
    <dgm:cxn modelId="{126CE591-4E11-499E-8119-A65C9CD78602}" srcId="{2746A4A9-F02D-48F6-87B8-1A25C6824ADF}" destId="{5DB73100-C164-41C2-9C93-F83BAF52C327}" srcOrd="11" destOrd="0" parTransId="{482E7B76-17A9-448D-88F3-2663187FC52E}" sibTransId="{F9583376-7051-4927-B7D2-F40675B7DD05}"/>
    <dgm:cxn modelId="{B524E092-4E89-4CAF-AACC-5FA5C2DA0BBF}" type="presOf" srcId="{482F5783-BE52-4058-BAB2-029BD6665B99}" destId="{A6BA526B-1FCF-4BA6-99DE-D016ADBC4423}" srcOrd="0" destOrd="0" presId="urn:microsoft.com/office/officeart/2005/8/layout/default"/>
    <dgm:cxn modelId="{F9554F94-0F86-42E7-A234-E5878193E329}" type="presOf" srcId="{B5ADD29A-B1E9-4B0C-9156-A351EFD6593B}" destId="{157271EE-A410-43B3-AE59-E5CAB0063A09}" srcOrd="0" destOrd="0" presId="urn:microsoft.com/office/officeart/2005/8/layout/default"/>
    <dgm:cxn modelId="{08ADAFA4-031D-464B-99A6-D690B3EF5F9B}" type="presOf" srcId="{027E60A5-E7F8-4590-A852-50F443AC8AA6}" destId="{BDDDF632-223A-457B-8493-214B73771126}" srcOrd="0" destOrd="0" presId="urn:microsoft.com/office/officeart/2005/8/layout/default"/>
    <dgm:cxn modelId="{511E56AC-2100-401E-82CC-DD01D8292DD0}" srcId="{2746A4A9-F02D-48F6-87B8-1A25C6824ADF}" destId="{D68D2328-ADEF-45FB-91D0-55A05BABBFFC}" srcOrd="2" destOrd="0" parTransId="{67C95F93-7EEE-469E-A2C7-56F8256CE141}" sibTransId="{396D62CE-E956-4C99-91BE-E58CACAD0938}"/>
    <dgm:cxn modelId="{7FDC8FB0-A617-4954-94C7-3CEDD4CF8E10}" srcId="{2746A4A9-F02D-48F6-87B8-1A25C6824ADF}" destId="{FB138A14-F981-4ACB-9600-4582051566B5}" srcOrd="7" destOrd="0" parTransId="{2429CC53-7AD7-4704-A509-FC0CAE26DCC8}" sibTransId="{E7BA6334-B881-45AF-B534-4E652163A9F5}"/>
    <dgm:cxn modelId="{5653ABC4-821C-4DCA-8005-D5D950F7BFEF}" srcId="{2746A4A9-F02D-48F6-87B8-1A25C6824ADF}" destId="{8A1FAD49-312C-4072-AB14-053CE6B9DF1A}" srcOrd="4" destOrd="0" parTransId="{C4CBEE2D-001C-4D07-B375-36BFEF0DEB4D}" sibTransId="{14245B13-1DBA-4BFB-8717-C12F96AE5EF5}"/>
    <dgm:cxn modelId="{9197A8CD-0A23-41FA-8A44-B8C00202CC52}" srcId="{2746A4A9-F02D-48F6-87B8-1A25C6824ADF}" destId="{027E60A5-E7F8-4590-A852-50F443AC8AA6}" srcOrd="10" destOrd="0" parTransId="{2A59071D-A6F0-4498-8371-2393B976AEEA}" sibTransId="{BB1D5294-5877-4367-B8CF-D1F288D9BDE3}"/>
    <dgm:cxn modelId="{2AB88ACE-9FAA-492F-86F2-C00B55D1956F}" type="presOf" srcId="{D68D2328-ADEF-45FB-91D0-55A05BABBFFC}" destId="{34148663-F2A9-4D7D-B5D8-E357754FEED5}" srcOrd="0" destOrd="0" presId="urn:microsoft.com/office/officeart/2005/8/layout/default"/>
    <dgm:cxn modelId="{9F4C4BE4-6A5B-4CED-B9EE-9B38AF132937}" type="presOf" srcId="{FC934CA2-4A66-447B-802B-EBE853A31715}" destId="{3F889689-EACB-4416-81DA-7F0C72926DCE}" srcOrd="0" destOrd="0" presId="urn:microsoft.com/office/officeart/2005/8/layout/default"/>
    <dgm:cxn modelId="{AD81B9F9-312E-4CBF-9252-3BC0868EB900}" srcId="{2746A4A9-F02D-48F6-87B8-1A25C6824ADF}" destId="{280B8538-8E46-4AD7-97B6-68037C4E2072}" srcOrd="0" destOrd="0" parTransId="{239D5EAF-32E7-425F-91A1-2B7652C2D568}" sibTransId="{AF5A7E04-EDAA-425B-A245-A9CDCC466D0B}"/>
    <dgm:cxn modelId="{DE3FFD34-32B6-4C66-9EE4-DD72A4C8E06D}" type="presParOf" srcId="{A0B5D156-23E4-496C-AF3E-B616ADB1E2B3}" destId="{89FEACCE-DB1A-4B27-8506-5A12D6C44B74}" srcOrd="0" destOrd="0" presId="urn:microsoft.com/office/officeart/2005/8/layout/default"/>
    <dgm:cxn modelId="{E7BBABB6-BC4F-4F84-A3E5-D6DE39D49173}" type="presParOf" srcId="{A0B5D156-23E4-496C-AF3E-B616ADB1E2B3}" destId="{277298DB-6AFA-49E2-91C6-234BBD9532A9}" srcOrd="1" destOrd="0" presId="urn:microsoft.com/office/officeart/2005/8/layout/default"/>
    <dgm:cxn modelId="{1FF57A6A-4AC2-42EC-A9A5-6DDDA7025D4C}" type="presParOf" srcId="{A0B5D156-23E4-496C-AF3E-B616ADB1E2B3}" destId="{A6BA526B-1FCF-4BA6-99DE-D016ADBC4423}" srcOrd="2" destOrd="0" presId="urn:microsoft.com/office/officeart/2005/8/layout/default"/>
    <dgm:cxn modelId="{98E0168F-202A-4980-B066-D1B00AC30CB8}" type="presParOf" srcId="{A0B5D156-23E4-496C-AF3E-B616ADB1E2B3}" destId="{CF44FC0D-AEBC-4DF7-AD17-B3A7C85A0E8A}" srcOrd="3" destOrd="0" presId="urn:microsoft.com/office/officeart/2005/8/layout/default"/>
    <dgm:cxn modelId="{D3C30342-F482-41B7-995A-308D77663164}" type="presParOf" srcId="{A0B5D156-23E4-496C-AF3E-B616ADB1E2B3}" destId="{34148663-F2A9-4D7D-B5D8-E357754FEED5}" srcOrd="4" destOrd="0" presId="urn:microsoft.com/office/officeart/2005/8/layout/default"/>
    <dgm:cxn modelId="{D1D9B4A0-379A-4C35-AD29-F3736BDFE8FC}" type="presParOf" srcId="{A0B5D156-23E4-496C-AF3E-B616ADB1E2B3}" destId="{0CBBF437-468A-44DA-9F9D-42CB23316CE7}" srcOrd="5" destOrd="0" presId="urn:microsoft.com/office/officeart/2005/8/layout/default"/>
    <dgm:cxn modelId="{661123B7-19BE-49EF-8C7C-AE6F78158AC0}" type="presParOf" srcId="{A0B5D156-23E4-496C-AF3E-B616ADB1E2B3}" destId="{D5B74A94-89CE-48A4-8DFD-7297953407FF}" srcOrd="6" destOrd="0" presId="urn:microsoft.com/office/officeart/2005/8/layout/default"/>
    <dgm:cxn modelId="{9D114BDF-4129-461B-BE12-235DCE604F34}" type="presParOf" srcId="{A0B5D156-23E4-496C-AF3E-B616ADB1E2B3}" destId="{66196D0D-B367-499B-B95B-46D772441B41}" srcOrd="7" destOrd="0" presId="urn:microsoft.com/office/officeart/2005/8/layout/default"/>
    <dgm:cxn modelId="{2FA5E5D9-F709-47B1-BF22-CAF5974CE986}" type="presParOf" srcId="{A0B5D156-23E4-496C-AF3E-B616ADB1E2B3}" destId="{97AAEE3A-59E4-449B-B2E1-8EF4C00EC1E8}" srcOrd="8" destOrd="0" presId="urn:microsoft.com/office/officeart/2005/8/layout/default"/>
    <dgm:cxn modelId="{265CB295-6406-4742-82BD-7E83EB655E89}" type="presParOf" srcId="{A0B5D156-23E4-496C-AF3E-B616ADB1E2B3}" destId="{6CE1AC91-B174-4D14-8B89-8D2508022D7E}" srcOrd="9" destOrd="0" presId="urn:microsoft.com/office/officeart/2005/8/layout/default"/>
    <dgm:cxn modelId="{3C978403-9A98-4D69-9F33-F5DCE5E2D2DB}" type="presParOf" srcId="{A0B5D156-23E4-496C-AF3E-B616ADB1E2B3}" destId="{520349C0-08FD-478B-BE2D-6384F6C9222D}" srcOrd="10" destOrd="0" presId="urn:microsoft.com/office/officeart/2005/8/layout/default"/>
    <dgm:cxn modelId="{E340778B-24AB-4AFE-9CAF-06B0AEA50DB4}" type="presParOf" srcId="{A0B5D156-23E4-496C-AF3E-B616ADB1E2B3}" destId="{107CE4B9-61F4-4D70-ABEB-7679BA80046D}" srcOrd="11" destOrd="0" presId="urn:microsoft.com/office/officeart/2005/8/layout/default"/>
    <dgm:cxn modelId="{F11E2D3A-FB6B-42E3-9446-884677BB9200}" type="presParOf" srcId="{A0B5D156-23E4-496C-AF3E-B616ADB1E2B3}" destId="{3C2938FD-01B8-4D5F-9BC5-1D76EC142875}" srcOrd="12" destOrd="0" presId="urn:microsoft.com/office/officeart/2005/8/layout/default"/>
    <dgm:cxn modelId="{47D46F93-CC58-4C3A-A854-09F0EEE65A29}" type="presParOf" srcId="{A0B5D156-23E4-496C-AF3E-B616ADB1E2B3}" destId="{75331224-02F5-4729-9469-2A5F0DF896AE}" srcOrd="13" destOrd="0" presId="urn:microsoft.com/office/officeart/2005/8/layout/default"/>
    <dgm:cxn modelId="{FFCFE31A-2EA1-478D-9231-EFB50AE22D8C}" type="presParOf" srcId="{A0B5D156-23E4-496C-AF3E-B616ADB1E2B3}" destId="{B3E2BADB-9DE3-4366-8563-C8491AD2E562}" srcOrd="14" destOrd="0" presId="urn:microsoft.com/office/officeart/2005/8/layout/default"/>
    <dgm:cxn modelId="{BB4888FC-3526-4743-871D-DA0139F36353}" type="presParOf" srcId="{A0B5D156-23E4-496C-AF3E-B616ADB1E2B3}" destId="{8453904C-7A0C-4485-BA48-27EEC8CE0207}" srcOrd="15" destOrd="0" presId="urn:microsoft.com/office/officeart/2005/8/layout/default"/>
    <dgm:cxn modelId="{CADAA3CE-79B1-4A8A-8171-F00180BC21A2}" type="presParOf" srcId="{A0B5D156-23E4-496C-AF3E-B616ADB1E2B3}" destId="{157271EE-A410-43B3-AE59-E5CAB0063A09}" srcOrd="16" destOrd="0" presId="urn:microsoft.com/office/officeart/2005/8/layout/default"/>
    <dgm:cxn modelId="{03399DAA-A314-4927-9D58-FE6BA3A606DF}" type="presParOf" srcId="{A0B5D156-23E4-496C-AF3E-B616ADB1E2B3}" destId="{D642D2A5-5668-439B-9569-691CD6F8D853}" srcOrd="17" destOrd="0" presId="urn:microsoft.com/office/officeart/2005/8/layout/default"/>
    <dgm:cxn modelId="{657469C0-1F48-4F9F-B4DD-7D386FFD9024}" type="presParOf" srcId="{A0B5D156-23E4-496C-AF3E-B616ADB1E2B3}" destId="{F7F0D244-2426-4362-A2A3-636D7E8C217E}" srcOrd="18" destOrd="0" presId="urn:microsoft.com/office/officeart/2005/8/layout/default"/>
    <dgm:cxn modelId="{8ABD482C-945F-4856-8A92-DEC1A8443C79}" type="presParOf" srcId="{A0B5D156-23E4-496C-AF3E-B616ADB1E2B3}" destId="{8E5F2EBE-2A66-467A-9C49-3B6A0E58ACB8}" srcOrd="19" destOrd="0" presId="urn:microsoft.com/office/officeart/2005/8/layout/default"/>
    <dgm:cxn modelId="{9FF4EC44-BD81-48BF-B701-A0D8002D0898}" type="presParOf" srcId="{A0B5D156-23E4-496C-AF3E-B616ADB1E2B3}" destId="{BDDDF632-223A-457B-8493-214B73771126}" srcOrd="20" destOrd="0" presId="urn:microsoft.com/office/officeart/2005/8/layout/default"/>
    <dgm:cxn modelId="{35A7C867-50C2-4691-917F-2033D241ECA9}" type="presParOf" srcId="{A0B5D156-23E4-496C-AF3E-B616ADB1E2B3}" destId="{B41D33C9-EAFF-4D6D-A1CF-ECB328EB71C8}" srcOrd="21" destOrd="0" presId="urn:microsoft.com/office/officeart/2005/8/layout/default"/>
    <dgm:cxn modelId="{FD06E0F8-B33D-40CF-B29A-303FAF6E6DC6}" type="presParOf" srcId="{A0B5D156-23E4-496C-AF3E-B616ADB1E2B3}" destId="{3266F34E-4386-4443-A4FF-7F4B5B3E27CC}" srcOrd="22" destOrd="0" presId="urn:microsoft.com/office/officeart/2005/8/layout/default"/>
    <dgm:cxn modelId="{4B5B7130-F449-4873-9E0B-7B40A796B3F0}" type="presParOf" srcId="{A0B5D156-23E4-496C-AF3E-B616ADB1E2B3}" destId="{F6B9F47E-0BC3-4FA6-8267-983AED411F18}" srcOrd="23" destOrd="0" presId="urn:microsoft.com/office/officeart/2005/8/layout/default"/>
    <dgm:cxn modelId="{991C958C-EEE5-4677-AFB2-37533F496EC0}" type="presParOf" srcId="{A0B5D156-23E4-496C-AF3E-B616ADB1E2B3}" destId="{3F889689-EACB-4416-81DA-7F0C72926DC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F4E216-2572-403D-8E32-BCD9C8115D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3F1EBB-9480-4226-83EF-F30D7A9EA134}">
      <dgm:prSet/>
      <dgm:spPr/>
      <dgm:t>
        <a:bodyPr/>
        <a:lstStyle/>
        <a:p>
          <a:r>
            <a:rPr lang="en-US"/>
            <a:t>Naïve Bayes Model was used to predict the missing values.</a:t>
          </a:r>
        </a:p>
      </dgm:t>
    </dgm:pt>
    <dgm:pt modelId="{8E614626-FD22-47F0-9720-B2F5A8A19670}" type="parTrans" cxnId="{13DBD324-0392-4123-A983-D4B06FB9191A}">
      <dgm:prSet/>
      <dgm:spPr/>
      <dgm:t>
        <a:bodyPr/>
        <a:lstStyle/>
        <a:p>
          <a:endParaRPr lang="en-US"/>
        </a:p>
      </dgm:t>
    </dgm:pt>
    <dgm:pt modelId="{74EC67B5-8179-4FCE-A917-6A450D4E4C87}" type="sibTrans" cxnId="{13DBD324-0392-4123-A983-D4B06FB9191A}">
      <dgm:prSet/>
      <dgm:spPr/>
      <dgm:t>
        <a:bodyPr/>
        <a:lstStyle/>
        <a:p>
          <a:endParaRPr lang="en-US"/>
        </a:p>
      </dgm:t>
    </dgm:pt>
    <dgm:pt modelId="{6395E546-F15A-4684-9CAC-9AD3837E4709}">
      <dgm:prSet/>
      <dgm:spPr/>
      <dgm:t>
        <a:bodyPr/>
        <a:lstStyle/>
        <a:p>
          <a:r>
            <a:rPr lang="en-US"/>
            <a:t>A new dataframe was created to hold the new predicted values and to test against.</a:t>
          </a:r>
        </a:p>
      </dgm:t>
    </dgm:pt>
    <dgm:pt modelId="{FAAFF498-4A41-423A-8643-75EEC94E13D7}" type="parTrans" cxnId="{6FB1FFB5-3C74-4348-9541-7C4A803B29F1}">
      <dgm:prSet/>
      <dgm:spPr/>
      <dgm:t>
        <a:bodyPr/>
        <a:lstStyle/>
        <a:p>
          <a:endParaRPr lang="en-US"/>
        </a:p>
      </dgm:t>
    </dgm:pt>
    <dgm:pt modelId="{5EAF2447-A2CD-4580-85A4-156EA1C027BA}" type="sibTrans" cxnId="{6FB1FFB5-3C74-4348-9541-7C4A803B29F1}">
      <dgm:prSet/>
      <dgm:spPr/>
      <dgm:t>
        <a:bodyPr/>
        <a:lstStyle/>
        <a:p>
          <a:endParaRPr lang="en-US"/>
        </a:p>
      </dgm:t>
    </dgm:pt>
    <dgm:pt modelId="{A732E085-C3FF-46CB-A9E2-F3AB4C3A7C69}">
      <dgm:prSet/>
      <dgm:spPr/>
      <dgm:t>
        <a:bodyPr/>
        <a:lstStyle/>
        <a:p>
          <a:r>
            <a:rPr lang="en-US"/>
            <a:t>There were 261 values in the test data and 300 values in the data set with missing Attrition.</a:t>
          </a:r>
        </a:p>
      </dgm:t>
    </dgm:pt>
    <dgm:pt modelId="{140D6872-9B24-4764-8E2E-AE9621D9885A}" type="parTrans" cxnId="{16B5AEE1-853F-46DA-9EE3-3376742740CF}">
      <dgm:prSet/>
      <dgm:spPr/>
      <dgm:t>
        <a:bodyPr/>
        <a:lstStyle/>
        <a:p>
          <a:endParaRPr lang="en-US"/>
        </a:p>
      </dgm:t>
    </dgm:pt>
    <dgm:pt modelId="{AA02CDF2-8F61-4081-B439-7EC163CE75F1}" type="sibTrans" cxnId="{16B5AEE1-853F-46DA-9EE3-3376742740CF}">
      <dgm:prSet/>
      <dgm:spPr/>
      <dgm:t>
        <a:bodyPr/>
        <a:lstStyle/>
        <a:p>
          <a:endParaRPr lang="en-US"/>
        </a:p>
      </dgm:t>
    </dgm:pt>
    <dgm:pt modelId="{62F90E8C-F3B4-438B-A59B-4CBE94C466B8}">
      <dgm:prSet/>
      <dgm:spPr/>
      <dgm:t>
        <a:bodyPr/>
        <a:lstStyle/>
        <a:p>
          <a:r>
            <a:rPr lang="en-US"/>
            <a:t>An additional 39 values were selected at random from the test data and placed back in the population to reach 300.</a:t>
          </a:r>
        </a:p>
      </dgm:t>
    </dgm:pt>
    <dgm:pt modelId="{AFA81BF1-405D-48C5-90B8-207699CCF278}" type="parTrans" cxnId="{0B5240A2-495D-4155-B28E-B25DC83B79EB}">
      <dgm:prSet/>
      <dgm:spPr/>
      <dgm:t>
        <a:bodyPr/>
        <a:lstStyle/>
        <a:p>
          <a:endParaRPr lang="en-US"/>
        </a:p>
      </dgm:t>
    </dgm:pt>
    <dgm:pt modelId="{066D9FAD-D41F-4C11-B502-ECAE62582C3D}" type="sibTrans" cxnId="{0B5240A2-495D-4155-B28E-B25DC83B79EB}">
      <dgm:prSet/>
      <dgm:spPr/>
      <dgm:t>
        <a:bodyPr/>
        <a:lstStyle/>
        <a:p>
          <a:endParaRPr lang="en-US"/>
        </a:p>
      </dgm:t>
    </dgm:pt>
    <dgm:pt modelId="{7839832E-D72D-4FDD-835F-78F956ED8883}" type="pres">
      <dgm:prSet presAssocID="{2CF4E216-2572-403D-8E32-BCD9C8115DB4}" presName="linear" presStyleCnt="0">
        <dgm:presLayoutVars>
          <dgm:animLvl val="lvl"/>
          <dgm:resizeHandles val="exact"/>
        </dgm:presLayoutVars>
      </dgm:prSet>
      <dgm:spPr/>
    </dgm:pt>
    <dgm:pt modelId="{21978FAC-9DA9-418F-8009-946F87E3D140}" type="pres">
      <dgm:prSet presAssocID="{4B3F1EBB-9480-4226-83EF-F30D7A9EA1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51266C-3DB1-42AA-8D92-478C69495BEF}" type="pres">
      <dgm:prSet presAssocID="{74EC67B5-8179-4FCE-A917-6A450D4E4C87}" presName="spacer" presStyleCnt="0"/>
      <dgm:spPr/>
    </dgm:pt>
    <dgm:pt modelId="{3375FD1F-2002-4B00-9184-B02C7F6B38CF}" type="pres">
      <dgm:prSet presAssocID="{6395E546-F15A-4684-9CAC-9AD3837E47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F8B0E8-46BF-4763-A4F8-35C8AE09E830}" type="pres">
      <dgm:prSet presAssocID="{5EAF2447-A2CD-4580-85A4-156EA1C027BA}" presName="spacer" presStyleCnt="0"/>
      <dgm:spPr/>
    </dgm:pt>
    <dgm:pt modelId="{1AA50124-3C80-4B62-B76C-3EEEE94B7AE6}" type="pres">
      <dgm:prSet presAssocID="{A732E085-C3FF-46CB-A9E2-F3AB4C3A7C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2A25E-B003-421C-89EC-4FC689BB6BFB}" type="pres">
      <dgm:prSet presAssocID="{AA02CDF2-8F61-4081-B439-7EC163CE75F1}" presName="spacer" presStyleCnt="0"/>
      <dgm:spPr/>
    </dgm:pt>
    <dgm:pt modelId="{39C52590-686E-4610-AB3F-A8F00162627C}" type="pres">
      <dgm:prSet presAssocID="{62F90E8C-F3B4-438B-A59B-4CBE94C466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DBD324-0392-4123-A983-D4B06FB9191A}" srcId="{2CF4E216-2572-403D-8E32-BCD9C8115DB4}" destId="{4B3F1EBB-9480-4226-83EF-F30D7A9EA134}" srcOrd="0" destOrd="0" parTransId="{8E614626-FD22-47F0-9720-B2F5A8A19670}" sibTransId="{74EC67B5-8179-4FCE-A917-6A450D4E4C87}"/>
    <dgm:cxn modelId="{002CB258-58D2-48E0-BB8F-DC15046AF625}" type="presOf" srcId="{4B3F1EBB-9480-4226-83EF-F30D7A9EA134}" destId="{21978FAC-9DA9-418F-8009-946F87E3D140}" srcOrd="0" destOrd="0" presId="urn:microsoft.com/office/officeart/2005/8/layout/vList2"/>
    <dgm:cxn modelId="{05858E8F-8A12-4756-87A5-06F4425CFE6B}" type="presOf" srcId="{2CF4E216-2572-403D-8E32-BCD9C8115DB4}" destId="{7839832E-D72D-4FDD-835F-78F956ED8883}" srcOrd="0" destOrd="0" presId="urn:microsoft.com/office/officeart/2005/8/layout/vList2"/>
    <dgm:cxn modelId="{E5458293-90EE-4A18-BE2A-9AF739D27C55}" type="presOf" srcId="{6395E546-F15A-4684-9CAC-9AD3837E4709}" destId="{3375FD1F-2002-4B00-9184-B02C7F6B38CF}" srcOrd="0" destOrd="0" presId="urn:microsoft.com/office/officeart/2005/8/layout/vList2"/>
    <dgm:cxn modelId="{0B5240A2-495D-4155-B28E-B25DC83B79EB}" srcId="{2CF4E216-2572-403D-8E32-BCD9C8115DB4}" destId="{62F90E8C-F3B4-438B-A59B-4CBE94C466B8}" srcOrd="3" destOrd="0" parTransId="{AFA81BF1-405D-48C5-90B8-207699CCF278}" sibTransId="{066D9FAD-D41F-4C11-B502-ECAE62582C3D}"/>
    <dgm:cxn modelId="{76A538A4-B4B0-46A4-9B9C-F20ADD501704}" type="presOf" srcId="{A732E085-C3FF-46CB-A9E2-F3AB4C3A7C69}" destId="{1AA50124-3C80-4B62-B76C-3EEEE94B7AE6}" srcOrd="0" destOrd="0" presId="urn:microsoft.com/office/officeart/2005/8/layout/vList2"/>
    <dgm:cxn modelId="{6FB1FFB5-3C74-4348-9541-7C4A803B29F1}" srcId="{2CF4E216-2572-403D-8E32-BCD9C8115DB4}" destId="{6395E546-F15A-4684-9CAC-9AD3837E4709}" srcOrd="1" destOrd="0" parTransId="{FAAFF498-4A41-423A-8643-75EEC94E13D7}" sibTransId="{5EAF2447-A2CD-4580-85A4-156EA1C027BA}"/>
    <dgm:cxn modelId="{762A8ED8-2277-49CE-82E9-9CADD6D882FD}" type="presOf" srcId="{62F90E8C-F3B4-438B-A59B-4CBE94C466B8}" destId="{39C52590-686E-4610-AB3F-A8F00162627C}" srcOrd="0" destOrd="0" presId="urn:microsoft.com/office/officeart/2005/8/layout/vList2"/>
    <dgm:cxn modelId="{16B5AEE1-853F-46DA-9EE3-3376742740CF}" srcId="{2CF4E216-2572-403D-8E32-BCD9C8115DB4}" destId="{A732E085-C3FF-46CB-A9E2-F3AB4C3A7C69}" srcOrd="2" destOrd="0" parTransId="{140D6872-9B24-4764-8E2E-AE9621D9885A}" sibTransId="{AA02CDF2-8F61-4081-B439-7EC163CE75F1}"/>
    <dgm:cxn modelId="{4DEF225D-3A5E-4C57-A681-42B6251E369C}" type="presParOf" srcId="{7839832E-D72D-4FDD-835F-78F956ED8883}" destId="{21978FAC-9DA9-418F-8009-946F87E3D140}" srcOrd="0" destOrd="0" presId="urn:microsoft.com/office/officeart/2005/8/layout/vList2"/>
    <dgm:cxn modelId="{3DF0EF63-1038-4099-8D08-CE60AB7058FD}" type="presParOf" srcId="{7839832E-D72D-4FDD-835F-78F956ED8883}" destId="{3E51266C-3DB1-42AA-8D92-478C69495BEF}" srcOrd="1" destOrd="0" presId="urn:microsoft.com/office/officeart/2005/8/layout/vList2"/>
    <dgm:cxn modelId="{61165E4D-FEF4-41D2-9223-362AE48B9E97}" type="presParOf" srcId="{7839832E-D72D-4FDD-835F-78F956ED8883}" destId="{3375FD1F-2002-4B00-9184-B02C7F6B38CF}" srcOrd="2" destOrd="0" presId="urn:microsoft.com/office/officeart/2005/8/layout/vList2"/>
    <dgm:cxn modelId="{9F5DC2B7-8068-40FA-A76E-7F26E9563A5C}" type="presParOf" srcId="{7839832E-D72D-4FDD-835F-78F956ED8883}" destId="{B2F8B0E8-46BF-4763-A4F8-35C8AE09E830}" srcOrd="3" destOrd="0" presId="urn:microsoft.com/office/officeart/2005/8/layout/vList2"/>
    <dgm:cxn modelId="{92B7BD1F-BA64-4F77-AF68-9FF6791ED199}" type="presParOf" srcId="{7839832E-D72D-4FDD-835F-78F956ED8883}" destId="{1AA50124-3C80-4B62-B76C-3EEEE94B7AE6}" srcOrd="4" destOrd="0" presId="urn:microsoft.com/office/officeart/2005/8/layout/vList2"/>
    <dgm:cxn modelId="{7139C844-205D-4DB7-BCED-B2CDED1B0558}" type="presParOf" srcId="{7839832E-D72D-4FDD-835F-78F956ED8883}" destId="{CFD2A25E-B003-421C-89EC-4FC689BB6BFB}" srcOrd="5" destOrd="0" presId="urn:microsoft.com/office/officeart/2005/8/layout/vList2"/>
    <dgm:cxn modelId="{2F539D19-9743-4DCF-8094-EDBD33CF3782}" type="presParOf" srcId="{7839832E-D72D-4FDD-835F-78F956ED8883}" destId="{39C52590-686E-4610-AB3F-A8F0016262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A0CD27-B97D-45E1-B4D0-6A83C37C94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51A907-B9DD-49F5-89EC-45A8B810B782}">
      <dgm:prSet/>
      <dgm:spPr/>
      <dgm:t>
        <a:bodyPr/>
        <a:lstStyle/>
        <a:p>
          <a:r>
            <a:rPr lang="en-US"/>
            <a:t>predattrit  No Yes</a:t>
          </a:r>
        </a:p>
      </dgm:t>
    </dgm:pt>
    <dgm:pt modelId="{6C66F540-BEAC-4409-A1D6-C9053C78437E}" type="parTrans" cxnId="{0C7D6D4B-D118-47D4-ABA1-1D8389D205C7}">
      <dgm:prSet/>
      <dgm:spPr/>
      <dgm:t>
        <a:bodyPr/>
        <a:lstStyle/>
        <a:p>
          <a:endParaRPr lang="en-US"/>
        </a:p>
      </dgm:t>
    </dgm:pt>
    <dgm:pt modelId="{AEC929D3-FC3C-475F-8CDF-FFF8CF1FB7C7}" type="sibTrans" cxnId="{0C7D6D4B-D118-47D4-ABA1-1D8389D205C7}">
      <dgm:prSet/>
      <dgm:spPr/>
      <dgm:t>
        <a:bodyPr/>
        <a:lstStyle/>
        <a:p>
          <a:endParaRPr lang="en-US"/>
        </a:p>
      </dgm:t>
    </dgm:pt>
    <dgm:pt modelId="{97C46862-83B7-40F3-A36E-6657863427D0}">
      <dgm:prSet/>
      <dgm:spPr/>
      <dgm:t>
        <a:bodyPr/>
        <a:lstStyle/>
        <a:p>
          <a:r>
            <a:rPr lang="en-US"/>
            <a:t>No  221  51</a:t>
          </a:r>
        </a:p>
      </dgm:t>
    </dgm:pt>
    <dgm:pt modelId="{8B78FCD1-7511-45B4-81FC-1052476DAE79}" type="parTrans" cxnId="{C477AB07-ABC4-46FA-B0C6-2E03A20E9E91}">
      <dgm:prSet/>
      <dgm:spPr/>
      <dgm:t>
        <a:bodyPr/>
        <a:lstStyle/>
        <a:p>
          <a:endParaRPr lang="en-US"/>
        </a:p>
      </dgm:t>
    </dgm:pt>
    <dgm:pt modelId="{89EE5E5D-AF33-4677-BAA0-7D40E20F9E5B}" type="sibTrans" cxnId="{C477AB07-ABC4-46FA-B0C6-2E03A20E9E91}">
      <dgm:prSet/>
      <dgm:spPr/>
      <dgm:t>
        <a:bodyPr/>
        <a:lstStyle/>
        <a:p>
          <a:endParaRPr lang="en-US"/>
        </a:p>
      </dgm:t>
    </dgm:pt>
    <dgm:pt modelId="{35F588E8-5AA8-4DCE-8163-960CA46DD90F}">
      <dgm:prSet/>
      <dgm:spPr/>
      <dgm:t>
        <a:bodyPr/>
        <a:lstStyle/>
        <a:p>
          <a:r>
            <a:rPr lang="en-US"/>
            <a:t>Yes  22   6</a:t>
          </a:r>
        </a:p>
      </dgm:t>
    </dgm:pt>
    <dgm:pt modelId="{3CE619D0-16B3-4E04-A28C-1AC0AA34341D}" type="parTrans" cxnId="{7DE8E0EA-626A-4F00-AD02-AF0C5BFAE87E}">
      <dgm:prSet/>
      <dgm:spPr/>
      <dgm:t>
        <a:bodyPr/>
        <a:lstStyle/>
        <a:p>
          <a:endParaRPr lang="en-US"/>
        </a:p>
      </dgm:t>
    </dgm:pt>
    <dgm:pt modelId="{FC470B3C-1C34-47A1-B717-07FDC9829EC7}" type="sibTrans" cxnId="{7DE8E0EA-626A-4F00-AD02-AF0C5BFAE87E}">
      <dgm:prSet/>
      <dgm:spPr/>
      <dgm:t>
        <a:bodyPr/>
        <a:lstStyle/>
        <a:p>
          <a:endParaRPr lang="en-US"/>
        </a:p>
      </dgm:t>
    </dgm:pt>
    <dgm:pt modelId="{3AD3142C-E7FF-45C7-8BD3-E0BE52B94A90}">
      <dgm:prSet/>
      <dgm:spPr/>
      <dgm:t>
        <a:bodyPr/>
        <a:lstStyle/>
        <a:p>
          <a:r>
            <a:rPr lang="en-US"/>
            <a:t>Accuracy : 0.7567 </a:t>
          </a:r>
        </a:p>
      </dgm:t>
    </dgm:pt>
    <dgm:pt modelId="{51AC6C31-227A-4FDC-B27C-D7A022C69B7A}" type="parTrans" cxnId="{DF621B87-8B18-4760-A8E8-A070E4BB9DAE}">
      <dgm:prSet/>
      <dgm:spPr/>
      <dgm:t>
        <a:bodyPr/>
        <a:lstStyle/>
        <a:p>
          <a:endParaRPr lang="en-US"/>
        </a:p>
      </dgm:t>
    </dgm:pt>
    <dgm:pt modelId="{8616385B-C0DD-4940-937E-B43F089E33C1}" type="sibTrans" cxnId="{DF621B87-8B18-4760-A8E8-A070E4BB9DAE}">
      <dgm:prSet/>
      <dgm:spPr/>
      <dgm:t>
        <a:bodyPr/>
        <a:lstStyle/>
        <a:p>
          <a:endParaRPr lang="en-US"/>
        </a:p>
      </dgm:t>
    </dgm:pt>
    <dgm:pt modelId="{E8C5DA49-91CA-4104-BBBB-DBDCA8CBD729}">
      <dgm:prSet/>
      <dgm:spPr/>
      <dgm:t>
        <a:bodyPr/>
        <a:lstStyle/>
        <a:p>
          <a:r>
            <a:rPr lang="en-US"/>
            <a:t>Sensitivity : 0.9095         </a:t>
          </a:r>
        </a:p>
      </dgm:t>
    </dgm:pt>
    <dgm:pt modelId="{75859383-05EE-41FC-AE48-D5932572D886}" type="parTrans" cxnId="{67713941-0A6D-4D24-B62F-D28D768DE56B}">
      <dgm:prSet/>
      <dgm:spPr/>
      <dgm:t>
        <a:bodyPr/>
        <a:lstStyle/>
        <a:p>
          <a:endParaRPr lang="en-US"/>
        </a:p>
      </dgm:t>
    </dgm:pt>
    <dgm:pt modelId="{B74CF0D6-EB0E-407A-ACCC-3D0A797EC391}" type="sibTrans" cxnId="{67713941-0A6D-4D24-B62F-D28D768DE56B}">
      <dgm:prSet/>
      <dgm:spPr/>
      <dgm:t>
        <a:bodyPr/>
        <a:lstStyle/>
        <a:p>
          <a:endParaRPr lang="en-US"/>
        </a:p>
      </dgm:t>
    </dgm:pt>
    <dgm:pt modelId="{066F8280-4E21-4BEE-9E2C-DFFF19BBA110}">
      <dgm:prSet/>
      <dgm:spPr/>
      <dgm:t>
        <a:bodyPr/>
        <a:lstStyle/>
        <a:p>
          <a:r>
            <a:rPr lang="en-US"/>
            <a:t>Specificity : 0.1053</a:t>
          </a:r>
        </a:p>
      </dgm:t>
    </dgm:pt>
    <dgm:pt modelId="{F7B9CED7-4BF2-4935-93B2-1E6D34789C6D}" type="parTrans" cxnId="{1CCBE05E-E70E-4044-A6AC-FB3B6D4C7A20}">
      <dgm:prSet/>
      <dgm:spPr/>
      <dgm:t>
        <a:bodyPr/>
        <a:lstStyle/>
        <a:p>
          <a:endParaRPr lang="en-US"/>
        </a:p>
      </dgm:t>
    </dgm:pt>
    <dgm:pt modelId="{741F6634-E2F9-44D0-9E1C-059FC72D3D9E}" type="sibTrans" cxnId="{1CCBE05E-E70E-4044-A6AC-FB3B6D4C7A20}">
      <dgm:prSet/>
      <dgm:spPr/>
      <dgm:t>
        <a:bodyPr/>
        <a:lstStyle/>
        <a:p>
          <a:endParaRPr lang="en-US"/>
        </a:p>
      </dgm:t>
    </dgm:pt>
    <dgm:pt modelId="{365DD137-0975-442E-9C1C-A964F0A8C2A4}" type="pres">
      <dgm:prSet presAssocID="{74A0CD27-B97D-45E1-B4D0-6A83C37C94E5}" presName="vert0" presStyleCnt="0">
        <dgm:presLayoutVars>
          <dgm:dir/>
          <dgm:animOne val="branch"/>
          <dgm:animLvl val="lvl"/>
        </dgm:presLayoutVars>
      </dgm:prSet>
      <dgm:spPr/>
    </dgm:pt>
    <dgm:pt modelId="{2F52BD71-FF0F-47E6-8806-A27DE4BB6A8B}" type="pres">
      <dgm:prSet presAssocID="{0251A907-B9DD-49F5-89EC-45A8B810B782}" presName="thickLine" presStyleLbl="alignNode1" presStyleIdx="0" presStyleCnt="6"/>
      <dgm:spPr/>
    </dgm:pt>
    <dgm:pt modelId="{9828BCCA-5FD3-4FBA-809E-13ADC0126364}" type="pres">
      <dgm:prSet presAssocID="{0251A907-B9DD-49F5-89EC-45A8B810B782}" presName="horz1" presStyleCnt="0"/>
      <dgm:spPr/>
    </dgm:pt>
    <dgm:pt modelId="{993D5AC3-FFCA-42D3-B093-C62E87BB6571}" type="pres">
      <dgm:prSet presAssocID="{0251A907-B9DD-49F5-89EC-45A8B810B782}" presName="tx1" presStyleLbl="revTx" presStyleIdx="0" presStyleCnt="6"/>
      <dgm:spPr/>
    </dgm:pt>
    <dgm:pt modelId="{46A1184D-C990-4812-A660-0B3190D7F438}" type="pres">
      <dgm:prSet presAssocID="{0251A907-B9DD-49F5-89EC-45A8B810B782}" presName="vert1" presStyleCnt="0"/>
      <dgm:spPr/>
    </dgm:pt>
    <dgm:pt modelId="{31477D6E-AD20-496F-82B1-199DEB5708F7}" type="pres">
      <dgm:prSet presAssocID="{97C46862-83B7-40F3-A36E-6657863427D0}" presName="thickLine" presStyleLbl="alignNode1" presStyleIdx="1" presStyleCnt="6"/>
      <dgm:spPr/>
    </dgm:pt>
    <dgm:pt modelId="{01B00B82-962D-40CE-86F4-BFE73BE88A63}" type="pres">
      <dgm:prSet presAssocID="{97C46862-83B7-40F3-A36E-6657863427D0}" presName="horz1" presStyleCnt="0"/>
      <dgm:spPr/>
    </dgm:pt>
    <dgm:pt modelId="{2D1A5B8A-D6B9-4353-A6EC-07BC3CAC62CA}" type="pres">
      <dgm:prSet presAssocID="{97C46862-83B7-40F3-A36E-6657863427D0}" presName="tx1" presStyleLbl="revTx" presStyleIdx="1" presStyleCnt="6"/>
      <dgm:spPr/>
    </dgm:pt>
    <dgm:pt modelId="{E1FCE7D0-F3D5-4E6B-B174-74FD38161898}" type="pres">
      <dgm:prSet presAssocID="{97C46862-83B7-40F3-A36E-6657863427D0}" presName="vert1" presStyleCnt="0"/>
      <dgm:spPr/>
    </dgm:pt>
    <dgm:pt modelId="{D0085DA3-2FEE-43AB-80BD-34B62F665A60}" type="pres">
      <dgm:prSet presAssocID="{35F588E8-5AA8-4DCE-8163-960CA46DD90F}" presName="thickLine" presStyleLbl="alignNode1" presStyleIdx="2" presStyleCnt="6"/>
      <dgm:spPr/>
    </dgm:pt>
    <dgm:pt modelId="{77A84AA2-256E-4074-9C4F-18B00AA06BB8}" type="pres">
      <dgm:prSet presAssocID="{35F588E8-5AA8-4DCE-8163-960CA46DD90F}" presName="horz1" presStyleCnt="0"/>
      <dgm:spPr/>
    </dgm:pt>
    <dgm:pt modelId="{C249543E-91CB-4282-AFB6-62EE60134A65}" type="pres">
      <dgm:prSet presAssocID="{35F588E8-5AA8-4DCE-8163-960CA46DD90F}" presName="tx1" presStyleLbl="revTx" presStyleIdx="2" presStyleCnt="6"/>
      <dgm:spPr/>
    </dgm:pt>
    <dgm:pt modelId="{D1478012-C3E3-40B6-BBFF-10948D7980E1}" type="pres">
      <dgm:prSet presAssocID="{35F588E8-5AA8-4DCE-8163-960CA46DD90F}" presName="vert1" presStyleCnt="0"/>
      <dgm:spPr/>
    </dgm:pt>
    <dgm:pt modelId="{A948AB12-F5D5-4472-9C80-6F3791CF788B}" type="pres">
      <dgm:prSet presAssocID="{3AD3142C-E7FF-45C7-8BD3-E0BE52B94A90}" presName="thickLine" presStyleLbl="alignNode1" presStyleIdx="3" presStyleCnt="6"/>
      <dgm:spPr/>
    </dgm:pt>
    <dgm:pt modelId="{C0848EF7-A5C3-4400-91B0-B1B1DDB814A4}" type="pres">
      <dgm:prSet presAssocID="{3AD3142C-E7FF-45C7-8BD3-E0BE52B94A90}" presName="horz1" presStyleCnt="0"/>
      <dgm:spPr/>
    </dgm:pt>
    <dgm:pt modelId="{FEB77182-87AC-4A2A-BC14-8A4F9F6BE2C5}" type="pres">
      <dgm:prSet presAssocID="{3AD3142C-E7FF-45C7-8BD3-E0BE52B94A90}" presName="tx1" presStyleLbl="revTx" presStyleIdx="3" presStyleCnt="6"/>
      <dgm:spPr/>
    </dgm:pt>
    <dgm:pt modelId="{3368E4B2-A5CF-4678-A76C-A0DC63D7BAA8}" type="pres">
      <dgm:prSet presAssocID="{3AD3142C-E7FF-45C7-8BD3-E0BE52B94A90}" presName="vert1" presStyleCnt="0"/>
      <dgm:spPr/>
    </dgm:pt>
    <dgm:pt modelId="{5773A550-595D-49C3-A234-B6B0DBE4E86B}" type="pres">
      <dgm:prSet presAssocID="{E8C5DA49-91CA-4104-BBBB-DBDCA8CBD729}" presName="thickLine" presStyleLbl="alignNode1" presStyleIdx="4" presStyleCnt="6"/>
      <dgm:spPr/>
    </dgm:pt>
    <dgm:pt modelId="{193A38DA-46BE-4947-A6E7-EC2E97D7D833}" type="pres">
      <dgm:prSet presAssocID="{E8C5DA49-91CA-4104-BBBB-DBDCA8CBD729}" presName="horz1" presStyleCnt="0"/>
      <dgm:spPr/>
    </dgm:pt>
    <dgm:pt modelId="{0A80F7A0-1DC7-4B59-A367-9C1BD65CD5D8}" type="pres">
      <dgm:prSet presAssocID="{E8C5DA49-91CA-4104-BBBB-DBDCA8CBD729}" presName="tx1" presStyleLbl="revTx" presStyleIdx="4" presStyleCnt="6"/>
      <dgm:spPr/>
    </dgm:pt>
    <dgm:pt modelId="{0742FCD5-BB2C-4EB2-852C-6842BDD2C7C0}" type="pres">
      <dgm:prSet presAssocID="{E8C5DA49-91CA-4104-BBBB-DBDCA8CBD729}" presName="vert1" presStyleCnt="0"/>
      <dgm:spPr/>
    </dgm:pt>
    <dgm:pt modelId="{2DB796D8-5FEF-468E-A87A-72E50156F728}" type="pres">
      <dgm:prSet presAssocID="{066F8280-4E21-4BEE-9E2C-DFFF19BBA110}" presName="thickLine" presStyleLbl="alignNode1" presStyleIdx="5" presStyleCnt="6"/>
      <dgm:spPr/>
    </dgm:pt>
    <dgm:pt modelId="{C1134624-878B-4B3C-BDF8-A1FAD229CB98}" type="pres">
      <dgm:prSet presAssocID="{066F8280-4E21-4BEE-9E2C-DFFF19BBA110}" presName="horz1" presStyleCnt="0"/>
      <dgm:spPr/>
    </dgm:pt>
    <dgm:pt modelId="{942D0764-16D7-41E4-8304-EBC170E0EC0A}" type="pres">
      <dgm:prSet presAssocID="{066F8280-4E21-4BEE-9E2C-DFFF19BBA110}" presName="tx1" presStyleLbl="revTx" presStyleIdx="5" presStyleCnt="6"/>
      <dgm:spPr/>
    </dgm:pt>
    <dgm:pt modelId="{1045590E-6FFA-45DF-8784-DB42785C7962}" type="pres">
      <dgm:prSet presAssocID="{066F8280-4E21-4BEE-9E2C-DFFF19BBA110}" presName="vert1" presStyleCnt="0"/>
      <dgm:spPr/>
    </dgm:pt>
  </dgm:ptLst>
  <dgm:cxnLst>
    <dgm:cxn modelId="{C477AB07-ABC4-46FA-B0C6-2E03A20E9E91}" srcId="{74A0CD27-B97D-45E1-B4D0-6A83C37C94E5}" destId="{97C46862-83B7-40F3-A36E-6657863427D0}" srcOrd="1" destOrd="0" parTransId="{8B78FCD1-7511-45B4-81FC-1052476DAE79}" sibTransId="{89EE5E5D-AF33-4677-BAA0-7D40E20F9E5B}"/>
    <dgm:cxn modelId="{F5C6772B-0D2A-43E5-84CA-03E479F6A358}" type="presOf" srcId="{74A0CD27-B97D-45E1-B4D0-6A83C37C94E5}" destId="{365DD137-0975-442E-9C1C-A964F0A8C2A4}" srcOrd="0" destOrd="0" presId="urn:microsoft.com/office/officeart/2008/layout/LinedList"/>
    <dgm:cxn modelId="{CA55CC2F-EB08-48EA-950A-155B824D9E2F}" type="presOf" srcId="{35F588E8-5AA8-4DCE-8163-960CA46DD90F}" destId="{C249543E-91CB-4282-AFB6-62EE60134A65}" srcOrd="0" destOrd="0" presId="urn:microsoft.com/office/officeart/2008/layout/LinedList"/>
    <dgm:cxn modelId="{71A9FD3E-78FB-4E75-942D-D7FA4D02E24A}" type="presOf" srcId="{0251A907-B9DD-49F5-89EC-45A8B810B782}" destId="{993D5AC3-FFCA-42D3-B093-C62E87BB6571}" srcOrd="0" destOrd="0" presId="urn:microsoft.com/office/officeart/2008/layout/LinedList"/>
    <dgm:cxn modelId="{1CCBE05E-E70E-4044-A6AC-FB3B6D4C7A20}" srcId="{74A0CD27-B97D-45E1-B4D0-6A83C37C94E5}" destId="{066F8280-4E21-4BEE-9E2C-DFFF19BBA110}" srcOrd="5" destOrd="0" parTransId="{F7B9CED7-4BF2-4935-93B2-1E6D34789C6D}" sibTransId="{741F6634-E2F9-44D0-9E1C-059FC72D3D9E}"/>
    <dgm:cxn modelId="{67713941-0A6D-4D24-B62F-D28D768DE56B}" srcId="{74A0CD27-B97D-45E1-B4D0-6A83C37C94E5}" destId="{E8C5DA49-91CA-4104-BBBB-DBDCA8CBD729}" srcOrd="4" destOrd="0" parTransId="{75859383-05EE-41FC-AE48-D5932572D886}" sibTransId="{B74CF0D6-EB0E-407A-ACCC-3D0A797EC391}"/>
    <dgm:cxn modelId="{0C7D6D4B-D118-47D4-ABA1-1D8389D205C7}" srcId="{74A0CD27-B97D-45E1-B4D0-6A83C37C94E5}" destId="{0251A907-B9DD-49F5-89EC-45A8B810B782}" srcOrd="0" destOrd="0" parTransId="{6C66F540-BEAC-4409-A1D6-C9053C78437E}" sibTransId="{AEC929D3-FC3C-475F-8CDF-FFF8CF1FB7C7}"/>
    <dgm:cxn modelId="{DF621B87-8B18-4760-A8E8-A070E4BB9DAE}" srcId="{74A0CD27-B97D-45E1-B4D0-6A83C37C94E5}" destId="{3AD3142C-E7FF-45C7-8BD3-E0BE52B94A90}" srcOrd="3" destOrd="0" parTransId="{51AC6C31-227A-4FDC-B27C-D7A022C69B7A}" sibTransId="{8616385B-C0DD-4940-937E-B43F089E33C1}"/>
    <dgm:cxn modelId="{73FF8288-5AC2-4D97-89D6-1ED415EF25BC}" type="presOf" srcId="{066F8280-4E21-4BEE-9E2C-DFFF19BBA110}" destId="{942D0764-16D7-41E4-8304-EBC170E0EC0A}" srcOrd="0" destOrd="0" presId="urn:microsoft.com/office/officeart/2008/layout/LinedList"/>
    <dgm:cxn modelId="{B0CB54E3-8ECB-4EC8-B3AF-100E29F42F8F}" type="presOf" srcId="{97C46862-83B7-40F3-A36E-6657863427D0}" destId="{2D1A5B8A-D6B9-4353-A6EC-07BC3CAC62CA}" srcOrd="0" destOrd="0" presId="urn:microsoft.com/office/officeart/2008/layout/LinedList"/>
    <dgm:cxn modelId="{7DE8E0EA-626A-4F00-AD02-AF0C5BFAE87E}" srcId="{74A0CD27-B97D-45E1-B4D0-6A83C37C94E5}" destId="{35F588E8-5AA8-4DCE-8163-960CA46DD90F}" srcOrd="2" destOrd="0" parTransId="{3CE619D0-16B3-4E04-A28C-1AC0AA34341D}" sibTransId="{FC470B3C-1C34-47A1-B717-07FDC9829EC7}"/>
    <dgm:cxn modelId="{014C33EF-E70B-4EA2-A99B-A8B80923A56D}" type="presOf" srcId="{E8C5DA49-91CA-4104-BBBB-DBDCA8CBD729}" destId="{0A80F7A0-1DC7-4B59-A367-9C1BD65CD5D8}" srcOrd="0" destOrd="0" presId="urn:microsoft.com/office/officeart/2008/layout/LinedList"/>
    <dgm:cxn modelId="{970BDEF4-5599-4B94-9D9C-C2DF66843DAD}" type="presOf" srcId="{3AD3142C-E7FF-45C7-8BD3-E0BE52B94A90}" destId="{FEB77182-87AC-4A2A-BC14-8A4F9F6BE2C5}" srcOrd="0" destOrd="0" presId="urn:microsoft.com/office/officeart/2008/layout/LinedList"/>
    <dgm:cxn modelId="{66A8CEF1-53DD-46C2-95EB-288EF563F5E7}" type="presParOf" srcId="{365DD137-0975-442E-9C1C-A964F0A8C2A4}" destId="{2F52BD71-FF0F-47E6-8806-A27DE4BB6A8B}" srcOrd="0" destOrd="0" presId="urn:microsoft.com/office/officeart/2008/layout/LinedList"/>
    <dgm:cxn modelId="{B9A1BF79-8DB4-498B-BA57-22AF2E8492B8}" type="presParOf" srcId="{365DD137-0975-442E-9C1C-A964F0A8C2A4}" destId="{9828BCCA-5FD3-4FBA-809E-13ADC0126364}" srcOrd="1" destOrd="0" presId="urn:microsoft.com/office/officeart/2008/layout/LinedList"/>
    <dgm:cxn modelId="{1519FE48-4815-455F-8CD2-F0F942026944}" type="presParOf" srcId="{9828BCCA-5FD3-4FBA-809E-13ADC0126364}" destId="{993D5AC3-FFCA-42D3-B093-C62E87BB6571}" srcOrd="0" destOrd="0" presId="urn:microsoft.com/office/officeart/2008/layout/LinedList"/>
    <dgm:cxn modelId="{D3B6FE4B-3A90-4C45-A6AE-201BDA6E00FD}" type="presParOf" srcId="{9828BCCA-5FD3-4FBA-809E-13ADC0126364}" destId="{46A1184D-C990-4812-A660-0B3190D7F438}" srcOrd="1" destOrd="0" presId="urn:microsoft.com/office/officeart/2008/layout/LinedList"/>
    <dgm:cxn modelId="{F95B02B1-8DDB-4F86-9166-E3B33F329591}" type="presParOf" srcId="{365DD137-0975-442E-9C1C-A964F0A8C2A4}" destId="{31477D6E-AD20-496F-82B1-199DEB5708F7}" srcOrd="2" destOrd="0" presId="urn:microsoft.com/office/officeart/2008/layout/LinedList"/>
    <dgm:cxn modelId="{0F8F4496-B7D6-4CA8-A96F-FD880DC59D2E}" type="presParOf" srcId="{365DD137-0975-442E-9C1C-A964F0A8C2A4}" destId="{01B00B82-962D-40CE-86F4-BFE73BE88A63}" srcOrd="3" destOrd="0" presId="urn:microsoft.com/office/officeart/2008/layout/LinedList"/>
    <dgm:cxn modelId="{DD6E0E6F-A591-4C50-AF2E-B7774BBEA5E8}" type="presParOf" srcId="{01B00B82-962D-40CE-86F4-BFE73BE88A63}" destId="{2D1A5B8A-D6B9-4353-A6EC-07BC3CAC62CA}" srcOrd="0" destOrd="0" presId="urn:microsoft.com/office/officeart/2008/layout/LinedList"/>
    <dgm:cxn modelId="{85BA0DB2-4572-4B9E-93F5-A689785E0B84}" type="presParOf" srcId="{01B00B82-962D-40CE-86F4-BFE73BE88A63}" destId="{E1FCE7D0-F3D5-4E6B-B174-74FD38161898}" srcOrd="1" destOrd="0" presId="urn:microsoft.com/office/officeart/2008/layout/LinedList"/>
    <dgm:cxn modelId="{CDC41817-6C1C-488E-B94F-9F615D4F3E94}" type="presParOf" srcId="{365DD137-0975-442E-9C1C-A964F0A8C2A4}" destId="{D0085DA3-2FEE-43AB-80BD-34B62F665A60}" srcOrd="4" destOrd="0" presId="urn:microsoft.com/office/officeart/2008/layout/LinedList"/>
    <dgm:cxn modelId="{E3C48C03-2B38-4CB9-9501-C6C271A3FBB5}" type="presParOf" srcId="{365DD137-0975-442E-9C1C-A964F0A8C2A4}" destId="{77A84AA2-256E-4074-9C4F-18B00AA06BB8}" srcOrd="5" destOrd="0" presId="urn:microsoft.com/office/officeart/2008/layout/LinedList"/>
    <dgm:cxn modelId="{E441CA2C-BAE3-40B3-BF04-2BC695AE4D9F}" type="presParOf" srcId="{77A84AA2-256E-4074-9C4F-18B00AA06BB8}" destId="{C249543E-91CB-4282-AFB6-62EE60134A65}" srcOrd="0" destOrd="0" presId="urn:microsoft.com/office/officeart/2008/layout/LinedList"/>
    <dgm:cxn modelId="{1D701ADD-B42E-455D-B284-8051D51CA739}" type="presParOf" srcId="{77A84AA2-256E-4074-9C4F-18B00AA06BB8}" destId="{D1478012-C3E3-40B6-BBFF-10948D7980E1}" srcOrd="1" destOrd="0" presId="urn:microsoft.com/office/officeart/2008/layout/LinedList"/>
    <dgm:cxn modelId="{2379B9B9-C779-4AFB-BEC7-C3503F4C06BA}" type="presParOf" srcId="{365DD137-0975-442E-9C1C-A964F0A8C2A4}" destId="{A948AB12-F5D5-4472-9C80-6F3791CF788B}" srcOrd="6" destOrd="0" presId="urn:microsoft.com/office/officeart/2008/layout/LinedList"/>
    <dgm:cxn modelId="{45216BF1-E42B-40F7-9296-07464349B2FA}" type="presParOf" srcId="{365DD137-0975-442E-9C1C-A964F0A8C2A4}" destId="{C0848EF7-A5C3-4400-91B0-B1B1DDB814A4}" srcOrd="7" destOrd="0" presId="urn:microsoft.com/office/officeart/2008/layout/LinedList"/>
    <dgm:cxn modelId="{FA2CEF21-1F59-460A-8570-15846C1BFA08}" type="presParOf" srcId="{C0848EF7-A5C3-4400-91B0-B1B1DDB814A4}" destId="{FEB77182-87AC-4A2A-BC14-8A4F9F6BE2C5}" srcOrd="0" destOrd="0" presId="urn:microsoft.com/office/officeart/2008/layout/LinedList"/>
    <dgm:cxn modelId="{6C7A424A-AC9C-4AB5-BFBA-AFF7205E8128}" type="presParOf" srcId="{C0848EF7-A5C3-4400-91B0-B1B1DDB814A4}" destId="{3368E4B2-A5CF-4678-A76C-A0DC63D7BAA8}" srcOrd="1" destOrd="0" presId="urn:microsoft.com/office/officeart/2008/layout/LinedList"/>
    <dgm:cxn modelId="{0B31C091-BE53-4C50-B0D1-EA8788DA291F}" type="presParOf" srcId="{365DD137-0975-442E-9C1C-A964F0A8C2A4}" destId="{5773A550-595D-49C3-A234-B6B0DBE4E86B}" srcOrd="8" destOrd="0" presId="urn:microsoft.com/office/officeart/2008/layout/LinedList"/>
    <dgm:cxn modelId="{2288BE6C-1C6C-476E-96E7-3E2ED68444F3}" type="presParOf" srcId="{365DD137-0975-442E-9C1C-A964F0A8C2A4}" destId="{193A38DA-46BE-4947-A6E7-EC2E97D7D833}" srcOrd="9" destOrd="0" presId="urn:microsoft.com/office/officeart/2008/layout/LinedList"/>
    <dgm:cxn modelId="{08B35871-ED4F-4717-A79F-37B16A55B59A}" type="presParOf" srcId="{193A38DA-46BE-4947-A6E7-EC2E97D7D833}" destId="{0A80F7A0-1DC7-4B59-A367-9C1BD65CD5D8}" srcOrd="0" destOrd="0" presId="urn:microsoft.com/office/officeart/2008/layout/LinedList"/>
    <dgm:cxn modelId="{951A4AE0-A6F5-4688-BB93-98D97AE81BF3}" type="presParOf" srcId="{193A38DA-46BE-4947-A6E7-EC2E97D7D833}" destId="{0742FCD5-BB2C-4EB2-852C-6842BDD2C7C0}" srcOrd="1" destOrd="0" presId="urn:microsoft.com/office/officeart/2008/layout/LinedList"/>
    <dgm:cxn modelId="{7ECB4AA4-1075-4AB5-A675-2CE343A120A3}" type="presParOf" srcId="{365DD137-0975-442E-9C1C-A964F0A8C2A4}" destId="{2DB796D8-5FEF-468E-A87A-72E50156F728}" srcOrd="10" destOrd="0" presId="urn:microsoft.com/office/officeart/2008/layout/LinedList"/>
    <dgm:cxn modelId="{5063AE97-CA02-4974-9E0E-3143F10B84D5}" type="presParOf" srcId="{365DD137-0975-442E-9C1C-A964F0A8C2A4}" destId="{C1134624-878B-4B3C-BDF8-A1FAD229CB98}" srcOrd="11" destOrd="0" presId="urn:microsoft.com/office/officeart/2008/layout/LinedList"/>
    <dgm:cxn modelId="{A2387585-6EF7-4FB1-8B24-E906EBCE5E0D}" type="presParOf" srcId="{C1134624-878B-4B3C-BDF8-A1FAD229CB98}" destId="{942D0764-16D7-41E4-8304-EBC170E0EC0A}" srcOrd="0" destOrd="0" presId="urn:microsoft.com/office/officeart/2008/layout/LinedList"/>
    <dgm:cxn modelId="{9D7B42BD-2435-49F1-ABFF-7F9EA70BC98D}" type="presParOf" srcId="{C1134624-878B-4B3C-BDF8-A1FAD229CB98}" destId="{1045590E-6FFA-45DF-8784-DB42785C79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CA899B-448E-4881-8404-3D8E120FFA6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60F0B2-D818-4461-997F-F0EC98C82368}">
      <dgm:prSet/>
      <dgm:spPr/>
      <dgm:t>
        <a:bodyPr/>
        <a:lstStyle/>
        <a:p>
          <a:r>
            <a:rPr lang="en-US"/>
            <a:t>Naïve Bayes model was used to predict the missing values.</a:t>
          </a:r>
        </a:p>
      </dgm:t>
    </dgm:pt>
    <dgm:pt modelId="{D28EF27C-AB7F-440D-9AAC-A2A2F6D54FCF}" type="parTrans" cxnId="{48594FB0-6E05-4524-9FEE-CF9B2873175A}">
      <dgm:prSet/>
      <dgm:spPr/>
      <dgm:t>
        <a:bodyPr/>
        <a:lstStyle/>
        <a:p>
          <a:endParaRPr lang="en-US"/>
        </a:p>
      </dgm:t>
    </dgm:pt>
    <dgm:pt modelId="{4345567C-469D-4D03-8EB1-68C34B810846}" type="sibTrans" cxnId="{48594FB0-6E05-4524-9FEE-CF9B2873175A}">
      <dgm:prSet/>
      <dgm:spPr/>
      <dgm:t>
        <a:bodyPr/>
        <a:lstStyle/>
        <a:p>
          <a:endParaRPr lang="en-US"/>
        </a:p>
      </dgm:t>
    </dgm:pt>
    <dgm:pt modelId="{553BF1B0-468C-4DE2-BAB9-E8FD35B070F3}">
      <dgm:prSet/>
      <dgm:spPr/>
      <dgm:t>
        <a:bodyPr/>
        <a:lstStyle/>
        <a:p>
          <a:r>
            <a:rPr lang="en-US"/>
            <a:t>A new dataframe was created that held the new information.</a:t>
          </a:r>
        </a:p>
      </dgm:t>
    </dgm:pt>
    <dgm:pt modelId="{94339A06-78A5-4EC4-92BC-DC0D25221E14}" type="parTrans" cxnId="{9B6997DF-0923-4FDD-9993-B987686AD1BA}">
      <dgm:prSet/>
      <dgm:spPr/>
      <dgm:t>
        <a:bodyPr/>
        <a:lstStyle/>
        <a:p>
          <a:endParaRPr lang="en-US"/>
        </a:p>
      </dgm:t>
    </dgm:pt>
    <dgm:pt modelId="{BAF9CB97-C1DF-4649-B39B-C27EC95D859A}" type="sibTrans" cxnId="{9B6997DF-0923-4FDD-9993-B987686AD1BA}">
      <dgm:prSet/>
      <dgm:spPr/>
      <dgm:t>
        <a:bodyPr/>
        <a:lstStyle/>
        <a:p>
          <a:endParaRPr lang="en-US"/>
        </a:p>
      </dgm:t>
    </dgm:pt>
    <dgm:pt modelId="{52EEE0AE-E316-4A6A-85A4-191A80DF529D}" type="pres">
      <dgm:prSet presAssocID="{95CA899B-448E-4881-8404-3D8E120FFA6C}" presName="linear" presStyleCnt="0">
        <dgm:presLayoutVars>
          <dgm:animLvl val="lvl"/>
          <dgm:resizeHandles val="exact"/>
        </dgm:presLayoutVars>
      </dgm:prSet>
      <dgm:spPr/>
    </dgm:pt>
    <dgm:pt modelId="{B725A0C3-FBE3-4014-8E2C-6CF62FC5BF81}" type="pres">
      <dgm:prSet presAssocID="{E060F0B2-D818-4461-997F-F0EC98C823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FC3A41-7E94-4287-8E41-28D78294EA76}" type="pres">
      <dgm:prSet presAssocID="{4345567C-469D-4D03-8EB1-68C34B810846}" presName="spacer" presStyleCnt="0"/>
      <dgm:spPr/>
    </dgm:pt>
    <dgm:pt modelId="{AE952844-1044-4E56-BAF3-510F344614B7}" type="pres">
      <dgm:prSet presAssocID="{553BF1B0-468C-4DE2-BAB9-E8FD35B070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F1863D-48E5-4303-AE1B-A826FAB484D1}" type="presOf" srcId="{E060F0B2-D818-4461-997F-F0EC98C82368}" destId="{B725A0C3-FBE3-4014-8E2C-6CF62FC5BF81}" srcOrd="0" destOrd="0" presId="urn:microsoft.com/office/officeart/2005/8/layout/vList2"/>
    <dgm:cxn modelId="{48594FB0-6E05-4524-9FEE-CF9B2873175A}" srcId="{95CA899B-448E-4881-8404-3D8E120FFA6C}" destId="{E060F0B2-D818-4461-997F-F0EC98C82368}" srcOrd="0" destOrd="0" parTransId="{D28EF27C-AB7F-440D-9AAC-A2A2F6D54FCF}" sibTransId="{4345567C-469D-4D03-8EB1-68C34B810846}"/>
    <dgm:cxn modelId="{CADD4BD9-5A70-478B-95F6-27B82663FC01}" type="presOf" srcId="{95CA899B-448E-4881-8404-3D8E120FFA6C}" destId="{52EEE0AE-E316-4A6A-85A4-191A80DF529D}" srcOrd="0" destOrd="0" presId="urn:microsoft.com/office/officeart/2005/8/layout/vList2"/>
    <dgm:cxn modelId="{9B6997DF-0923-4FDD-9993-B987686AD1BA}" srcId="{95CA899B-448E-4881-8404-3D8E120FFA6C}" destId="{553BF1B0-468C-4DE2-BAB9-E8FD35B070F3}" srcOrd="1" destOrd="0" parTransId="{94339A06-78A5-4EC4-92BC-DC0D25221E14}" sibTransId="{BAF9CB97-C1DF-4649-B39B-C27EC95D859A}"/>
    <dgm:cxn modelId="{E03327F1-92C1-40D5-8A52-BF9377FD5C03}" type="presOf" srcId="{553BF1B0-468C-4DE2-BAB9-E8FD35B070F3}" destId="{AE952844-1044-4E56-BAF3-510F344614B7}" srcOrd="0" destOrd="0" presId="urn:microsoft.com/office/officeart/2005/8/layout/vList2"/>
    <dgm:cxn modelId="{F6C03328-4E2E-4A51-852E-31AA120C6847}" type="presParOf" srcId="{52EEE0AE-E316-4A6A-85A4-191A80DF529D}" destId="{B725A0C3-FBE3-4014-8E2C-6CF62FC5BF81}" srcOrd="0" destOrd="0" presId="urn:microsoft.com/office/officeart/2005/8/layout/vList2"/>
    <dgm:cxn modelId="{C54E793F-B528-4A3B-83C7-484A400B4ADE}" type="presParOf" srcId="{52EEE0AE-E316-4A6A-85A4-191A80DF529D}" destId="{BCFC3A41-7E94-4287-8E41-28D78294EA76}" srcOrd="1" destOrd="0" presId="urn:microsoft.com/office/officeart/2005/8/layout/vList2"/>
    <dgm:cxn modelId="{0704ED91-54F0-4F7E-8B6D-ABC10EBDABC9}" type="presParOf" srcId="{52EEE0AE-E316-4A6A-85A4-191A80DF529D}" destId="{AE952844-1044-4E56-BAF3-510F344614B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5E4920-FDB0-42CA-8908-BCF7D8502A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F65B03-5B99-47F8-BF6C-66DFA0000C13}">
      <dgm:prSet/>
      <dgm:spPr/>
      <dgm:t>
        <a:bodyPr/>
        <a:lstStyle/>
        <a:p>
          <a:r>
            <a:rPr lang="en-US"/>
            <a:t>YearsAtCompany </a:t>
          </a:r>
        </a:p>
      </dgm:t>
    </dgm:pt>
    <dgm:pt modelId="{3DFA317B-4110-40A2-AE6A-60642738E636}" type="parTrans" cxnId="{1EBC2854-1E7D-45A2-9B02-7493AE56E487}">
      <dgm:prSet/>
      <dgm:spPr/>
      <dgm:t>
        <a:bodyPr/>
        <a:lstStyle/>
        <a:p>
          <a:endParaRPr lang="en-US"/>
        </a:p>
      </dgm:t>
    </dgm:pt>
    <dgm:pt modelId="{910942F5-50F6-4886-A785-F4066D686FE9}" type="sibTrans" cxnId="{1EBC2854-1E7D-45A2-9B02-7493AE56E487}">
      <dgm:prSet/>
      <dgm:spPr/>
      <dgm:t>
        <a:bodyPr/>
        <a:lstStyle/>
        <a:p>
          <a:endParaRPr lang="en-US"/>
        </a:p>
      </dgm:t>
    </dgm:pt>
    <dgm:pt modelId="{39BFFD1D-B14B-4360-A82C-49B52535215E}">
      <dgm:prSet/>
      <dgm:spPr/>
      <dgm:t>
        <a:bodyPr/>
        <a:lstStyle/>
        <a:p>
          <a:r>
            <a:rPr lang="en-US"/>
            <a:t>YearsInCurrentRole </a:t>
          </a:r>
        </a:p>
      </dgm:t>
    </dgm:pt>
    <dgm:pt modelId="{1032DCBD-1B12-4AC7-9A86-00926301D0C7}" type="parTrans" cxnId="{A0419171-2B2B-4290-A722-388FBD01A882}">
      <dgm:prSet/>
      <dgm:spPr/>
      <dgm:t>
        <a:bodyPr/>
        <a:lstStyle/>
        <a:p>
          <a:endParaRPr lang="en-US"/>
        </a:p>
      </dgm:t>
    </dgm:pt>
    <dgm:pt modelId="{D89F57D4-B72A-41D0-A0CD-E86484362CAB}" type="sibTrans" cxnId="{A0419171-2B2B-4290-A722-388FBD01A882}">
      <dgm:prSet/>
      <dgm:spPr/>
      <dgm:t>
        <a:bodyPr/>
        <a:lstStyle/>
        <a:p>
          <a:endParaRPr lang="en-US"/>
        </a:p>
      </dgm:t>
    </dgm:pt>
    <dgm:pt modelId="{6F6C89D1-031F-4DCF-A6CB-25EBFEE25C38}">
      <dgm:prSet/>
      <dgm:spPr/>
      <dgm:t>
        <a:bodyPr/>
        <a:lstStyle/>
        <a:p>
          <a:r>
            <a:rPr lang="en-US"/>
            <a:t>YearsSinceLastPromotion </a:t>
          </a:r>
        </a:p>
      </dgm:t>
    </dgm:pt>
    <dgm:pt modelId="{02788833-A73B-4510-8D5A-E98D18EB3C28}" type="parTrans" cxnId="{AB39A5DE-2FA1-4671-A5C4-EC93BE979EB5}">
      <dgm:prSet/>
      <dgm:spPr/>
      <dgm:t>
        <a:bodyPr/>
        <a:lstStyle/>
        <a:p>
          <a:endParaRPr lang="en-US"/>
        </a:p>
      </dgm:t>
    </dgm:pt>
    <dgm:pt modelId="{8FF46B30-9235-485F-ABC1-3BC6178B9C8A}" type="sibTrans" cxnId="{AB39A5DE-2FA1-4671-A5C4-EC93BE979EB5}">
      <dgm:prSet/>
      <dgm:spPr/>
      <dgm:t>
        <a:bodyPr/>
        <a:lstStyle/>
        <a:p>
          <a:endParaRPr lang="en-US"/>
        </a:p>
      </dgm:t>
    </dgm:pt>
    <dgm:pt modelId="{7B4321C3-8C41-4F90-B182-414774F84A79}">
      <dgm:prSet/>
      <dgm:spPr/>
      <dgm:t>
        <a:bodyPr/>
        <a:lstStyle/>
        <a:p>
          <a:r>
            <a:rPr lang="en-US"/>
            <a:t>EnvironmentSatisfaction </a:t>
          </a:r>
        </a:p>
      </dgm:t>
    </dgm:pt>
    <dgm:pt modelId="{9A548409-22ED-4FBC-931E-9494057A57C2}" type="parTrans" cxnId="{5A49BDA0-15AB-4F6C-A951-DCA3DE3CF7A0}">
      <dgm:prSet/>
      <dgm:spPr/>
      <dgm:t>
        <a:bodyPr/>
        <a:lstStyle/>
        <a:p>
          <a:endParaRPr lang="en-US"/>
        </a:p>
      </dgm:t>
    </dgm:pt>
    <dgm:pt modelId="{9FF649BA-5778-449E-B65D-AE1928443C9A}" type="sibTrans" cxnId="{5A49BDA0-15AB-4F6C-A951-DCA3DE3CF7A0}">
      <dgm:prSet/>
      <dgm:spPr/>
      <dgm:t>
        <a:bodyPr/>
        <a:lstStyle/>
        <a:p>
          <a:endParaRPr lang="en-US"/>
        </a:p>
      </dgm:t>
    </dgm:pt>
    <dgm:pt modelId="{447480EC-D42E-485E-AAB2-0A2835FDD38D}">
      <dgm:prSet/>
      <dgm:spPr/>
      <dgm:t>
        <a:bodyPr/>
        <a:lstStyle/>
        <a:p>
          <a:r>
            <a:rPr lang="en-US"/>
            <a:t>OverTime </a:t>
          </a:r>
        </a:p>
      </dgm:t>
    </dgm:pt>
    <dgm:pt modelId="{A67B3B89-D2AA-4895-895F-CD258A5B9D65}" type="parTrans" cxnId="{9C0B9CDA-5980-4688-85E9-553E90B62394}">
      <dgm:prSet/>
      <dgm:spPr/>
      <dgm:t>
        <a:bodyPr/>
        <a:lstStyle/>
        <a:p>
          <a:endParaRPr lang="en-US"/>
        </a:p>
      </dgm:t>
    </dgm:pt>
    <dgm:pt modelId="{53A1AE28-5622-4189-8803-78DA3D76B4A3}" type="sibTrans" cxnId="{9C0B9CDA-5980-4688-85E9-553E90B62394}">
      <dgm:prSet/>
      <dgm:spPr/>
      <dgm:t>
        <a:bodyPr/>
        <a:lstStyle/>
        <a:p>
          <a:endParaRPr lang="en-US"/>
        </a:p>
      </dgm:t>
    </dgm:pt>
    <dgm:pt modelId="{02C316E2-38C6-4D1B-BE52-3DF770C00D4E}">
      <dgm:prSet/>
      <dgm:spPr/>
      <dgm:t>
        <a:bodyPr/>
        <a:lstStyle/>
        <a:p>
          <a:r>
            <a:rPr lang="en-US"/>
            <a:t>JobRole </a:t>
          </a:r>
        </a:p>
      </dgm:t>
    </dgm:pt>
    <dgm:pt modelId="{3E57493F-9A19-43DD-A77A-4BCA5AF540D3}" type="parTrans" cxnId="{E336E008-2BD8-4187-A988-6D69681B504B}">
      <dgm:prSet/>
      <dgm:spPr/>
      <dgm:t>
        <a:bodyPr/>
        <a:lstStyle/>
        <a:p>
          <a:endParaRPr lang="en-US"/>
        </a:p>
      </dgm:t>
    </dgm:pt>
    <dgm:pt modelId="{9B87FEC0-8C83-42C5-B315-3DD4967232FF}" type="sibTrans" cxnId="{E336E008-2BD8-4187-A988-6D69681B504B}">
      <dgm:prSet/>
      <dgm:spPr/>
      <dgm:t>
        <a:bodyPr/>
        <a:lstStyle/>
        <a:p>
          <a:endParaRPr lang="en-US"/>
        </a:p>
      </dgm:t>
    </dgm:pt>
    <dgm:pt modelId="{75A07371-72AC-4B6C-B985-B1BFBAB8F383}">
      <dgm:prSet/>
      <dgm:spPr/>
      <dgm:t>
        <a:bodyPr/>
        <a:lstStyle/>
        <a:p>
          <a:r>
            <a:rPr lang="en-US"/>
            <a:t>NumCompaniesWorked </a:t>
          </a:r>
        </a:p>
      </dgm:t>
    </dgm:pt>
    <dgm:pt modelId="{CCCAD43C-CBBB-408C-ABA5-4AF1BE076AA2}" type="parTrans" cxnId="{B5772A8D-369A-445C-A31C-6817080FEDFB}">
      <dgm:prSet/>
      <dgm:spPr/>
      <dgm:t>
        <a:bodyPr/>
        <a:lstStyle/>
        <a:p>
          <a:endParaRPr lang="en-US"/>
        </a:p>
      </dgm:t>
    </dgm:pt>
    <dgm:pt modelId="{FC2A842E-5819-4D8D-91FE-E8FEB515D5C7}" type="sibTrans" cxnId="{B5772A8D-369A-445C-A31C-6817080FEDFB}">
      <dgm:prSet/>
      <dgm:spPr/>
      <dgm:t>
        <a:bodyPr/>
        <a:lstStyle/>
        <a:p>
          <a:endParaRPr lang="en-US"/>
        </a:p>
      </dgm:t>
    </dgm:pt>
    <dgm:pt modelId="{01670FFA-C53C-42B3-B626-214997C2228E}">
      <dgm:prSet/>
      <dgm:spPr/>
      <dgm:t>
        <a:bodyPr/>
        <a:lstStyle/>
        <a:p>
          <a:r>
            <a:rPr lang="en-US"/>
            <a:t>JobLevel</a:t>
          </a:r>
        </a:p>
      </dgm:t>
    </dgm:pt>
    <dgm:pt modelId="{235E9EF4-A849-4888-988D-46429022CDB4}" type="parTrans" cxnId="{AA3788F3-BE3D-442D-AF9E-664AF97E2748}">
      <dgm:prSet/>
      <dgm:spPr/>
      <dgm:t>
        <a:bodyPr/>
        <a:lstStyle/>
        <a:p>
          <a:endParaRPr lang="en-US"/>
        </a:p>
      </dgm:t>
    </dgm:pt>
    <dgm:pt modelId="{FBBE9707-7AA7-4D97-AA9E-11AA33249F3C}" type="sibTrans" cxnId="{AA3788F3-BE3D-442D-AF9E-664AF97E2748}">
      <dgm:prSet/>
      <dgm:spPr/>
      <dgm:t>
        <a:bodyPr/>
        <a:lstStyle/>
        <a:p>
          <a:endParaRPr lang="en-US"/>
        </a:p>
      </dgm:t>
    </dgm:pt>
    <dgm:pt modelId="{384090B2-D129-427C-AAC8-4F0C15BB99E5}" type="pres">
      <dgm:prSet presAssocID="{1A5E4920-FDB0-42CA-8908-BCF7D8502A0D}" presName="linear" presStyleCnt="0">
        <dgm:presLayoutVars>
          <dgm:animLvl val="lvl"/>
          <dgm:resizeHandles val="exact"/>
        </dgm:presLayoutVars>
      </dgm:prSet>
      <dgm:spPr/>
    </dgm:pt>
    <dgm:pt modelId="{DA37717D-F83A-4D91-A750-5BC66D064497}" type="pres">
      <dgm:prSet presAssocID="{D2F65B03-5B99-47F8-BF6C-66DFA0000C1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90886FF-34D3-453B-8037-C28F6B886E10}" type="pres">
      <dgm:prSet presAssocID="{910942F5-50F6-4886-A785-F4066D686FE9}" presName="spacer" presStyleCnt="0"/>
      <dgm:spPr/>
    </dgm:pt>
    <dgm:pt modelId="{87769F96-8A16-4EDA-A7F6-71F34741B1A2}" type="pres">
      <dgm:prSet presAssocID="{39BFFD1D-B14B-4360-A82C-49B52535215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39EB8C5-F2C1-43A9-B653-1B018C45EDB5}" type="pres">
      <dgm:prSet presAssocID="{D89F57D4-B72A-41D0-A0CD-E86484362CAB}" presName="spacer" presStyleCnt="0"/>
      <dgm:spPr/>
    </dgm:pt>
    <dgm:pt modelId="{0B815F24-EA51-40B9-AF1C-B16F9DC498AB}" type="pres">
      <dgm:prSet presAssocID="{6F6C89D1-031F-4DCF-A6CB-25EBFEE25C3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B4F5D34-0516-4002-AFB6-13CD33202F83}" type="pres">
      <dgm:prSet presAssocID="{8FF46B30-9235-485F-ABC1-3BC6178B9C8A}" presName="spacer" presStyleCnt="0"/>
      <dgm:spPr/>
    </dgm:pt>
    <dgm:pt modelId="{611D983C-A49B-425B-B4AC-5E6972CE69CE}" type="pres">
      <dgm:prSet presAssocID="{7B4321C3-8C41-4F90-B182-414774F84A7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05644D7-D656-4484-B12E-B2C9BB2F5432}" type="pres">
      <dgm:prSet presAssocID="{9FF649BA-5778-449E-B65D-AE1928443C9A}" presName="spacer" presStyleCnt="0"/>
      <dgm:spPr/>
    </dgm:pt>
    <dgm:pt modelId="{65F23D8E-A58C-4030-AEC7-9D60854610C9}" type="pres">
      <dgm:prSet presAssocID="{447480EC-D42E-485E-AAB2-0A2835FDD38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CDFE92-2DCD-4766-BCB3-9A75335D5684}" type="pres">
      <dgm:prSet presAssocID="{53A1AE28-5622-4189-8803-78DA3D76B4A3}" presName="spacer" presStyleCnt="0"/>
      <dgm:spPr/>
    </dgm:pt>
    <dgm:pt modelId="{2C64EAAD-039E-4262-9C84-AB42F8FFEEC5}" type="pres">
      <dgm:prSet presAssocID="{02C316E2-38C6-4D1B-BE52-3DF770C00D4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7987883-1913-4D4B-954A-C8CD9813D3D3}" type="pres">
      <dgm:prSet presAssocID="{9B87FEC0-8C83-42C5-B315-3DD4967232FF}" presName="spacer" presStyleCnt="0"/>
      <dgm:spPr/>
    </dgm:pt>
    <dgm:pt modelId="{E510565F-5698-4AD6-8910-1897FEE9638F}" type="pres">
      <dgm:prSet presAssocID="{75A07371-72AC-4B6C-B985-B1BFBAB8F38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8A773A9-16B9-430E-8D9F-E2F5F1C9D489}" type="pres">
      <dgm:prSet presAssocID="{FC2A842E-5819-4D8D-91FE-E8FEB515D5C7}" presName="spacer" presStyleCnt="0"/>
      <dgm:spPr/>
    </dgm:pt>
    <dgm:pt modelId="{C031FDC2-D0A4-470C-B7F6-7788FF023932}" type="pres">
      <dgm:prSet presAssocID="{01670FFA-C53C-42B3-B626-214997C2228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336E008-2BD8-4187-A988-6D69681B504B}" srcId="{1A5E4920-FDB0-42CA-8908-BCF7D8502A0D}" destId="{02C316E2-38C6-4D1B-BE52-3DF770C00D4E}" srcOrd="5" destOrd="0" parTransId="{3E57493F-9A19-43DD-A77A-4BCA5AF540D3}" sibTransId="{9B87FEC0-8C83-42C5-B315-3DD4967232FF}"/>
    <dgm:cxn modelId="{19C0F50C-4B33-40D3-8CEF-F0AF3B4DF6D3}" type="presOf" srcId="{01670FFA-C53C-42B3-B626-214997C2228E}" destId="{C031FDC2-D0A4-470C-B7F6-7788FF023932}" srcOrd="0" destOrd="0" presId="urn:microsoft.com/office/officeart/2005/8/layout/vList2"/>
    <dgm:cxn modelId="{8DFB7123-9F49-45E9-93DA-8909F5EB6081}" type="presOf" srcId="{02C316E2-38C6-4D1B-BE52-3DF770C00D4E}" destId="{2C64EAAD-039E-4262-9C84-AB42F8FFEEC5}" srcOrd="0" destOrd="0" presId="urn:microsoft.com/office/officeart/2005/8/layout/vList2"/>
    <dgm:cxn modelId="{068BD126-52FA-4D65-9C71-7BF9C7F736D0}" type="presOf" srcId="{1A5E4920-FDB0-42CA-8908-BCF7D8502A0D}" destId="{384090B2-D129-427C-AAC8-4F0C15BB99E5}" srcOrd="0" destOrd="0" presId="urn:microsoft.com/office/officeart/2005/8/layout/vList2"/>
    <dgm:cxn modelId="{A0419171-2B2B-4290-A722-388FBD01A882}" srcId="{1A5E4920-FDB0-42CA-8908-BCF7D8502A0D}" destId="{39BFFD1D-B14B-4360-A82C-49B52535215E}" srcOrd="1" destOrd="0" parTransId="{1032DCBD-1B12-4AC7-9A86-00926301D0C7}" sibTransId="{D89F57D4-B72A-41D0-A0CD-E86484362CAB}"/>
    <dgm:cxn modelId="{1EBC2854-1E7D-45A2-9B02-7493AE56E487}" srcId="{1A5E4920-FDB0-42CA-8908-BCF7D8502A0D}" destId="{D2F65B03-5B99-47F8-BF6C-66DFA0000C13}" srcOrd="0" destOrd="0" parTransId="{3DFA317B-4110-40A2-AE6A-60642738E636}" sibTransId="{910942F5-50F6-4886-A785-F4066D686FE9}"/>
    <dgm:cxn modelId="{36EECC76-48DD-49A3-90D2-C3CC2AEF48EC}" type="presOf" srcId="{447480EC-D42E-485E-AAB2-0A2835FDD38D}" destId="{65F23D8E-A58C-4030-AEC7-9D60854610C9}" srcOrd="0" destOrd="0" presId="urn:microsoft.com/office/officeart/2005/8/layout/vList2"/>
    <dgm:cxn modelId="{B5772A8D-369A-445C-A31C-6817080FEDFB}" srcId="{1A5E4920-FDB0-42CA-8908-BCF7D8502A0D}" destId="{75A07371-72AC-4B6C-B985-B1BFBAB8F383}" srcOrd="6" destOrd="0" parTransId="{CCCAD43C-CBBB-408C-ABA5-4AF1BE076AA2}" sibTransId="{FC2A842E-5819-4D8D-91FE-E8FEB515D5C7}"/>
    <dgm:cxn modelId="{5A49BDA0-15AB-4F6C-A951-DCA3DE3CF7A0}" srcId="{1A5E4920-FDB0-42CA-8908-BCF7D8502A0D}" destId="{7B4321C3-8C41-4F90-B182-414774F84A79}" srcOrd="3" destOrd="0" parTransId="{9A548409-22ED-4FBC-931E-9494057A57C2}" sibTransId="{9FF649BA-5778-449E-B65D-AE1928443C9A}"/>
    <dgm:cxn modelId="{0C2AD7B0-2188-4C4E-B0A8-7B9D34475947}" type="presOf" srcId="{6F6C89D1-031F-4DCF-A6CB-25EBFEE25C38}" destId="{0B815F24-EA51-40B9-AF1C-B16F9DC498AB}" srcOrd="0" destOrd="0" presId="urn:microsoft.com/office/officeart/2005/8/layout/vList2"/>
    <dgm:cxn modelId="{EDD605C2-D64A-47A3-9580-C251018A1B71}" type="presOf" srcId="{D2F65B03-5B99-47F8-BF6C-66DFA0000C13}" destId="{DA37717D-F83A-4D91-A750-5BC66D064497}" srcOrd="0" destOrd="0" presId="urn:microsoft.com/office/officeart/2005/8/layout/vList2"/>
    <dgm:cxn modelId="{0746DED8-BAB7-46AF-A786-7C3B2696BC41}" type="presOf" srcId="{75A07371-72AC-4B6C-B985-B1BFBAB8F383}" destId="{E510565F-5698-4AD6-8910-1897FEE9638F}" srcOrd="0" destOrd="0" presId="urn:microsoft.com/office/officeart/2005/8/layout/vList2"/>
    <dgm:cxn modelId="{9C0B9CDA-5980-4688-85E9-553E90B62394}" srcId="{1A5E4920-FDB0-42CA-8908-BCF7D8502A0D}" destId="{447480EC-D42E-485E-AAB2-0A2835FDD38D}" srcOrd="4" destOrd="0" parTransId="{A67B3B89-D2AA-4895-895F-CD258A5B9D65}" sibTransId="{53A1AE28-5622-4189-8803-78DA3D76B4A3}"/>
    <dgm:cxn modelId="{AB39A5DE-2FA1-4671-A5C4-EC93BE979EB5}" srcId="{1A5E4920-FDB0-42CA-8908-BCF7D8502A0D}" destId="{6F6C89D1-031F-4DCF-A6CB-25EBFEE25C38}" srcOrd="2" destOrd="0" parTransId="{02788833-A73B-4510-8D5A-E98D18EB3C28}" sibTransId="{8FF46B30-9235-485F-ABC1-3BC6178B9C8A}"/>
    <dgm:cxn modelId="{F68409E3-0A3F-4030-99FE-708EDB76CC12}" type="presOf" srcId="{39BFFD1D-B14B-4360-A82C-49B52535215E}" destId="{87769F96-8A16-4EDA-A7F6-71F34741B1A2}" srcOrd="0" destOrd="0" presId="urn:microsoft.com/office/officeart/2005/8/layout/vList2"/>
    <dgm:cxn modelId="{0F7F46EE-82C7-4052-B478-D6C9839B85E0}" type="presOf" srcId="{7B4321C3-8C41-4F90-B182-414774F84A79}" destId="{611D983C-A49B-425B-B4AC-5E6972CE69CE}" srcOrd="0" destOrd="0" presId="urn:microsoft.com/office/officeart/2005/8/layout/vList2"/>
    <dgm:cxn modelId="{AA3788F3-BE3D-442D-AF9E-664AF97E2748}" srcId="{1A5E4920-FDB0-42CA-8908-BCF7D8502A0D}" destId="{01670FFA-C53C-42B3-B626-214997C2228E}" srcOrd="7" destOrd="0" parTransId="{235E9EF4-A849-4888-988D-46429022CDB4}" sibTransId="{FBBE9707-7AA7-4D97-AA9E-11AA33249F3C}"/>
    <dgm:cxn modelId="{984D3344-2A94-43E7-B27A-C366AF3600EE}" type="presParOf" srcId="{384090B2-D129-427C-AAC8-4F0C15BB99E5}" destId="{DA37717D-F83A-4D91-A750-5BC66D064497}" srcOrd="0" destOrd="0" presId="urn:microsoft.com/office/officeart/2005/8/layout/vList2"/>
    <dgm:cxn modelId="{5A058565-D604-4AB8-AF0D-94B5E7898E44}" type="presParOf" srcId="{384090B2-D129-427C-AAC8-4F0C15BB99E5}" destId="{C90886FF-34D3-453B-8037-C28F6B886E10}" srcOrd="1" destOrd="0" presId="urn:microsoft.com/office/officeart/2005/8/layout/vList2"/>
    <dgm:cxn modelId="{6802B131-EAA1-4EE1-B529-E0AD50B8E553}" type="presParOf" srcId="{384090B2-D129-427C-AAC8-4F0C15BB99E5}" destId="{87769F96-8A16-4EDA-A7F6-71F34741B1A2}" srcOrd="2" destOrd="0" presId="urn:microsoft.com/office/officeart/2005/8/layout/vList2"/>
    <dgm:cxn modelId="{139D2620-ACCE-4AF3-BAEA-502D23FAEA86}" type="presParOf" srcId="{384090B2-D129-427C-AAC8-4F0C15BB99E5}" destId="{639EB8C5-F2C1-43A9-B653-1B018C45EDB5}" srcOrd="3" destOrd="0" presId="urn:microsoft.com/office/officeart/2005/8/layout/vList2"/>
    <dgm:cxn modelId="{8CCBB41E-047E-4199-AA48-A5921826BDF6}" type="presParOf" srcId="{384090B2-D129-427C-AAC8-4F0C15BB99E5}" destId="{0B815F24-EA51-40B9-AF1C-B16F9DC498AB}" srcOrd="4" destOrd="0" presId="urn:microsoft.com/office/officeart/2005/8/layout/vList2"/>
    <dgm:cxn modelId="{98240538-43D2-45BC-AD14-D96E32FEB7E6}" type="presParOf" srcId="{384090B2-D129-427C-AAC8-4F0C15BB99E5}" destId="{AB4F5D34-0516-4002-AFB6-13CD33202F83}" srcOrd="5" destOrd="0" presId="urn:microsoft.com/office/officeart/2005/8/layout/vList2"/>
    <dgm:cxn modelId="{32732AD0-258C-4FEC-8606-ADF9157994D3}" type="presParOf" srcId="{384090B2-D129-427C-AAC8-4F0C15BB99E5}" destId="{611D983C-A49B-425B-B4AC-5E6972CE69CE}" srcOrd="6" destOrd="0" presId="urn:microsoft.com/office/officeart/2005/8/layout/vList2"/>
    <dgm:cxn modelId="{F8CC1FB3-E145-4E01-A681-CC67620624A1}" type="presParOf" srcId="{384090B2-D129-427C-AAC8-4F0C15BB99E5}" destId="{705644D7-D656-4484-B12E-B2C9BB2F5432}" srcOrd="7" destOrd="0" presId="urn:microsoft.com/office/officeart/2005/8/layout/vList2"/>
    <dgm:cxn modelId="{1513E9C1-F245-4FCA-B85D-EE0F090B6797}" type="presParOf" srcId="{384090B2-D129-427C-AAC8-4F0C15BB99E5}" destId="{65F23D8E-A58C-4030-AEC7-9D60854610C9}" srcOrd="8" destOrd="0" presId="urn:microsoft.com/office/officeart/2005/8/layout/vList2"/>
    <dgm:cxn modelId="{0BCB80A9-9BEB-482F-857E-88C25A66A83A}" type="presParOf" srcId="{384090B2-D129-427C-AAC8-4F0C15BB99E5}" destId="{9FCDFE92-2DCD-4766-BCB3-9A75335D5684}" srcOrd="9" destOrd="0" presId="urn:microsoft.com/office/officeart/2005/8/layout/vList2"/>
    <dgm:cxn modelId="{40D7E626-4760-4400-841B-8575876CAF6B}" type="presParOf" srcId="{384090B2-D129-427C-AAC8-4F0C15BB99E5}" destId="{2C64EAAD-039E-4262-9C84-AB42F8FFEEC5}" srcOrd="10" destOrd="0" presId="urn:microsoft.com/office/officeart/2005/8/layout/vList2"/>
    <dgm:cxn modelId="{6968AF3E-F283-45D0-831B-7184EA29070F}" type="presParOf" srcId="{384090B2-D129-427C-AAC8-4F0C15BB99E5}" destId="{27987883-1913-4D4B-954A-C8CD9813D3D3}" srcOrd="11" destOrd="0" presId="urn:microsoft.com/office/officeart/2005/8/layout/vList2"/>
    <dgm:cxn modelId="{8DB27B0B-8C26-4BEC-BDCA-46D4E5E36192}" type="presParOf" srcId="{384090B2-D129-427C-AAC8-4F0C15BB99E5}" destId="{E510565F-5698-4AD6-8910-1897FEE9638F}" srcOrd="12" destOrd="0" presId="urn:microsoft.com/office/officeart/2005/8/layout/vList2"/>
    <dgm:cxn modelId="{30E19A07-DF71-4514-ADC7-B70404AE3C6A}" type="presParOf" srcId="{384090B2-D129-427C-AAC8-4F0C15BB99E5}" destId="{28A773A9-16B9-430E-8D9F-E2F5F1C9D489}" srcOrd="13" destOrd="0" presId="urn:microsoft.com/office/officeart/2005/8/layout/vList2"/>
    <dgm:cxn modelId="{761E3C22-75E8-4CD2-8611-E3D463E11A08}" type="presParOf" srcId="{384090B2-D129-427C-AAC8-4F0C15BB99E5}" destId="{C031FDC2-D0A4-470C-B7F6-7788FF02393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B9BE43-CD8F-47FE-8D88-712A9D4C8F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979E76-CE17-4D77-811C-706D1E7E278B}">
      <dgm:prSet/>
      <dgm:spPr/>
      <dgm:t>
        <a:bodyPr/>
        <a:lstStyle/>
        <a:p>
          <a:r>
            <a:rPr lang="en-US"/>
            <a:t>ROOT MEAN SQUARED ERROR</a:t>
          </a:r>
        </a:p>
      </dgm:t>
    </dgm:pt>
    <dgm:pt modelId="{B3351524-60F0-432E-BAEB-BBC54D22677F}" type="parTrans" cxnId="{F16867D5-2B59-4D88-B2F6-A16C86B5A5D9}">
      <dgm:prSet/>
      <dgm:spPr/>
      <dgm:t>
        <a:bodyPr/>
        <a:lstStyle/>
        <a:p>
          <a:endParaRPr lang="en-US"/>
        </a:p>
      </dgm:t>
    </dgm:pt>
    <dgm:pt modelId="{911C3D0F-945C-49BF-B747-BD5BF9C8CBEA}" type="sibTrans" cxnId="{F16867D5-2B59-4D88-B2F6-A16C86B5A5D9}">
      <dgm:prSet/>
      <dgm:spPr/>
      <dgm:t>
        <a:bodyPr/>
        <a:lstStyle/>
        <a:p>
          <a:endParaRPr lang="en-US"/>
        </a:p>
      </dgm:t>
    </dgm:pt>
    <dgm:pt modelId="{373AF1D8-3052-43C2-BFCF-BA98FD181381}">
      <dgm:prSet/>
      <dgm:spPr/>
      <dgm:t>
        <a:bodyPr/>
        <a:lstStyle/>
        <a:p>
          <a:r>
            <a:rPr lang="en-US"/>
            <a:t>2700.00</a:t>
          </a:r>
        </a:p>
      </dgm:t>
    </dgm:pt>
    <dgm:pt modelId="{D98F39CF-2E5F-429E-B136-3294EC527F50}" type="parTrans" cxnId="{266B8E60-5CFF-4227-9A63-5EB26627688D}">
      <dgm:prSet/>
      <dgm:spPr/>
      <dgm:t>
        <a:bodyPr/>
        <a:lstStyle/>
        <a:p>
          <a:endParaRPr lang="en-US"/>
        </a:p>
      </dgm:t>
    </dgm:pt>
    <dgm:pt modelId="{C1D38E95-1803-4A20-9AAA-3366AE168061}" type="sibTrans" cxnId="{266B8E60-5CFF-4227-9A63-5EB26627688D}">
      <dgm:prSet/>
      <dgm:spPr/>
      <dgm:t>
        <a:bodyPr/>
        <a:lstStyle/>
        <a:p>
          <a:endParaRPr lang="en-US"/>
        </a:p>
      </dgm:t>
    </dgm:pt>
    <dgm:pt modelId="{3A4C45BB-B41C-490F-9AA6-8165BAF9A1F1}" type="pres">
      <dgm:prSet presAssocID="{B2B9BE43-CD8F-47FE-8D88-712A9D4C8F9C}" presName="linear" presStyleCnt="0">
        <dgm:presLayoutVars>
          <dgm:animLvl val="lvl"/>
          <dgm:resizeHandles val="exact"/>
        </dgm:presLayoutVars>
      </dgm:prSet>
      <dgm:spPr/>
    </dgm:pt>
    <dgm:pt modelId="{13886228-48A2-4D32-818C-B65B1F4CA4E7}" type="pres">
      <dgm:prSet presAssocID="{F7979E76-CE17-4D77-811C-706D1E7E27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3A7675-E79B-4E16-821F-F785F9DFCE22}" type="pres">
      <dgm:prSet presAssocID="{911C3D0F-945C-49BF-B747-BD5BF9C8CBEA}" presName="spacer" presStyleCnt="0"/>
      <dgm:spPr/>
    </dgm:pt>
    <dgm:pt modelId="{9BDCE5C5-1B0C-41F8-8E6C-C7E999E24E34}" type="pres">
      <dgm:prSet presAssocID="{373AF1D8-3052-43C2-BFCF-BA98FD1813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3C9C01F-C414-4142-A2C3-C43329B65D4E}" type="presOf" srcId="{F7979E76-CE17-4D77-811C-706D1E7E278B}" destId="{13886228-48A2-4D32-818C-B65B1F4CA4E7}" srcOrd="0" destOrd="0" presId="urn:microsoft.com/office/officeart/2005/8/layout/vList2"/>
    <dgm:cxn modelId="{266B8E60-5CFF-4227-9A63-5EB26627688D}" srcId="{B2B9BE43-CD8F-47FE-8D88-712A9D4C8F9C}" destId="{373AF1D8-3052-43C2-BFCF-BA98FD181381}" srcOrd="1" destOrd="0" parTransId="{D98F39CF-2E5F-429E-B136-3294EC527F50}" sibTransId="{C1D38E95-1803-4A20-9AAA-3366AE168061}"/>
    <dgm:cxn modelId="{109F3D82-41AD-4EF3-9ABA-877D23522FD5}" type="presOf" srcId="{373AF1D8-3052-43C2-BFCF-BA98FD181381}" destId="{9BDCE5C5-1B0C-41F8-8E6C-C7E999E24E34}" srcOrd="0" destOrd="0" presId="urn:microsoft.com/office/officeart/2005/8/layout/vList2"/>
    <dgm:cxn modelId="{F16867D5-2B59-4D88-B2F6-A16C86B5A5D9}" srcId="{B2B9BE43-CD8F-47FE-8D88-712A9D4C8F9C}" destId="{F7979E76-CE17-4D77-811C-706D1E7E278B}" srcOrd="0" destOrd="0" parTransId="{B3351524-60F0-432E-BAEB-BBC54D22677F}" sibTransId="{911C3D0F-945C-49BF-B747-BD5BF9C8CBEA}"/>
    <dgm:cxn modelId="{B9B172F3-8A88-46F2-B0B3-E4D3B3DDD8A6}" type="presOf" srcId="{B2B9BE43-CD8F-47FE-8D88-712A9D4C8F9C}" destId="{3A4C45BB-B41C-490F-9AA6-8165BAF9A1F1}" srcOrd="0" destOrd="0" presId="urn:microsoft.com/office/officeart/2005/8/layout/vList2"/>
    <dgm:cxn modelId="{AEEA2503-EEFC-4A95-889A-20F77B315021}" type="presParOf" srcId="{3A4C45BB-B41C-490F-9AA6-8165BAF9A1F1}" destId="{13886228-48A2-4D32-818C-B65B1F4CA4E7}" srcOrd="0" destOrd="0" presId="urn:microsoft.com/office/officeart/2005/8/layout/vList2"/>
    <dgm:cxn modelId="{F2661344-30A0-4A59-B8FA-E2924CFB7AA3}" type="presParOf" srcId="{3A4C45BB-B41C-490F-9AA6-8165BAF9A1F1}" destId="{403A7675-E79B-4E16-821F-F785F9DFCE22}" srcOrd="1" destOrd="0" presId="urn:microsoft.com/office/officeart/2005/8/layout/vList2"/>
    <dgm:cxn modelId="{85D07330-B934-432E-A853-A27C684A50A9}" type="presParOf" srcId="{3A4C45BB-B41C-490F-9AA6-8165BAF9A1F1}" destId="{9BDCE5C5-1B0C-41F8-8E6C-C7E999E24E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79062A-530B-48E3-966D-A87BD8784C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466534-FB86-479A-982C-AF802F5E2302}">
      <dgm:prSet/>
      <dgm:spPr/>
      <dgm:t>
        <a:bodyPr/>
        <a:lstStyle/>
        <a:p>
          <a:r>
            <a:rPr lang="en-US"/>
            <a:t>https://youtu.be/01KKtmh-oX0</a:t>
          </a:r>
          <a:endParaRPr lang="en-US" dirty="0"/>
        </a:p>
      </dgm:t>
    </dgm:pt>
    <dgm:pt modelId="{973416D7-BAB8-448B-A80C-706B45197B86}" type="parTrans" cxnId="{FB5C0A16-AE93-4731-BA90-0351563D6804}">
      <dgm:prSet/>
      <dgm:spPr/>
      <dgm:t>
        <a:bodyPr/>
        <a:lstStyle/>
        <a:p>
          <a:endParaRPr lang="en-US"/>
        </a:p>
      </dgm:t>
    </dgm:pt>
    <dgm:pt modelId="{2A5E4D2F-1706-4F62-80FE-DAC137FB53FA}" type="sibTrans" cxnId="{FB5C0A16-AE93-4731-BA90-0351563D6804}">
      <dgm:prSet/>
      <dgm:spPr/>
      <dgm:t>
        <a:bodyPr/>
        <a:lstStyle/>
        <a:p>
          <a:endParaRPr lang="en-US"/>
        </a:p>
      </dgm:t>
    </dgm:pt>
    <dgm:pt modelId="{59A1D68D-8902-4343-9B47-BA61E41FC6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https://github.com/wildzealot/CaseStudy2DDS</a:t>
          </a:r>
          <a:endParaRPr lang="en-US"/>
        </a:p>
      </dgm:t>
    </dgm:pt>
    <dgm:pt modelId="{01F96CCE-EFA8-474F-A03A-553E6D0C9034}" type="parTrans" cxnId="{9CBDEABB-601D-4AE4-8B94-EED69743AC29}">
      <dgm:prSet/>
      <dgm:spPr/>
      <dgm:t>
        <a:bodyPr/>
        <a:lstStyle/>
        <a:p>
          <a:endParaRPr lang="en-US"/>
        </a:p>
      </dgm:t>
    </dgm:pt>
    <dgm:pt modelId="{DD55F030-0BA7-40AA-AC08-BE4A547378CA}" type="sibTrans" cxnId="{9CBDEABB-601D-4AE4-8B94-EED69743AC29}">
      <dgm:prSet/>
      <dgm:spPr/>
      <dgm:t>
        <a:bodyPr/>
        <a:lstStyle/>
        <a:p>
          <a:endParaRPr lang="en-US"/>
        </a:p>
      </dgm:t>
    </dgm:pt>
    <dgm:pt modelId="{5EE19CC2-0630-4FFF-B995-E003725E2C59}" type="pres">
      <dgm:prSet presAssocID="{D779062A-530B-48E3-966D-A87BD8784CDC}" presName="linear" presStyleCnt="0">
        <dgm:presLayoutVars>
          <dgm:animLvl val="lvl"/>
          <dgm:resizeHandles val="exact"/>
        </dgm:presLayoutVars>
      </dgm:prSet>
      <dgm:spPr/>
    </dgm:pt>
    <dgm:pt modelId="{D07D78EE-C847-4834-B82A-D9D6AFA4ABDE}" type="pres">
      <dgm:prSet presAssocID="{F2466534-FB86-479A-982C-AF802F5E23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C727B-1E99-4394-A0D8-61940A800487}" type="pres">
      <dgm:prSet presAssocID="{2A5E4D2F-1706-4F62-80FE-DAC137FB53FA}" presName="spacer" presStyleCnt="0"/>
      <dgm:spPr/>
    </dgm:pt>
    <dgm:pt modelId="{193A9560-EC19-4692-B27C-E9C8EADF269A}" type="pres">
      <dgm:prSet presAssocID="{59A1D68D-8902-4343-9B47-BA61E41FC6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5C0A16-AE93-4731-BA90-0351563D6804}" srcId="{D779062A-530B-48E3-966D-A87BD8784CDC}" destId="{F2466534-FB86-479A-982C-AF802F5E2302}" srcOrd="0" destOrd="0" parTransId="{973416D7-BAB8-448B-A80C-706B45197B86}" sibTransId="{2A5E4D2F-1706-4F62-80FE-DAC137FB53FA}"/>
    <dgm:cxn modelId="{94952B6E-BC9F-4F9C-9901-7B193334BD8A}" type="presOf" srcId="{D779062A-530B-48E3-966D-A87BD8784CDC}" destId="{5EE19CC2-0630-4FFF-B995-E003725E2C59}" srcOrd="0" destOrd="0" presId="urn:microsoft.com/office/officeart/2005/8/layout/vList2"/>
    <dgm:cxn modelId="{A4263452-8DEE-41F2-8237-DBFF831B3B9C}" type="presOf" srcId="{F2466534-FB86-479A-982C-AF802F5E2302}" destId="{D07D78EE-C847-4834-B82A-D9D6AFA4ABDE}" srcOrd="0" destOrd="0" presId="urn:microsoft.com/office/officeart/2005/8/layout/vList2"/>
    <dgm:cxn modelId="{66B3269D-0193-486C-AB56-C84915239BC9}" type="presOf" srcId="{59A1D68D-8902-4343-9B47-BA61E41FC686}" destId="{193A9560-EC19-4692-B27C-E9C8EADF269A}" srcOrd="0" destOrd="0" presId="urn:microsoft.com/office/officeart/2005/8/layout/vList2"/>
    <dgm:cxn modelId="{9CBDEABB-601D-4AE4-8B94-EED69743AC29}" srcId="{D779062A-530B-48E3-966D-A87BD8784CDC}" destId="{59A1D68D-8902-4343-9B47-BA61E41FC686}" srcOrd="1" destOrd="0" parTransId="{01F96CCE-EFA8-474F-A03A-553E6D0C9034}" sibTransId="{DD55F030-0BA7-40AA-AC08-BE4A547378CA}"/>
    <dgm:cxn modelId="{53E93C2C-5587-443C-8DFA-DB7C27E4EC29}" type="presParOf" srcId="{5EE19CC2-0630-4FFF-B995-E003725E2C59}" destId="{D07D78EE-C847-4834-B82A-D9D6AFA4ABDE}" srcOrd="0" destOrd="0" presId="urn:microsoft.com/office/officeart/2005/8/layout/vList2"/>
    <dgm:cxn modelId="{D8EDF3FE-36C9-440E-8010-F608730C25F8}" type="presParOf" srcId="{5EE19CC2-0630-4FFF-B995-E003725E2C59}" destId="{E6EC727B-1E99-4394-A0D8-61940A800487}" srcOrd="1" destOrd="0" presId="urn:microsoft.com/office/officeart/2005/8/layout/vList2"/>
    <dgm:cxn modelId="{C02D77FF-2FEB-4061-80D8-26311AEA682C}" type="presParOf" srcId="{5EE19CC2-0630-4FFF-B995-E003725E2C59}" destId="{193A9560-EC19-4692-B27C-E9C8EADF26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8845A-17DB-49F9-86BB-2160674CF2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D278AC-FC4A-4FF5-8F1A-246195F1924D}">
      <dgm:prSet custT="1"/>
      <dgm:spPr/>
      <dgm:t>
        <a:bodyPr/>
        <a:lstStyle/>
        <a:p>
          <a:r>
            <a:rPr lang="en-US" sz="1800" dirty="0"/>
            <a:t>Overtime</a:t>
          </a:r>
        </a:p>
      </dgm:t>
    </dgm:pt>
    <dgm:pt modelId="{85B0FBC0-AA0B-4088-AD6D-537FF741DB81}" type="parTrans" cxnId="{49C9A478-EDF8-4F7C-8729-36AD9DC9C2F8}">
      <dgm:prSet/>
      <dgm:spPr/>
      <dgm:t>
        <a:bodyPr/>
        <a:lstStyle/>
        <a:p>
          <a:endParaRPr lang="en-US"/>
        </a:p>
      </dgm:t>
    </dgm:pt>
    <dgm:pt modelId="{5D142639-B280-49AF-BD6B-F9FF4A1DBDC6}" type="sibTrans" cxnId="{49C9A478-EDF8-4F7C-8729-36AD9DC9C2F8}">
      <dgm:prSet/>
      <dgm:spPr/>
      <dgm:t>
        <a:bodyPr/>
        <a:lstStyle/>
        <a:p>
          <a:endParaRPr lang="en-US"/>
        </a:p>
      </dgm:t>
    </dgm:pt>
    <dgm:pt modelId="{8AB4B95B-DABB-4EC1-B2E8-CF6D412C3358}">
      <dgm:prSet custT="1"/>
      <dgm:spPr/>
      <dgm:t>
        <a:bodyPr/>
        <a:lstStyle/>
        <a:p>
          <a:r>
            <a:rPr lang="en-US" sz="1800" dirty="0"/>
            <a:t>Stock option level</a:t>
          </a:r>
        </a:p>
      </dgm:t>
    </dgm:pt>
    <dgm:pt modelId="{8C6C2D3F-764F-45D0-B9AC-39BCCED2A1DC}" type="parTrans" cxnId="{19B32770-CAC0-4CD2-8F34-718B0ECC9332}">
      <dgm:prSet/>
      <dgm:spPr/>
      <dgm:t>
        <a:bodyPr/>
        <a:lstStyle/>
        <a:p>
          <a:endParaRPr lang="en-US"/>
        </a:p>
      </dgm:t>
    </dgm:pt>
    <dgm:pt modelId="{308CDD7F-2BF4-485B-9CCC-3993A470681C}" type="sibTrans" cxnId="{19B32770-CAC0-4CD2-8F34-718B0ECC9332}">
      <dgm:prSet/>
      <dgm:spPr/>
      <dgm:t>
        <a:bodyPr/>
        <a:lstStyle/>
        <a:p>
          <a:endParaRPr lang="en-US"/>
        </a:p>
      </dgm:t>
    </dgm:pt>
    <dgm:pt modelId="{C262E160-ABC5-4C94-AFA2-70980AEF29D5}">
      <dgm:prSet custT="1"/>
      <dgm:spPr/>
      <dgm:t>
        <a:bodyPr/>
        <a:lstStyle/>
        <a:p>
          <a:r>
            <a:rPr lang="en-US" sz="2000" dirty="0"/>
            <a:t>Job role </a:t>
          </a:r>
        </a:p>
      </dgm:t>
    </dgm:pt>
    <dgm:pt modelId="{3FF032EA-D611-4388-B483-1D90B740CE5B}" type="parTrans" cxnId="{A5BE911F-27DF-467A-BF69-0C4A6DC23BB8}">
      <dgm:prSet/>
      <dgm:spPr/>
      <dgm:t>
        <a:bodyPr/>
        <a:lstStyle/>
        <a:p>
          <a:endParaRPr lang="en-US"/>
        </a:p>
      </dgm:t>
    </dgm:pt>
    <dgm:pt modelId="{8018ABF1-B79D-4768-8A7B-954E934C76BC}" type="sibTrans" cxnId="{A5BE911F-27DF-467A-BF69-0C4A6DC23BB8}">
      <dgm:prSet/>
      <dgm:spPr/>
      <dgm:t>
        <a:bodyPr/>
        <a:lstStyle/>
        <a:p>
          <a:endParaRPr lang="en-US"/>
        </a:p>
      </dgm:t>
    </dgm:pt>
    <dgm:pt modelId="{F1B74051-6ACC-44D1-89D9-A4D4CA515DC9}">
      <dgm:prSet custT="1"/>
      <dgm:spPr/>
      <dgm:t>
        <a:bodyPr/>
        <a:lstStyle/>
        <a:p>
          <a:r>
            <a:rPr lang="en-US" sz="1100" dirty="0"/>
            <a:t>These three appear to be the top factors that are leading to attrition. Of the members that chose to </a:t>
          </a:r>
          <a:r>
            <a:rPr lang="en-US" sz="1600" dirty="0"/>
            <a:t>leave</a:t>
          </a:r>
          <a:r>
            <a:rPr lang="en-US" sz="1100" dirty="0"/>
            <a:t> the company, 57% of them worked overtime. 70% of them had stock option levels at 0. Lastly, the predictor Job Role Sales Representative has the third most significant impact on attrition. </a:t>
          </a:r>
        </a:p>
      </dgm:t>
    </dgm:pt>
    <dgm:pt modelId="{67CA5332-C383-484A-A50C-0CAB5D701E78}" type="parTrans" cxnId="{0855BAE3-392B-49B7-9A31-073C7CCDD0F5}">
      <dgm:prSet/>
      <dgm:spPr/>
      <dgm:t>
        <a:bodyPr/>
        <a:lstStyle/>
        <a:p>
          <a:endParaRPr lang="en-US"/>
        </a:p>
      </dgm:t>
    </dgm:pt>
    <dgm:pt modelId="{B1E37460-BB88-48F7-8759-19EAD402199E}" type="sibTrans" cxnId="{0855BAE3-392B-49B7-9A31-073C7CCDD0F5}">
      <dgm:prSet/>
      <dgm:spPr/>
      <dgm:t>
        <a:bodyPr/>
        <a:lstStyle/>
        <a:p>
          <a:endParaRPr lang="en-US"/>
        </a:p>
      </dgm:t>
    </dgm:pt>
    <dgm:pt modelId="{0772FD21-D318-4302-AA5C-D82DD3D16DA6}" type="pres">
      <dgm:prSet presAssocID="{5358845A-17DB-49F9-86BB-2160674CF298}" presName="root" presStyleCnt="0">
        <dgm:presLayoutVars>
          <dgm:dir/>
          <dgm:resizeHandles val="exact"/>
        </dgm:presLayoutVars>
      </dgm:prSet>
      <dgm:spPr/>
    </dgm:pt>
    <dgm:pt modelId="{3DE22C2F-E440-4C1A-9D3E-479A48424E40}" type="pres">
      <dgm:prSet presAssocID="{02D278AC-FC4A-4FF5-8F1A-246195F1924D}" presName="compNode" presStyleCnt="0"/>
      <dgm:spPr/>
    </dgm:pt>
    <dgm:pt modelId="{B50DADA0-08CC-491A-A422-99D9720037BF}" type="pres">
      <dgm:prSet presAssocID="{02D278AC-FC4A-4FF5-8F1A-246195F192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3EAC818-A1C1-41AF-8822-2877F38B03F9}" type="pres">
      <dgm:prSet presAssocID="{02D278AC-FC4A-4FF5-8F1A-246195F1924D}" presName="spaceRect" presStyleCnt="0"/>
      <dgm:spPr/>
    </dgm:pt>
    <dgm:pt modelId="{09C6A881-534B-48AF-A370-CF757E460683}" type="pres">
      <dgm:prSet presAssocID="{02D278AC-FC4A-4FF5-8F1A-246195F1924D}" presName="textRect" presStyleLbl="revTx" presStyleIdx="0" presStyleCnt="4">
        <dgm:presLayoutVars>
          <dgm:chMax val="1"/>
          <dgm:chPref val="1"/>
        </dgm:presLayoutVars>
      </dgm:prSet>
      <dgm:spPr/>
    </dgm:pt>
    <dgm:pt modelId="{D014B22E-B8B5-4BBD-A12E-3662B6D04947}" type="pres">
      <dgm:prSet presAssocID="{5D142639-B280-49AF-BD6B-F9FF4A1DBDC6}" presName="sibTrans" presStyleCnt="0"/>
      <dgm:spPr/>
    </dgm:pt>
    <dgm:pt modelId="{7CDB4A87-2F71-4D82-A50E-DCE0B0186B3E}" type="pres">
      <dgm:prSet presAssocID="{8AB4B95B-DABB-4EC1-B2E8-CF6D412C3358}" presName="compNode" presStyleCnt="0"/>
      <dgm:spPr/>
    </dgm:pt>
    <dgm:pt modelId="{A337DE20-563F-4965-A121-1EB8A3254661}" type="pres">
      <dgm:prSet presAssocID="{8AB4B95B-DABB-4EC1-B2E8-CF6D412C33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1780C44-958C-464E-984A-F4FEAD59F425}" type="pres">
      <dgm:prSet presAssocID="{8AB4B95B-DABB-4EC1-B2E8-CF6D412C3358}" presName="spaceRect" presStyleCnt="0"/>
      <dgm:spPr/>
    </dgm:pt>
    <dgm:pt modelId="{D14B36AC-DE56-4BAA-8E99-4247E14E085F}" type="pres">
      <dgm:prSet presAssocID="{8AB4B95B-DABB-4EC1-B2E8-CF6D412C3358}" presName="textRect" presStyleLbl="revTx" presStyleIdx="1" presStyleCnt="4">
        <dgm:presLayoutVars>
          <dgm:chMax val="1"/>
          <dgm:chPref val="1"/>
        </dgm:presLayoutVars>
      </dgm:prSet>
      <dgm:spPr/>
    </dgm:pt>
    <dgm:pt modelId="{EDF652E4-6550-4663-9392-79E26FA5C5EF}" type="pres">
      <dgm:prSet presAssocID="{308CDD7F-2BF4-485B-9CCC-3993A470681C}" presName="sibTrans" presStyleCnt="0"/>
      <dgm:spPr/>
    </dgm:pt>
    <dgm:pt modelId="{A582E420-F1BB-4520-BD30-403355A06656}" type="pres">
      <dgm:prSet presAssocID="{C262E160-ABC5-4C94-AFA2-70980AEF29D5}" presName="compNode" presStyleCnt="0"/>
      <dgm:spPr/>
    </dgm:pt>
    <dgm:pt modelId="{A5388337-B0F7-4EC2-A793-4ADEF5C43414}" type="pres">
      <dgm:prSet presAssocID="{C262E160-ABC5-4C94-AFA2-70980AEF29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86A4C60-C456-4CDA-BC67-98C3222ECDD8}" type="pres">
      <dgm:prSet presAssocID="{C262E160-ABC5-4C94-AFA2-70980AEF29D5}" presName="spaceRect" presStyleCnt="0"/>
      <dgm:spPr/>
    </dgm:pt>
    <dgm:pt modelId="{4CFE3B8E-FEEE-45BF-AD6A-610C5427C521}" type="pres">
      <dgm:prSet presAssocID="{C262E160-ABC5-4C94-AFA2-70980AEF29D5}" presName="textRect" presStyleLbl="revTx" presStyleIdx="2" presStyleCnt="4">
        <dgm:presLayoutVars>
          <dgm:chMax val="1"/>
          <dgm:chPref val="1"/>
        </dgm:presLayoutVars>
      </dgm:prSet>
      <dgm:spPr/>
    </dgm:pt>
    <dgm:pt modelId="{2C309EA4-B7E6-462E-84D0-D2B671C29858}" type="pres">
      <dgm:prSet presAssocID="{8018ABF1-B79D-4768-8A7B-954E934C76BC}" presName="sibTrans" presStyleCnt="0"/>
      <dgm:spPr/>
    </dgm:pt>
    <dgm:pt modelId="{BDEEDF68-9DB3-4435-996E-28EC02BDD217}" type="pres">
      <dgm:prSet presAssocID="{F1B74051-6ACC-44D1-89D9-A4D4CA515DC9}" presName="compNode" presStyleCnt="0"/>
      <dgm:spPr/>
    </dgm:pt>
    <dgm:pt modelId="{7436FD14-AC44-4AE8-87C3-974920728E2F}" type="pres">
      <dgm:prSet presAssocID="{F1B74051-6ACC-44D1-89D9-A4D4CA515D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07817D7-1B47-4755-9D2D-9082F65146AE}" type="pres">
      <dgm:prSet presAssocID="{F1B74051-6ACC-44D1-89D9-A4D4CA515DC9}" presName="spaceRect" presStyleCnt="0"/>
      <dgm:spPr/>
    </dgm:pt>
    <dgm:pt modelId="{6C32CC39-282B-431C-AE53-C0243A7208FC}" type="pres">
      <dgm:prSet presAssocID="{F1B74051-6ACC-44D1-89D9-A4D4CA515D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8CDB0A-F820-4DF5-A759-F34DA23835C3}" type="presOf" srcId="{5358845A-17DB-49F9-86BB-2160674CF298}" destId="{0772FD21-D318-4302-AA5C-D82DD3D16DA6}" srcOrd="0" destOrd="0" presId="urn:microsoft.com/office/officeart/2018/2/layout/IconLabelList"/>
    <dgm:cxn modelId="{A5BE911F-27DF-467A-BF69-0C4A6DC23BB8}" srcId="{5358845A-17DB-49F9-86BB-2160674CF298}" destId="{C262E160-ABC5-4C94-AFA2-70980AEF29D5}" srcOrd="2" destOrd="0" parTransId="{3FF032EA-D611-4388-B483-1D90B740CE5B}" sibTransId="{8018ABF1-B79D-4768-8A7B-954E934C76BC}"/>
    <dgm:cxn modelId="{19B32770-CAC0-4CD2-8F34-718B0ECC9332}" srcId="{5358845A-17DB-49F9-86BB-2160674CF298}" destId="{8AB4B95B-DABB-4EC1-B2E8-CF6D412C3358}" srcOrd="1" destOrd="0" parTransId="{8C6C2D3F-764F-45D0-B9AC-39BCCED2A1DC}" sibTransId="{308CDD7F-2BF4-485B-9CCC-3993A470681C}"/>
    <dgm:cxn modelId="{49C9A478-EDF8-4F7C-8729-36AD9DC9C2F8}" srcId="{5358845A-17DB-49F9-86BB-2160674CF298}" destId="{02D278AC-FC4A-4FF5-8F1A-246195F1924D}" srcOrd="0" destOrd="0" parTransId="{85B0FBC0-AA0B-4088-AD6D-537FF741DB81}" sibTransId="{5D142639-B280-49AF-BD6B-F9FF4A1DBDC6}"/>
    <dgm:cxn modelId="{2C5A3BAE-927D-4D62-8D1D-E595FDD8BF88}" type="presOf" srcId="{8AB4B95B-DABB-4EC1-B2E8-CF6D412C3358}" destId="{D14B36AC-DE56-4BAA-8E99-4247E14E085F}" srcOrd="0" destOrd="0" presId="urn:microsoft.com/office/officeart/2018/2/layout/IconLabelList"/>
    <dgm:cxn modelId="{0855BAE3-392B-49B7-9A31-073C7CCDD0F5}" srcId="{5358845A-17DB-49F9-86BB-2160674CF298}" destId="{F1B74051-6ACC-44D1-89D9-A4D4CA515DC9}" srcOrd="3" destOrd="0" parTransId="{67CA5332-C383-484A-A50C-0CAB5D701E78}" sibTransId="{B1E37460-BB88-48F7-8759-19EAD402199E}"/>
    <dgm:cxn modelId="{3C8D55EC-6C9F-4B15-B18A-0E6684329811}" type="presOf" srcId="{02D278AC-FC4A-4FF5-8F1A-246195F1924D}" destId="{09C6A881-534B-48AF-A370-CF757E460683}" srcOrd="0" destOrd="0" presId="urn:microsoft.com/office/officeart/2018/2/layout/IconLabelList"/>
    <dgm:cxn modelId="{322A14F2-AD56-400C-8283-C1172BFB9C0D}" type="presOf" srcId="{F1B74051-6ACC-44D1-89D9-A4D4CA515DC9}" destId="{6C32CC39-282B-431C-AE53-C0243A7208FC}" srcOrd="0" destOrd="0" presId="urn:microsoft.com/office/officeart/2018/2/layout/IconLabelList"/>
    <dgm:cxn modelId="{726558F4-852B-4174-86C4-9F3922EB349E}" type="presOf" srcId="{C262E160-ABC5-4C94-AFA2-70980AEF29D5}" destId="{4CFE3B8E-FEEE-45BF-AD6A-610C5427C521}" srcOrd="0" destOrd="0" presId="urn:microsoft.com/office/officeart/2018/2/layout/IconLabelList"/>
    <dgm:cxn modelId="{5ADD176F-3098-4931-8961-D89F2179B121}" type="presParOf" srcId="{0772FD21-D318-4302-AA5C-D82DD3D16DA6}" destId="{3DE22C2F-E440-4C1A-9D3E-479A48424E40}" srcOrd="0" destOrd="0" presId="urn:microsoft.com/office/officeart/2018/2/layout/IconLabelList"/>
    <dgm:cxn modelId="{31AABB0D-A574-467C-B0FF-12747AFCA4E8}" type="presParOf" srcId="{3DE22C2F-E440-4C1A-9D3E-479A48424E40}" destId="{B50DADA0-08CC-491A-A422-99D9720037BF}" srcOrd="0" destOrd="0" presId="urn:microsoft.com/office/officeart/2018/2/layout/IconLabelList"/>
    <dgm:cxn modelId="{F30D0998-21BE-4396-B151-6E15E7ECF6AA}" type="presParOf" srcId="{3DE22C2F-E440-4C1A-9D3E-479A48424E40}" destId="{73EAC818-A1C1-41AF-8822-2877F38B03F9}" srcOrd="1" destOrd="0" presId="urn:microsoft.com/office/officeart/2018/2/layout/IconLabelList"/>
    <dgm:cxn modelId="{7FD1C13E-CEC3-487F-9FF7-12040C343713}" type="presParOf" srcId="{3DE22C2F-E440-4C1A-9D3E-479A48424E40}" destId="{09C6A881-534B-48AF-A370-CF757E460683}" srcOrd="2" destOrd="0" presId="urn:microsoft.com/office/officeart/2018/2/layout/IconLabelList"/>
    <dgm:cxn modelId="{841E61C1-F53B-48D4-8AEB-AB9BB26876D7}" type="presParOf" srcId="{0772FD21-D318-4302-AA5C-D82DD3D16DA6}" destId="{D014B22E-B8B5-4BBD-A12E-3662B6D04947}" srcOrd="1" destOrd="0" presId="urn:microsoft.com/office/officeart/2018/2/layout/IconLabelList"/>
    <dgm:cxn modelId="{5F9E1DB6-84A4-42B4-A27D-C9D58F9B10E4}" type="presParOf" srcId="{0772FD21-D318-4302-AA5C-D82DD3D16DA6}" destId="{7CDB4A87-2F71-4D82-A50E-DCE0B0186B3E}" srcOrd="2" destOrd="0" presId="urn:microsoft.com/office/officeart/2018/2/layout/IconLabelList"/>
    <dgm:cxn modelId="{CB5E5AE7-EF04-4BF6-9E40-EFB4608653CB}" type="presParOf" srcId="{7CDB4A87-2F71-4D82-A50E-DCE0B0186B3E}" destId="{A337DE20-563F-4965-A121-1EB8A3254661}" srcOrd="0" destOrd="0" presId="urn:microsoft.com/office/officeart/2018/2/layout/IconLabelList"/>
    <dgm:cxn modelId="{C3B8BC9C-99B9-42C6-99DE-F3E7D205BC72}" type="presParOf" srcId="{7CDB4A87-2F71-4D82-A50E-DCE0B0186B3E}" destId="{F1780C44-958C-464E-984A-F4FEAD59F425}" srcOrd="1" destOrd="0" presId="urn:microsoft.com/office/officeart/2018/2/layout/IconLabelList"/>
    <dgm:cxn modelId="{D64B3348-E122-4522-8B51-D6304D44E4D7}" type="presParOf" srcId="{7CDB4A87-2F71-4D82-A50E-DCE0B0186B3E}" destId="{D14B36AC-DE56-4BAA-8E99-4247E14E085F}" srcOrd="2" destOrd="0" presId="urn:microsoft.com/office/officeart/2018/2/layout/IconLabelList"/>
    <dgm:cxn modelId="{97A1000D-6D68-4A3A-B3A1-2F5681875A61}" type="presParOf" srcId="{0772FD21-D318-4302-AA5C-D82DD3D16DA6}" destId="{EDF652E4-6550-4663-9392-79E26FA5C5EF}" srcOrd="3" destOrd="0" presId="urn:microsoft.com/office/officeart/2018/2/layout/IconLabelList"/>
    <dgm:cxn modelId="{1CABFA2E-0CD3-4B3D-92DC-92E0B2AD774C}" type="presParOf" srcId="{0772FD21-D318-4302-AA5C-D82DD3D16DA6}" destId="{A582E420-F1BB-4520-BD30-403355A06656}" srcOrd="4" destOrd="0" presId="urn:microsoft.com/office/officeart/2018/2/layout/IconLabelList"/>
    <dgm:cxn modelId="{2A0B0271-AB0F-4697-9360-5EC815CD5637}" type="presParOf" srcId="{A582E420-F1BB-4520-BD30-403355A06656}" destId="{A5388337-B0F7-4EC2-A793-4ADEF5C43414}" srcOrd="0" destOrd="0" presId="urn:microsoft.com/office/officeart/2018/2/layout/IconLabelList"/>
    <dgm:cxn modelId="{E2E23AC8-E559-4057-8B0A-F780F03DD2E7}" type="presParOf" srcId="{A582E420-F1BB-4520-BD30-403355A06656}" destId="{D86A4C60-C456-4CDA-BC67-98C3222ECDD8}" srcOrd="1" destOrd="0" presId="urn:microsoft.com/office/officeart/2018/2/layout/IconLabelList"/>
    <dgm:cxn modelId="{F49F1B76-08A6-4EFD-AB3D-49D5BB5403D8}" type="presParOf" srcId="{A582E420-F1BB-4520-BD30-403355A06656}" destId="{4CFE3B8E-FEEE-45BF-AD6A-610C5427C521}" srcOrd="2" destOrd="0" presId="urn:microsoft.com/office/officeart/2018/2/layout/IconLabelList"/>
    <dgm:cxn modelId="{2EE03D0C-A7EE-4329-A875-266B9EFA49EC}" type="presParOf" srcId="{0772FD21-D318-4302-AA5C-D82DD3D16DA6}" destId="{2C309EA4-B7E6-462E-84D0-D2B671C29858}" srcOrd="5" destOrd="0" presId="urn:microsoft.com/office/officeart/2018/2/layout/IconLabelList"/>
    <dgm:cxn modelId="{47D8541E-09DC-42F9-83A3-329F98D2B521}" type="presParOf" srcId="{0772FD21-D318-4302-AA5C-D82DD3D16DA6}" destId="{BDEEDF68-9DB3-4435-996E-28EC02BDD217}" srcOrd="6" destOrd="0" presId="urn:microsoft.com/office/officeart/2018/2/layout/IconLabelList"/>
    <dgm:cxn modelId="{349DBB14-3EFF-4632-9BAF-216FA9BB7F74}" type="presParOf" srcId="{BDEEDF68-9DB3-4435-996E-28EC02BDD217}" destId="{7436FD14-AC44-4AE8-87C3-974920728E2F}" srcOrd="0" destOrd="0" presId="urn:microsoft.com/office/officeart/2018/2/layout/IconLabelList"/>
    <dgm:cxn modelId="{40AB606C-DCFC-4423-9668-F913DA1FDC71}" type="presParOf" srcId="{BDEEDF68-9DB3-4435-996E-28EC02BDD217}" destId="{A07817D7-1B47-4755-9D2D-9082F65146AE}" srcOrd="1" destOrd="0" presId="urn:microsoft.com/office/officeart/2018/2/layout/IconLabelList"/>
    <dgm:cxn modelId="{1DC8E3DA-5CBF-4D7F-9BF5-C0675DFEDEB3}" type="presParOf" srcId="{BDEEDF68-9DB3-4435-996E-28EC02BDD217}" destId="{6C32CC39-282B-431C-AE53-C0243A7208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54AE1-E6CE-4C61-AFD9-FF9C72CCAA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23C893-96CC-4D1D-AAEB-73C38CDDF0D7}">
      <dgm:prSet/>
      <dgm:spPr/>
      <dgm:t>
        <a:bodyPr/>
        <a:lstStyle/>
        <a:p>
          <a:r>
            <a:rPr lang="en-US"/>
            <a:t>Many statistical software packages include a very helpful analysis. They can calculate the increase in R-squared when each variable is added to a model that already contains all of the other variables. </a:t>
          </a:r>
        </a:p>
      </dgm:t>
    </dgm:pt>
    <dgm:pt modelId="{49A25B86-8E7C-4128-A239-EE4F5F393552}" type="parTrans" cxnId="{E57B9B8D-422F-454E-93AC-6E341C0D810E}">
      <dgm:prSet/>
      <dgm:spPr/>
      <dgm:t>
        <a:bodyPr/>
        <a:lstStyle/>
        <a:p>
          <a:endParaRPr lang="en-US"/>
        </a:p>
      </dgm:t>
    </dgm:pt>
    <dgm:pt modelId="{7B4D664B-89D1-45D5-944D-CAF1EFE4B735}" type="sibTrans" cxnId="{E57B9B8D-422F-454E-93AC-6E341C0D810E}">
      <dgm:prSet/>
      <dgm:spPr/>
      <dgm:t>
        <a:bodyPr/>
        <a:lstStyle/>
        <a:p>
          <a:endParaRPr lang="en-US"/>
        </a:p>
      </dgm:t>
    </dgm:pt>
    <dgm:pt modelId="{53EABED0-AEDC-43F6-99FA-E3D08209BFD5}">
      <dgm:prSet/>
      <dgm:spPr/>
      <dgm:t>
        <a:bodyPr/>
        <a:lstStyle/>
        <a:p>
          <a:r>
            <a:rPr lang="en-US"/>
            <a:t>how much does the R-squared value increase for each variable when it is added last.</a:t>
          </a:r>
        </a:p>
      </dgm:t>
    </dgm:pt>
    <dgm:pt modelId="{373DFE86-C82E-4901-9FFA-80E093FC5828}" type="parTrans" cxnId="{8E749C9D-45AC-487A-B060-B120FEA7AD73}">
      <dgm:prSet/>
      <dgm:spPr/>
      <dgm:t>
        <a:bodyPr/>
        <a:lstStyle/>
        <a:p>
          <a:endParaRPr lang="en-US"/>
        </a:p>
      </dgm:t>
    </dgm:pt>
    <dgm:pt modelId="{28E8E7DE-B2FB-4B2E-A985-B8FEB8B5C695}" type="sibTrans" cxnId="{8E749C9D-45AC-487A-B060-B120FEA7AD73}">
      <dgm:prSet/>
      <dgm:spPr/>
      <dgm:t>
        <a:bodyPr/>
        <a:lstStyle/>
        <a:p>
          <a:endParaRPr lang="en-US"/>
        </a:p>
      </dgm:t>
    </dgm:pt>
    <dgm:pt modelId="{EB5AF078-B90D-49D8-9F6A-8ADC9D055577}" type="pres">
      <dgm:prSet presAssocID="{BD654AE1-E6CE-4C61-AFD9-FF9C72CCAA0C}" presName="root" presStyleCnt="0">
        <dgm:presLayoutVars>
          <dgm:dir/>
          <dgm:resizeHandles val="exact"/>
        </dgm:presLayoutVars>
      </dgm:prSet>
      <dgm:spPr/>
    </dgm:pt>
    <dgm:pt modelId="{69265126-0A8D-4868-9962-B615746FD670}" type="pres">
      <dgm:prSet presAssocID="{1B23C893-96CC-4D1D-AAEB-73C38CDDF0D7}" presName="compNode" presStyleCnt="0"/>
      <dgm:spPr/>
    </dgm:pt>
    <dgm:pt modelId="{67CB85BC-3578-4A79-810C-83E193C9A244}" type="pres">
      <dgm:prSet presAssocID="{1B23C893-96CC-4D1D-AAEB-73C38CDDF0D7}" presName="bgRect" presStyleLbl="bgShp" presStyleIdx="0" presStyleCnt="2"/>
      <dgm:spPr/>
    </dgm:pt>
    <dgm:pt modelId="{26B8B94E-A9A3-44BF-B1BE-94A78D0268A1}" type="pres">
      <dgm:prSet presAssocID="{1B23C893-96CC-4D1D-AAEB-73C38CDDF0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D53381A-AFE4-4E03-92DE-108B83BD2927}" type="pres">
      <dgm:prSet presAssocID="{1B23C893-96CC-4D1D-AAEB-73C38CDDF0D7}" presName="spaceRect" presStyleCnt="0"/>
      <dgm:spPr/>
    </dgm:pt>
    <dgm:pt modelId="{B47E71B5-970E-45E8-846A-91B5E4BEB0C3}" type="pres">
      <dgm:prSet presAssocID="{1B23C893-96CC-4D1D-AAEB-73C38CDDF0D7}" presName="parTx" presStyleLbl="revTx" presStyleIdx="0" presStyleCnt="2">
        <dgm:presLayoutVars>
          <dgm:chMax val="0"/>
          <dgm:chPref val="0"/>
        </dgm:presLayoutVars>
      </dgm:prSet>
      <dgm:spPr/>
    </dgm:pt>
    <dgm:pt modelId="{A24E0D48-F33F-4ADB-A6DD-5D86BAA8BC72}" type="pres">
      <dgm:prSet presAssocID="{7B4D664B-89D1-45D5-944D-CAF1EFE4B735}" presName="sibTrans" presStyleCnt="0"/>
      <dgm:spPr/>
    </dgm:pt>
    <dgm:pt modelId="{8116B9A4-569F-4B00-B92F-EA52B971E728}" type="pres">
      <dgm:prSet presAssocID="{53EABED0-AEDC-43F6-99FA-E3D08209BFD5}" presName="compNode" presStyleCnt="0"/>
      <dgm:spPr/>
    </dgm:pt>
    <dgm:pt modelId="{962F0275-F23B-4D21-B726-2A671CC77384}" type="pres">
      <dgm:prSet presAssocID="{53EABED0-AEDC-43F6-99FA-E3D08209BFD5}" presName="bgRect" presStyleLbl="bgShp" presStyleIdx="1" presStyleCnt="2"/>
      <dgm:spPr/>
    </dgm:pt>
    <dgm:pt modelId="{BB8A6700-FF76-48E8-8CE4-309F7A9CF9A4}" type="pres">
      <dgm:prSet presAssocID="{53EABED0-AEDC-43F6-99FA-E3D08209BF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190B87B-82FD-4DFA-B179-AAF47F7A9038}" type="pres">
      <dgm:prSet presAssocID="{53EABED0-AEDC-43F6-99FA-E3D08209BFD5}" presName="spaceRect" presStyleCnt="0"/>
      <dgm:spPr/>
    </dgm:pt>
    <dgm:pt modelId="{0A4B6525-84C8-4E72-800B-29520E75739B}" type="pres">
      <dgm:prSet presAssocID="{53EABED0-AEDC-43F6-99FA-E3D08209BF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CC9A75-7BC0-4124-8A44-65100D315916}" type="presOf" srcId="{BD654AE1-E6CE-4C61-AFD9-FF9C72CCAA0C}" destId="{EB5AF078-B90D-49D8-9F6A-8ADC9D055577}" srcOrd="0" destOrd="0" presId="urn:microsoft.com/office/officeart/2018/2/layout/IconVerticalSolidList"/>
    <dgm:cxn modelId="{E57B9B8D-422F-454E-93AC-6E341C0D810E}" srcId="{BD654AE1-E6CE-4C61-AFD9-FF9C72CCAA0C}" destId="{1B23C893-96CC-4D1D-AAEB-73C38CDDF0D7}" srcOrd="0" destOrd="0" parTransId="{49A25B86-8E7C-4128-A239-EE4F5F393552}" sibTransId="{7B4D664B-89D1-45D5-944D-CAF1EFE4B735}"/>
    <dgm:cxn modelId="{8E749C9D-45AC-487A-B060-B120FEA7AD73}" srcId="{BD654AE1-E6CE-4C61-AFD9-FF9C72CCAA0C}" destId="{53EABED0-AEDC-43F6-99FA-E3D08209BFD5}" srcOrd="1" destOrd="0" parTransId="{373DFE86-C82E-4901-9FFA-80E093FC5828}" sibTransId="{28E8E7DE-B2FB-4B2E-A985-B8FEB8B5C695}"/>
    <dgm:cxn modelId="{54A520BD-065D-4516-99B3-22C0C53A4250}" type="presOf" srcId="{53EABED0-AEDC-43F6-99FA-E3D08209BFD5}" destId="{0A4B6525-84C8-4E72-800B-29520E75739B}" srcOrd="0" destOrd="0" presId="urn:microsoft.com/office/officeart/2018/2/layout/IconVerticalSolidList"/>
    <dgm:cxn modelId="{29E776CE-7260-4A78-ACC5-DB9BC439F913}" type="presOf" srcId="{1B23C893-96CC-4D1D-AAEB-73C38CDDF0D7}" destId="{B47E71B5-970E-45E8-846A-91B5E4BEB0C3}" srcOrd="0" destOrd="0" presId="urn:microsoft.com/office/officeart/2018/2/layout/IconVerticalSolidList"/>
    <dgm:cxn modelId="{8DDC8248-5BA7-470D-9648-4448F88A5341}" type="presParOf" srcId="{EB5AF078-B90D-49D8-9F6A-8ADC9D055577}" destId="{69265126-0A8D-4868-9962-B615746FD670}" srcOrd="0" destOrd="0" presId="urn:microsoft.com/office/officeart/2018/2/layout/IconVerticalSolidList"/>
    <dgm:cxn modelId="{0F9507BA-C3CC-42CE-A9A7-516AC5CCDEB4}" type="presParOf" srcId="{69265126-0A8D-4868-9962-B615746FD670}" destId="{67CB85BC-3578-4A79-810C-83E193C9A244}" srcOrd="0" destOrd="0" presId="urn:microsoft.com/office/officeart/2018/2/layout/IconVerticalSolidList"/>
    <dgm:cxn modelId="{D5C9EA63-5D31-4178-AB64-70AB05AC0CE7}" type="presParOf" srcId="{69265126-0A8D-4868-9962-B615746FD670}" destId="{26B8B94E-A9A3-44BF-B1BE-94A78D0268A1}" srcOrd="1" destOrd="0" presId="urn:microsoft.com/office/officeart/2018/2/layout/IconVerticalSolidList"/>
    <dgm:cxn modelId="{0F476ADB-76CA-485F-8EE4-9BED61D5DD2A}" type="presParOf" srcId="{69265126-0A8D-4868-9962-B615746FD670}" destId="{FD53381A-AFE4-4E03-92DE-108B83BD2927}" srcOrd="2" destOrd="0" presId="urn:microsoft.com/office/officeart/2018/2/layout/IconVerticalSolidList"/>
    <dgm:cxn modelId="{8E6AA727-A06F-4458-A8D7-73ABD96C5306}" type="presParOf" srcId="{69265126-0A8D-4868-9962-B615746FD670}" destId="{B47E71B5-970E-45E8-846A-91B5E4BEB0C3}" srcOrd="3" destOrd="0" presId="urn:microsoft.com/office/officeart/2018/2/layout/IconVerticalSolidList"/>
    <dgm:cxn modelId="{4FE18D56-745C-48CF-AA9A-DC3205C0B004}" type="presParOf" srcId="{EB5AF078-B90D-49D8-9F6A-8ADC9D055577}" destId="{A24E0D48-F33F-4ADB-A6DD-5D86BAA8BC72}" srcOrd="1" destOrd="0" presId="urn:microsoft.com/office/officeart/2018/2/layout/IconVerticalSolidList"/>
    <dgm:cxn modelId="{833FAEE3-CA62-49DD-AFC7-6886542B880A}" type="presParOf" srcId="{EB5AF078-B90D-49D8-9F6A-8ADC9D055577}" destId="{8116B9A4-569F-4B00-B92F-EA52B971E728}" srcOrd="2" destOrd="0" presId="urn:microsoft.com/office/officeart/2018/2/layout/IconVerticalSolidList"/>
    <dgm:cxn modelId="{F88C874B-84AB-447B-AB7E-2FBE48EB2723}" type="presParOf" srcId="{8116B9A4-569F-4B00-B92F-EA52B971E728}" destId="{962F0275-F23B-4D21-B726-2A671CC77384}" srcOrd="0" destOrd="0" presId="urn:microsoft.com/office/officeart/2018/2/layout/IconVerticalSolidList"/>
    <dgm:cxn modelId="{A2E84F34-5F13-4538-8732-50101BA04191}" type="presParOf" srcId="{8116B9A4-569F-4B00-B92F-EA52B971E728}" destId="{BB8A6700-FF76-48E8-8CE4-309F7A9CF9A4}" srcOrd="1" destOrd="0" presId="urn:microsoft.com/office/officeart/2018/2/layout/IconVerticalSolidList"/>
    <dgm:cxn modelId="{17DD552D-D44D-4643-9372-0AFA26A58BC9}" type="presParOf" srcId="{8116B9A4-569F-4B00-B92F-EA52B971E728}" destId="{2190B87B-82FD-4DFA-B179-AAF47F7A9038}" srcOrd="2" destOrd="0" presId="urn:microsoft.com/office/officeart/2018/2/layout/IconVerticalSolidList"/>
    <dgm:cxn modelId="{D20D0539-1DB4-421D-B24C-B4E48BA055A7}" type="presParOf" srcId="{8116B9A4-569F-4B00-B92F-EA52B971E728}" destId="{0A4B6525-84C8-4E72-800B-29520E7573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BFED86-EDF7-45AB-A128-7F41128AE57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554F81-DF57-44E5-BBD7-32CF5FBF73DB}">
      <dgm:prSet/>
      <dgm:spPr/>
      <dgm:t>
        <a:bodyPr/>
        <a:lstStyle/>
        <a:p>
          <a:r>
            <a:rPr lang="en-US"/>
            <a:t>EnvironmentSatisfaction</a:t>
          </a:r>
        </a:p>
      </dgm:t>
    </dgm:pt>
    <dgm:pt modelId="{1A74D688-08C4-426D-B2FB-47571DF76D7B}" type="parTrans" cxnId="{6058EAE5-EF9F-478F-89E6-A2F3051A6DE6}">
      <dgm:prSet/>
      <dgm:spPr/>
      <dgm:t>
        <a:bodyPr/>
        <a:lstStyle/>
        <a:p>
          <a:endParaRPr lang="en-US"/>
        </a:p>
      </dgm:t>
    </dgm:pt>
    <dgm:pt modelId="{CDCC8E5D-7E0B-4C06-805B-40A799777595}" type="sibTrans" cxnId="{6058EAE5-EF9F-478F-89E6-A2F3051A6DE6}">
      <dgm:prSet/>
      <dgm:spPr/>
      <dgm:t>
        <a:bodyPr/>
        <a:lstStyle/>
        <a:p>
          <a:endParaRPr lang="en-US"/>
        </a:p>
      </dgm:t>
    </dgm:pt>
    <dgm:pt modelId="{8C858E55-95F8-46B0-928D-659B41A08BC4}">
      <dgm:prSet/>
      <dgm:spPr/>
      <dgm:t>
        <a:bodyPr/>
        <a:lstStyle/>
        <a:p>
          <a:r>
            <a:rPr lang="en-US"/>
            <a:t>WorkLifeBalance </a:t>
          </a:r>
        </a:p>
      </dgm:t>
    </dgm:pt>
    <dgm:pt modelId="{8B149D42-8E4E-4F20-A931-5FC0D3D0BA29}" type="parTrans" cxnId="{564709E3-601A-4303-BB21-FF41DA8965AF}">
      <dgm:prSet/>
      <dgm:spPr/>
      <dgm:t>
        <a:bodyPr/>
        <a:lstStyle/>
        <a:p>
          <a:endParaRPr lang="en-US"/>
        </a:p>
      </dgm:t>
    </dgm:pt>
    <dgm:pt modelId="{80CDD144-4792-4018-AC3D-04ABDF919F77}" type="sibTrans" cxnId="{564709E3-601A-4303-BB21-FF41DA8965AF}">
      <dgm:prSet/>
      <dgm:spPr/>
      <dgm:t>
        <a:bodyPr/>
        <a:lstStyle/>
        <a:p>
          <a:endParaRPr lang="en-US"/>
        </a:p>
      </dgm:t>
    </dgm:pt>
    <dgm:pt modelId="{50B12065-F4EB-4A02-8B4B-D5C4EA667E95}">
      <dgm:prSet/>
      <dgm:spPr/>
      <dgm:t>
        <a:bodyPr/>
        <a:lstStyle/>
        <a:p>
          <a:r>
            <a:rPr lang="en-US"/>
            <a:t>JobLevel</a:t>
          </a:r>
        </a:p>
      </dgm:t>
    </dgm:pt>
    <dgm:pt modelId="{46381653-CD4C-459C-810E-C9408603043A}" type="parTrans" cxnId="{CB8B5C33-C73C-4DFE-B858-D990B6EFE83A}">
      <dgm:prSet/>
      <dgm:spPr/>
      <dgm:t>
        <a:bodyPr/>
        <a:lstStyle/>
        <a:p>
          <a:endParaRPr lang="en-US"/>
        </a:p>
      </dgm:t>
    </dgm:pt>
    <dgm:pt modelId="{FFE546D5-695A-40D7-AAE3-2A4363319B90}" type="sibTrans" cxnId="{CB8B5C33-C73C-4DFE-B858-D990B6EFE83A}">
      <dgm:prSet/>
      <dgm:spPr/>
      <dgm:t>
        <a:bodyPr/>
        <a:lstStyle/>
        <a:p>
          <a:endParaRPr lang="en-US"/>
        </a:p>
      </dgm:t>
    </dgm:pt>
    <dgm:pt modelId="{7577F660-C5FA-4179-AD7A-CBE52431B46C}">
      <dgm:prSet/>
      <dgm:spPr/>
      <dgm:t>
        <a:bodyPr/>
        <a:lstStyle/>
        <a:p>
          <a:r>
            <a:rPr lang="en-US"/>
            <a:t>JobSatisfaction </a:t>
          </a:r>
        </a:p>
      </dgm:t>
    </dgm:pt>
    <dgm:pt modelId="{D48C5033-0C78-433E-B28A-42251EB09F90}" type="parTrans" cxnId="{2DBA8074-55D6-47A6-8E1A-BA9679E458C2}">
      <dgm:prSet/>
      <dgm:spPr/>
      <dgm:t>
        <a:bodyPr/>
        <a:lstStyle/>
        <a:p>
          <a:endParaRPr lang="en-US"/>
        </a:p>
      </dgm:t>
    </dgm:pt>
    <dgm:pt modelId="{ADC092FE-FF1E-4E65-9B20-DC7337A4905A}" type="sibTrans" cxnId="{2DBA8074-55D6-47A6-8E1A-BA9679E458C2}">
      <dgm:prSet/>
      <dgm:spPr/>
      <dgm:t>
        <a:bodyPr/>
        <a:lstStyle/>
        <a:p>
          <a:endParaRPr lang="en-US"/>
        </a:p>
      </dgm:t>
    </dgm:pt>
    <dgm:pt modelId="{5D4726CF-8B32-4F58-9464-36A4C5799E91}">
      <dgm:prSet/>
      <dgm:spPr/>
      <dgm:t>
        <a:bodyPr/>
        <a:lstStyle/>
        <a:p>
          <a:r>
            <a:rPr lang="en-US"/>
            <a:t>RelationshipSatisfaction </a:t>
          </a:r>
        </a:p>
      </dgm:t>
    </dgm:pt>
    <dgm:pt modelId="{6E01506E-C473-4CB9-9E6D-F2A0E9B5F6FF}" type="parTrans" cxnId="{3A2B3285-4193-4819-ABB0-870E0246A329}">
      <dgm:prSet/>
      <dgm:spPr/>
      <dgm:t>
        <a:bodyPr/>
        <a:lstStyle/>
        <a:p>
          <a:endParaRPr lang="en-US"/>
        </a:p>
      </dgm:t>
    </dgm:pt>
    <dgm:pt modelId="{B4A95FB1-EDB2-46F6-8319-FAFE537FC0A5}" type="sibTrans" cxnId="{3A2B3285-4193-4819-ABB0-870E0246A329}">
      <dgm:prSet/>
      <dgm:spPr/>
      <dgm:t>
        <a:bodyPr/>
        <a:lstStyle/>
        <a:p>
          <a:endParaRPr lang="en-US"/>
        </a:p>
      </dgm:t>
    </dgm:pt>
    <dgm:pt modelId="{71DF39F6-CAA7-4A34-91CB-54A77D401862}">
      <dgm:prSet/>
      <dgm:spPr/>
      <dgm:t>
        <a:bodyPr/>
        <a:lstStyle/>
        <a:p>
          <a:r>
            <a:rPr lang="en-US"/>
            <a:t>OverTime</a:t>
          </a:r>
        </a:p>
      </dgm:t>
    </dgm:pt>
    <dgm:pt modelId="{4CA4B7EC-A803-40E9-8ACA-2E341271867C}" type="parTrans" cxnId="{8DA25C00-843A-4191-B9AB-A2994EFAAED9}">
      <dgm:prSet/>
      <dgm:spPr/>
      <dgm:t>
        <a:bodyPr/>
        <a:lstStyle/>
        <a:p>
          <a:endParaRPr lang="en-US"/>
        </a:p>
      </dgm:t>
    </dgm:pt>
    <dgm:pt modelId="{A5D5CDAA-CB20-459D-AF8F-5DD9787B8D9E}" type="sibTrans" cxnId="{8DA25C00-843A-4191-B9AB-A2994EFAAED9}">
      <dgm:prSet/>
      <dgm:spPr/>
      <dgm:t>
        <a:bodyPr/>
        <a:lstStyle/>
        <a:p>
          <a:endParaRPr lang="en-US"/>
        </a:p>
      </dgm:t>
    </dgm:pt>
    <dgm:pt modelId="{DED19CD8-4E6D-48BC-828A-CD8D544EE9FB}">
      <dgm:prSet/>
      <dgm:spPr/>
      <dgm:t>
        <a:bodyPr/>
        <a:lstStyle/>
        <a:p>
          <a:r>
            <a:rPr lang="en-US"/>
            <a:t>PerformanceRating </a:t>
          </a:r>
        </a:p>
      </dgm:t>
    </dgm:pt>
    <dgm:pt modelId="{60720042-2719-4F27-A923-F30E1E9D9989}" type="parTrans" cxnId="{CB38CBF2-32C8-443B-9955-6DA8B4E3560C}">
      <dgm:prSet/>
      <dgm:spPr/>
      <dgm:t>
        <a:bodyPr/>
        <a:lstStyle/>
        <a:p>
          <a:endParaRPr lang="en-US"/>
        </a:p>
      </dgm:t>
    </dgm:pt>
    <dgm:pt modelId="{899DD661-A2B8-4440-BD59-0A0FF910F913}" type="sibTrans" cxnId="{CB38CBF2-32C8-443B-9955-6DA8B4E3560C}">
      <dgm:prSet/>
      <dgm:spPr/>
      <dgm:t>
        <a:bodyPr/>
        <a:lstStyle/>
        <a:p>
          <a:endParaRPr lang="en-US"/>
        </a:p>
      </dgm:t>
    </dgm:pt>
    <dgm:pt modelId="{6AB45F86-A9AC-4336-AC62-DF22DAF4A1AE}">
      <dgm:prSet/>
      <dgm:spPr/>
      <dgm:t>
        <a:bodyPr/>
        <a:lstStyle/>
        <a:p>
          <a:r>
            <a:rPr lang="en-US"/>
            <a:t>JobRole </a:t>
          </a:r>
        </a:p>
      </dgm:t>
    </dgm:pt>
    <dgm:pt modelId="{55AC991D-4F87-4DE9-BB1B-9836F26FB066}" type="parTrans" cxnId="{7B46C0CF-2BCD-47E1-ADF7-510EA2B9D4EE}">
      <dgm:prSet/>
      <dgm:spPr/>
      <dgm:t>
        <a:bodyPr/>
        <a:lstStyle/>
        <a:p>
          <a:endParaRPr lang="en-US"/>
        </a:p>
      </dgm:t>
    </dgm:pt>
    <dgm:pt modelId="{2551242D-FDA4-453A-9F09-384AF1A57844}" type="sibTrans" cxnId="{7B46C0CF-2BCD-47E1-ADF7-510EA2B9D4EE}">
      <dgm:prSet/>
      <dgm:spPr/>
      <dgm:t>
        <a:bodyPr/>
        <a:lstStyle/>
        <a:p>
          <a:endParaRPr lang="en-US"/>
        </a:p>
      </dgm:t>
    </dgm:pt>
    <dgm:pt modelId="{A9031B4E-9533-41AE-9A05-53128F4C1C52}">
      <dgm:prSet/>
      <dgm:spPr/>
      <dgm:t>
        <a:bodyPr/>
        <a:lstStyle/>
        <a:p>
          <a:r>
            <a:rPr lang="en-US"/>
            <a:t>YearsInCurrentRole </a:t>
          </a:r>
        </a:p>
      </dgm:t>
    </dgm:pt>
    <dgm:pt modelId="{04F69712-0037-4E33-89AC-7EF97B342D3E}" type="parTrans" cxnId="{B86530C3-B164-4545-81FF-F28EB7584E25}">
      <dgm:prSet/>
      <dgm:spPr/>
      <dgm:t>
        <a:bodyPr/>
        <a:lstStyle/>
        <a:p>
          <a:endParaRPr lang="en-US"/>
        </a:p>
      </dgm:t>
    </dgm:pt>
    <dgm:pt modelId="{21133BF9-A72F-48D5-BE9A-6A339242B8F9}" type="sibTrans" cxnId="{B86530C3-B164-4545-81FF-F28EB7584E25}">
      <dgm:prSet/>
      <dgm:spPr/>
      <dgm:t>
        <a:bodyPr/>
        <a:lstStyle/>
        <a:p>
          <a:endParaRPr lang="en-US"/>
        </a:p>
      </dgm:t>
    </dgm:pt>
    <dgm:pt modelId="{8A4DD855-3991-4CA6-BF25-90EF44338008}">
      <dgm:prSet/>
      <dgm:spPr/>
      <dgm:t>
        <a:bodyPr/>
        <a:lstStyle/>
        <a:p>
          <a:r>
            <a:rPr lang="en-US"/>
            <a:t>StockOptionLevel</a:t>
          </a:r>
        </a:p>
      </dgm:t>
    </dgm:pt>
    <dgm:pt modelId="{637C8CB8-B3E2-4A40-9706-1B6F78BB82A7}" type="parTrans" cxnId="{66C7F297-F019-4576-8632-0D59DACEEBE1}">
      <dgm:prSet/>
      <dgm:spPr/>
      <dgm:t>
        <a:bodyPr/>
        <a:lstStyle/>
        <a:p>
          <a:endParaRPr lang="en-US"/>
        </a:p>
      </dgm:t>
    </dgm:pt>
    <dgm:pt modelId="{2AF1F5A7-CA18-492B-B49F-9578E0940135}" type="sibTrans" cxnId="{66C7F297-F019-4576-8632-0D59DACEEBE1}">
      <dgm:prSet/>
      <dgm:spPr/>
      <dgm:t>
        <a:bodyPr/>
        <a:lstStyle/>
        <a:p>
          <a:endParaRPr lang="en-US"/>
        </a:p>
      </dgm:t>
    </dgm:pt>
    <dgm:pt modelId="{C0829718-758F-4CFD-BB2D-A24E35B9FBA8}">
      <dgm:prSet/>
      <dgm:spPr/>
      <dgm:t>
        <a:bodyPr/>
        <a:lstStyle/>
        <a:p>
          <a:r>
            <a:rPr lang="en-US"/>
            <a:t>JobInvolvement </a:t>
          </a:r>
        </a:p>
      </dgm:t>
    </dgm:pt>
    <dgm:pt modelId="{C130E4A8-4E26-410F-87CF-02E13152EA46}" type="parTrans" cxnId="{BC2257CB-C5D1-4802-91B9-59FAF23EE3D4}">
      <dgm:prSet/>
      <dgm:spPr/>
      <dgm:t>
        <a:bodyPr/>
        <a:lstStyle/>
        <a:p>
          <a:endParaRPr lang="en-US"/>
        </a:p>
      </dgm:t>
    </dgm:pt>
    <dgm:pt modelId="{EF69A2E6-DD64-44E3-9129-B571357CB7F3}" type="sibTrans" cxnId="{BC2257CB-C5D1-4802-91B9-59FAF23EE3D4}">
      <dgm:prSet/>
      <dgm:spPr/>
      <dgm:t>
        <a:bodyPr/>
        <a:lstStyle/>
        <a:p>
          <a:endParaRPr lang="en-US"/>
        </a:p>
      </dgm:t>
    </dgm:pt>
    <dgm:pt modelId="{1BDE95C5-81F6-4A64-A13A-EFA93051EAFA}">
      <dgm:prSet/>
      <dgm:spPr/>
      <dgm:t>
        <a:bodyPr/>
        <a:lstStyle/>
        <a:p>
          <a:r>
            <a:rPr lang="en-US"/>
            <a:t>TotalWorkingYears </a:t>
          </a:r>
        </a:p>
      </dgm:t>
    </dgm:pt>
    <dgm:pt modelId="{67A4D264-8A23-440E-B2D3-7B35B3653CF0}" type="parTrans" cxnId="{37194551-E50D-4450-B0C5-444FBEECEEAB}">
      <dgm:prSet/>
      <dgm:spPr/>
      <dgm:t>
        <a:bodyPr/>
        <a:lstStyle/>
        <a:p>
          <a:endParaRPr lang="en-US"/>
        </a:p>
      </dgm:t>
    </dgm:pt>
    <dgm:pt modelId="{995EF633-9B06-422D-BC2B-7A522F02CC6B}" type="sibTrans" cxnId="{37194551-E50D-4450-B0C5-444FBEECEEAB}">
      <dgm:prSet/>
      <dgm:spPr/>
      <dgm:t>
        <a:bodyPr/>
        <a:lstStyle/>
        <a:p>
          <a:endParaRPr lang="en-US"/>
        </a:p>
      </dgm:t>
    </dgm:pt>
    <dgm:pt modelId="{AB376AFA-8A09-4E1C-8ECB-21F59C868D74}">
      <dgm:prSet/>
      <dgm:spPr/>
      <dgm:t>
        <a:bodyPr/>
        <a:lstStyle/>
        <a:p>
          <a:r>
            <a:rPr lang="en-US"/>
            <a:t>YearsSinceLastPromotion</a:t>
          </a:r>
        </a:p>
      </dgm:t>
    </dgm:pt>
    <dgm:pt modelId="{ADF995E5-90D6-4FE0-A1E2-140E7148403E}" type="parTrans" cxnId="{F21DF9DD-AA26-4442-9391-DCCB74390444}">
      <dgm:prSet/>
      <dgm:spPr/>
      <dgm:t>
        <a:bodyPr/>
        <a:lstStyle/>
        <a:p>
          <a:endParaRPr lang="en-US"/>
        </a:p>
      </dgm:t>
    </dgm:pt>
    <dgm:pt modelId="{00EC5B5F-B8EC-4D1D-9923-6CDB587713AE}" type="sibTrans" cxnId="{F21DF9DD-AA26-4442-9391-DCCB74390444}">
      <dgm:prSet/>
      <dgm:spPr/>
      <dgm:t>
        <a:bodyPr/>
        <a:lstStyle/>
        <a:p>
          <a:endParaRPr lang="en-US"/>
        </a:p>
      </dgm:t>
    </dgm:pt>
    <dgm:pt modelId="{5D3A7686-4248-4558-A884-FA79A798A2D0}" type="pres">
      <dgm:prSet presAssocID="{B4BFED86-EDF7-45AB-A128-7F41128AE579}" presName="diagram" presStyleCnt="0">
        <dgm:presLayoutVars>
          <dgm:dir/>
          <dgm:resizeHandles val="exact"/>
        </dgm:presLayoutVars>
      </dgm:prSet>
      <dgm:spPr/>
    </dgm:pt>
    <dgm:pt modelId="{BA37899C-95BB-4007-A013-0207655BF0FB}" type="pres">
      <dgm:prSet presAssocID="{94554F81-DF57-44E5-BBD7-32CF5FBF73DB}" presName="node" presStyleLbl="node1" presStyleIdx="0" presStyleCnt="13">
        <dgm:presLayoutVars>
          <dgm:bulletEnabled val="1"/>
        </dgm:presLayoutVars>
      </dgm:prSet>
      <dgm:spPr/>
    </dgm:pt>
    <dgm:pt modelId="{5691ED49-426B-48FB-BE50-6EEFD0FEC51C}" type="pres">
      <dgm:prSet presAssocID="{CDCC8E5D-7E0B-4C06-805B-40A799777595}" presName="sibTrans" presStyleCnt="0"/>
      <dgm:spPr/>
    </dgm:pt>
    <dgm:pt modelId="{DCE5FA29-6BB1-47E5-98F5-FA1AEC425256}" type="pres">
      <dgm:prSet presAssocID="{8C858E55-95F8-46B0-928D-659B41A08BC4}" presName="node" presStyleLbl="node1" presStyleIdx="1" presStyleCnt="13">
        <dgm:presLayoutVars>
          <dgm:bulletEnabled val="1"/>
        </dgm:presLayoutVars>
      </dgm:prSet>
      <dgm:spPr/>
    </dgm:pt>
    <dgm:pt modelId="{9F459DCA-FD7B-4EE8-8D8A-9E6027045E1E}" type="pres">
      <dgm:prSet presAssocID="{80CDD144-4792-4018-AC3D-04ABDF919F77}" presName="sibTrans" presStyleCnt="0"/>
      <dgm:spPr/>
    </dgm:pt>
    <dgm:pt modelId="{F022E5F4-B6D0-4A77-BBF4-FDB7A47A4581}" type="pres">
      <dgm:prSet presAssocID="{50B12065-F4EB-4A02-8B4B-D5C4EA667E95}" presName="node" presStyleLbl="node1" presStyleIdx="2" presStyleCnt="13">
        <dgm:presLayoutVars>
          <dgm:bulletEnabled val="1"/>
        </dgm:presLayoutVars>
      </dgm:prSet>
      <dgm:spPr/>
    </dgm:pt>
    <dgm:pt modelId="{F15E24C9-6F35-4470-AA1B-D5D8A78ACF7B}" type="pres">
      <dgm:prSet presAssocID="{FFE546D5-695A-40D7-AAE3-2A4363319B90}" presName="sibTrans" presStyleCnt="0"/>
      <dgm:spPr/>
    </dgm:pt>
    <dgm:pt modelId="{C19A160B-5F9D-47D5-86E9-D955B0DCF097}" type="pres">
      <dgm:prSet presAssocID="{7577F660-C5FA-4179-AD7A-CBE52431B46C}" presName="node" presStyleLbl="node1" presStyleIdx="3" presStyleCnt="13">
        <dgm:presLayoutVars>
          <dgm:bulletEnabled val="1"/>
        </dgm:presLayoutVars>
      </dgm:prSet>
      <dgm:spPr/>
    </dgm:pt>
    <dgm:pt modelId="{7E161E16-821F-43D9-A109-62F4B1C6A8AA}" type="pres">
      <dgm:prSet presAssocID="{ADC092FE-FF1E-4E65-9B20-DC7337A4905A}" presName="sibTrans" presStyleCnt="0"/>
      <dgm:spPr/>
    </dgm:pt>
    <dgm:pt modelId="{612B0B64-F710-45DC-969D-302A6ECF88F1}" type="pres">
      <dgm:prSet presAssocID="{5D4726CF-8B32-4F58-9464-36A4C5799E91}" presName="node" presStyleLbl="node1" presStyleIdx="4" presStyleCnt="13">
        <dgm:presLayoutVars>
          <dgm:bulletEnabled val="1"/>
        </dgm:presLayoutVars>
      </dgm:prSet>
      <dgm:spPr/>
    </dgm:pt>
    <dgm:pt modelId="{2B1DBB1C-7C74-461F-B73A-BB8F6128EBD4}" type="pres">
      <dgm:prSet presAssocID="{B4A95FB1-EDB2-46F6-8319-FAFE537FC0A5}" presName="sibTrans" presStyleCnt="0"/>
      <dgm:spPr/>
    </dgm:pt>
    <dgm:pt modelId="{DFDE4584-B083-4DC0-B5EB-C6374F1C54C1}" type="pres">
      <dgm:prSet presAssocID="{71DF39F6-CAA7-4A34-91CB-54A77D401862}" presName="node" presStyleLbl="node1" presStyleIdx="5" presStyleCnt="13">
        <dgm:presLayoutVars>
          <dgm:bulletEnabled val="1"/>
        </dgm:presLayoutVars>
      </dgm:prSet>
      <dgm:spPr/>
    </dgm:pt>
    <dgm:pt modelId="{8CCA0944-6849-4934-BDA0-703A28055E35}" type="pres">
      <dgm:prSet presAssocID="{A5D5CDAA-CB20-459D-AF8F-5DD9787B8D9E}" presName="sibTrans" presStyleCnt="0"/>
      <dgm:spPr/>
    </dgm:pt>
    <dgm:pt modelId="{6CDAC175-13B2-4930-B97C-68B86747A00B}" type="pres">
      <dgm:prSet presAssocID="{DED19CD8-4E6D-48BC-828A-CD8D544EE9FB}" presName="node" presStyleLbl="node1" presStyleIdx="6" presStyleCnt="13">
        <dgm:presLayoutVars>
          <dgm:bulletEnabled val="1"/>
        </dgm:presLayoutVars>
      </dgm:prSet>
      <dgm:spPr/>
    </dgm:pt>
    <dgm:pt modelId="{6B9216CE-C9C5-475D-A397-932CF057D023}" type="pres">
      <dgm:prSet presAssocID="{899DD661-A2B8-4440-BD59-0A0FF910F913}" presName="sibTrans" presStyleCnt="0"/>
      <dgm:spPr/>
    </dgm:pt>
    <dgm:pt modelId="{D1F04127-D275-451C-B732-55C12F6B2BB9}" type="pres">
      <dgm:prSet presAssocID="{6AB45F86-A9AC-4336-AC62-DF22DAF4A1AE}" presName="node" presStyleLbl="node1" presStyleIdx="7" presStyleCnt="13">
        <dgm:presLayoutVars>
          <dgm:bulletEnabled val="1"/>
        </dgm:presLayoutVars>
      </dgm:prSet>
      <dgm:spPr/>
    </dgm:pt>
    <dgm:pt modelId="{5A5F4DF3-4588-46E5-9DDD-CD59126CCF18}" type="pres">
      <dgm:prSet presAssocID="{2551242D-FDA4-453A-9F09-384AF1A57844}" presName="sibTrans" presStyleCnt="0"/>
      <dgm:spPr/>
    </dgm:pt>
    <dgm:pt modelId="{8D610154-417F-40E9-BDB4-8EC19B3036EA}" type="pres">
      <dgm:prSet presAssocID="{A9031B4E-9533-41AE-9A05-53128F4C1C52}" presName="node" presStyleLbl="node1" presStyleIdx="8" presStyleCnt="13">
        <dgm:presLayoutVars>
          <dgm:bulletEnabled val="1"/>
        </dgm:presLayoutVars>
      </dgm:prSet>
      <dgm:spPr/>
    </dgm:pt>
    <dgm:pt modelId="{6C0735D7-3FD2-478B-B59D-65232AE2F2E5}" type="pres">
      <dgm:prSet presAssocID="{21133BF9-A72F-48D5-BE9A-6A339242B8F9}" presName="sibTrans" presStyleCnt="0"/>
      <dgm:spPr/>
    </dgm:pt>
    <dgm:pt modelId="{9C660E8E-7D04-45E2-95BF-2BF096351000}" type="pres">
      <dgm:prSet presAssocID="{8A4DD855-3991-4CA6-BF25-90EF44338008}" presName="node" presStyleLbl="node1" presStyleIdx="9" presStyleCnt="13">
        <dgm:presLayoutVars>
          <dgm:bulletEnabled val="1"/>
        </dgm:presLayoutVars>
      </dgm:prSet>
      <dgm:spPr/>
    </dgm:pt>
    <dgm:pt modelId="{A6DBF912-DF59-4E22-B9D6-15FB4A90B701}" type="pres">
      <dgm:prSet presAssocID="{2AF1F5A7-CA18-492B-B49F-9578E0940135}" presName="sibTrans" presStyleCnt="0"/>
      <dgm:spPr/>
    </dgm:pt>
    <dgm:pt modelId="{7EE1ED13-751C-4924-98D9-9F91AC23E97C}" type="pres">
      <dgm:prSet presAssocID="{C0829718-758F-4CFD-BB2D-A24E35B9FBA8}" presName="node" presStyleLbl="node1" presStyleIdx="10" presStyleCnt="13">
        <dgm:presLayoutVars>
          <dgm:bulletEnabled val="1"/>
        </dgm:presLayoutVars>
      </dgm:prSet>
      <dgm:spPr/>
    </dgm:pt>
    <dgm:pt modelId="{C1538E97-2E7A-4588-A8CB-4E7FB91B27F1}" type="pres">
      <dgm:prSet presAssocID="{EF69A2E6-DD64-44E3-9129-B571357CB7F3}" presName="sibTrans" presStyleCnt="0"/>
      <dgm:spPr/>
    </dgm:pt>
    <dgm:pt modelId="{9805DA52-2725-4C33-8B09-94D15D3655D5}" type="pres">
      <dgm:prSet presAssocID="{1BDE95C5-81F6-4A64-A13A-EFA93051EAFA}" presName="node" presStyleLbl="node1" presStyleIdx="11" presStyleCnt="13">
        <dgm:presLayoutVars>
          <dgm:bulletEnabled val="1"/>
        </dgm:presLayoutVars>
      </dgm:prSet>
      <dgm:spPr/>
    </dgm:pt>
    <dgm:pt modelId="{57DCE695-485D-43C9-A268-B957ACE79A6A}" type="pres">
      <dgm:prSet presAssocID="{995EF633-9B06-422D-BC2B-7A522F02CC6B}" presName="sibTrans" presStyleCnt="0"/>
      <dgm:spPr/>
    </dgm:pt>
    <dgm:pt modelId="{84370CD6-389A-49BF-8A3D-908F561BDCD1}" type="pres">
      <dgm:prSet presAssocID="{AB376AFA-8A09-4E1C-8ECB-21F59C868D74}" presName="node" presStyleLbl="node1" presStyleIdx="12" presStyleCnt="13">
        <dgm:presLayoutVars>
          <dgm:bulletEnabled val="1"/>
        </dgm:presLayoutVars>
      </dgm:prSet>
      <dgm:spPr/>
    </dgm:pt>
  </dgm:ptLst>
  <dgm:cxnLst>
    <dgm:cxn modelId="{8DA25C00-843A-4191-B9AB-A2994EFAAED9}" srcId="{B4BFED86-EDF7-45AB-A128-7F41128AE579}" destId="{71DF39F6-CAA7-4A34-91CB-54A77D401862}" srcOrd="5" destOrd="0" parTransId="{4CA4B7EC-A803-40E9-8ACA-2E341271867C}" sibTransId="{A5D5CDAA-CB20-459D-AF8F-5DD9787B8D9E}"/>
    <dgm:cxn modelId="{81908B11-1050-44B0-800A-9B6C9F883179}" type="presOf" srcId="{C0829718-758F-4CFD-BB2D-A24E35B9FBA8}" destId="{7EE1ED13-751C-4924-98D9-9F91AC23E97C}" srcOrd="0" destOrd="0" presId="urn:microsoft.com/office/officeart/2005/8/layout/default"/>
    <dgm:cxn modelId="{CB8B5C33-C73C-4DFE-B858-D990B6EFE83A}" srcId="{B4BFED86-EDF7-45AB-A128-7F41128AE579}" destId="{50B12065-F4EB-4A02-8B4B-D5C4EA667E95}" srcOrd="2" destOrd="0" parTransId="{46381653-CD4C-459C-810E-C9408603043A}" sibTransId="{FFE546D5-695A-40D7-AAE3-2A4363319B90}"/>
    <dgm:cxn modelId="{E8B0F835-EE7F-4EDB-B5DA-B1B94DF6CB40}" type="presOf" srcId="{50B12065-F4EB-4A02-8B4B-D5C4EA667E95}" destId="{F022E5F4-B6D0-4A77-BBF4-FDB7A47A4581}" srcOrd="0" destOrd="0" presId="urn:microsoft.com/office/officeart/2005/8/layout/default"/>
    <dgm:cxn modelId="{1F4CE44F-673E-47B1-A30B-7182A1968C89}" type="presOf" srcId="{94554F81-DF57-44E5-BBD7-32CF5FBF73DB}" destId="{BA37899C-95BB-4007-A013-0207655BF0FB}" srcOrd="0" destOrd="0" presId="urn:microsoft.com/office/officeart/2005/8/layout/default"/>
    <dgm:cxn modelId="{37194551-E50D-4450-B0C5-444FBEECEEAB}" srcId="{B4BFED86-EDF7-45AB-A128-7F41128AE579}" destId="{1BDE95C5-81F6-4A64-A13A-EFA93051EAFA}" srcOrd="11" destOrd="0" parTransId="{67A4D264-8A23-440E-B2D3-7B35B3653CF0}" sibTransId="{995EF633-9B06-422D-BC2B-7A522F02CC6B}"/>
    <dgm:cxn modelId="{EB511552-5CDD-43C3-9B37-8A22A9E73995}" type="presOf" srcId="{7577F660-C5FA-4179-AD7A-CBE52431B46C}" destId="{C19A160B-5F9D-47D5-86E9-D955B0DCF097}" srcOrd="0" destOrd="0" presId="urn:microsoft.com/office/officeart/2005/8/layout/default"/>
    <dgm:cxn modelId="{2DBA8074-55D6-47A6-8E1A-BA9679E458C2}" srcId="{B4BFED86-EDF7-45AB-A128-7F41128AE579}" destId="{7577F660-C5FA-4179-AD7A-CBE52431B46C}" srcOrd="3" destOrd="0" parTransId="{D48C5033-0C78-433E-B28A-42251EB09F90}" sibTransId="{ADC092FE-FF1E-4E65-9B20-DC7337A4905A}"/>
    <dgm:cxn modelId="{18074955-9DF8-49ED-8781-E78F5492647E}" type="presOf" srcId="{8C858E55-95F8-46B0-928D-659B41A08BC4}" destId="{DCE5FA29-6BB1-47E5-98F5-FA1AEC425256}" srcOrd="0" destOrd="0" presId="urn:microsoft.com/office/officeart/2005/8/layout/default"/>
    <dgm:cxn modelId="{DB618155-87B7-4565-AE7E-E99A1EA98F83}" type="presOf" srcId="{B4BFED86-EDF7-45AB-A128-7F41128AE579}" destId="{5D3A7686-4248-4558-A884-FA79A798A2D0}" srcOrd="0" destOrd="0" presId="urn:microsoft.com/office/officeart/2005/8/layout/default"/>
    <dgm:cxn modelId="{A4AF0B76-7690-4AD8-9052-463D5F5006A9}" type="presOf" srcId="{8A4DD855-3991-4CA6-BF25-90EF44338008}" destId="{9C660E8E-7D04-45E2-95BF-2BF096351000}" srcOrd="0" destOrd="0" presId="urn:microsoft.com/office/officeart/2005/8/layout/default"/>
    <dgm:cxn modelId="{62C22976-62C9-4234-B0AE-02BFFF94C1DC}" type="presOf" srcId="{A9031B4E-9533-41AE-9A05-53128F4C1C52}" destId="{8D610154-417F-40E9-BDB4-8EC19B3036EA}" srcOrd="0" destOrd="0" presId="urn:microsoft.com/office/officeart/2005/8/layout/default"/>
    <dgm:cxn modelId="{96691C7C-1B7B-44F3-A450-7741990F806C}" type="presOf" srcId="{6AB45F86-A9AC-4336-AC62-DF22DAF4A1AE}" destId="{D1F04127-D275-451C-B732-55C12F6B2BB9}" srcOrd="0" destOrd="0" presId="urn:microsoft.com/office/officeart/2005/8/layout/default"/>
    <dgm:cxn modelId="{3A2B3285-4193-4819-ABB0-870E0246A329}" srcId="{B4BFED86-EDF7-45AB-A128-7F41128AE579}" destId="{5D4726CF-8B32-4F58-9464-36A4C5799E91}" srcOrd="4" destOrd="0" parTransId="{6E01506E-C473-4CB9-9E6D-F2A0E9B5F6FF}" sibTransId="{B4A95FB1-EDB2-46F6-8319-FAFE537FC0A5}"/>
    <dgm:cxn modelId="{66C7F297-F019-4576-8632-0D59DACEEBE1}" srcId="{B4BFED86-EDF7-45AB-A128-7F41128AE579}" destId="{8A4DD855-3991-4CA6-BF25-90EF44338008}" srcOrd="9" destOrd="0" parTransId="{637C8CB8-B3E2-4A40-9706-1B6F78BB82A7}" sibTransId="{2AF1F5A7-CA18-492B-B49F-9578E0940135}"/>
    <dgm:cxn modelId="{EE2B68AE-D57D-43EB-A5AB-BD8693E100B3}" type="presOf" srcId="{71DF39F6-CAA7-4A34-91CB-54A77D401862}" destId="{DFDE4584-B083-4DC0-B5EB-C6374F1C54C1}" srcOrd="0" destOrd="0" presId="urn:microsoft.com/office/officeart/2005/8/layout/default"/>
    <dgm:cxn modelId="{6A95D6B0-EEB3-493B-B4AE-E04E580551DF}" type="presOf" srcId="{AB376AFA-8A09-4E1C-8ECB-21F59C868D74}" destId="{84370CD6-389A-49BF-8A3D-908F561BDCD1}" srcOrd="0" destOrd="0" presId="urn:microsoft.com/office/officeart/2005/8/layout/default"/>
    <dgm:cxn modelId="{B890B4BA-5E22-47B2-85A4-58207EFC150F}" type="presOf" srcId="{1BDE95C5-81F6-4A64-A13A-EFA93051EAFA}" destId="{9805DA52-2725-4C33-8B09-94D15D3655D5}" srcOrd="0" destOrd="0" presId="urn:microsoft.com/office/officeart/2005/8/layout/default"/>
    <dgm:cxn modelId="{B86530C3-B164-4545-81FF-F28EB7584E25}" srcId="{B4BFED86-EDF7-45AB-A128-7F41128AE579}" destId="{A9031B4E-9533-41AE-9A05-53128F4C1C52}" srcOrd="8" destOrd="0" parTransId="{04F69712-0037-4E33-89AC-7EF97B342D3E}" sibTransId="{21133BF9-A72F-48D5-BE9A-6A339242B8F9}"/>
    <dgm:cxn modelId="{A92C54C5-4541-48BB-AF4A-25CF3A95A337}" type="presOf" srcId="{DED19CD8-4E6D-48BC-828A-CD8D544EE9FB}" destId="{6CDAC175-13B2-4930-B97C-68B86747A00B}" srcOrd="0" destOrd="0" presId="urn:microsoft.com/office/officeart/2005/8/layout/default"/>
    <dgm:cxn modelId="{BC2257CB-C5D1-4802-91B9-59FAF23EE3D4}" srcId="{B4BFED86-EDF7-45AB-A128-7F41128AE579}" destId="{C0829718-758F-4CFD-BB2D-A24E35B9FBA8}" srcOrd="10" destOrd="0" parTransId="{C130E4A8-4E26-410F-87CF-02E13152EA46}" sibTransId="{EF69A2E6-DD64-44E3-9129-B571357CB7F3}"/>
    <dgm:cxn modelId="{7B46C0CF-2BCD-47E1-ADF7-510EA2B9D4EE}" srcId="{B4BFED86-EDF7-45AB-A128-7F41128AE579}" destId="{6AB45F86-A9AC-4336-AC62-DF22DAF4A1AE}" srcOrd="7" destOrd="0" parTransId="{55AC991D-4F87-4DE9-BB1B-9836F26FB066}" sibTransId="{2551242D-FDA4-453A-9F09-384AF1A57844}"/>
    <dgm:cxn modelId="{F21DF9DD-AA26-4442-9391-DCCB74390444}" srcId="{B4BFED86-EDF7-45AB-A128-7F41128AE579}" destId="{AB376AFA-8A09-4E1C-8ECB-21F59C868D74}" srcOrd="12" destOrd="0" parTransId="{ADF995E5-90D6-4FE0-A1E2-140E7148403E}" sibTransId="{00EC5B5F-B8EC-4D1D-9923-6CDB587713AE}"/>
    <dgm:cxn modelId="{564709E3-601A-4303-BB21-FF41DA8965AF}" srcId="{B4BFED86-EDF7-45AB-A128-7F41128AE579}" destId="{8C858E55-95F8-46B0-928D-659B41A08BC4}" srcOrd="1" destOrd="0" parTransId="{8B149D42-8E4E-4F20-A931-5FC0D3D0BA29}" sibTransId="{80CDD144-4792-4018-AC3D-04ABDF919F77}"/>
    <dgm:cxn modelId="{6058EAE5-EF9F-478F-89E6-A2F3051A6DE6}" srcId="{B4BFED86-EDF7-45AB-A128-7F41128AE579}" destId="{94554F81-DF57-44E5-BBD7-32CF5FBF73DB}" srcOrd="0" destOrd="0" parTransId="{1A74D688-08C4-426D-B2FB-47571DF76D7B}" sibTransId="{CDCC8E5D-7E0B-4C06-805B-40A799777595}"/>
    <dgm:cxn modelId="{048CCEEA-B7E7-4A30-B355-1FC0E39C221C}" type="presOf" srcId="{5D4726CF-8B32-4F58-9464-36A4C5799E91}" destId="{612B0B64-F710-45DC-969D-302A6ECF88F1}" srcOrd="0" destOrd="0" presId="urn:microsoft.com/office/officeart/2005/8/layout/default"/>
    <dgm:cxn modelId="{CB38CBF2-32C8-443B-9955-6DA8B4E3560C}" srcId="{B4BFED86-EDF7-45AB-A128-7F41128AE579}" destId="{DED19CD8-4E6D-48BC-828A-CD8D544EE9FB}" srcOrd="6" destOrd="0" parTransId="{60720042-2719-4F27-A923-F30E1E9D9989}" sibTransId="{899DD661-A2B8-4440-BD59-0A0FF910F913}"/>
    <dgm:cxn modelId="{A3FEACB8-2A49-4E44-BDD1-1D70104E8BA3}" type="presParOf" srcId="{5D3A7686-4248-4558-A884-FA79A798A2D0}" destId="{BA37899C-95BB-4007-A013-0207655BF0FB}" srcOrd="0" destOrd="0" presId="urn:microsoft.com/office/officeart/2005/8/layout/default"/>
    <dgm:cxn modelId="{17C234B4-5D78-453C-A26C-267565FF598C}" type="presParOf" srcId="{5D3A7686-4248-4558-A884-FA79A798A2D0}" destId="{5691ED49-426B-48FB-BE50-6EEFD0FEC51C}" srcOrd="1" destOrd="0" presId="urn:microsoft.com/office/officeart/2005/8/layout/default"/>
    <dgm:cxn modelId="{B539BC61-9C15-4F85-A5E4-4D364E40ADD7}" type="presParOf" srcId="{5D3A7686-4248-4558-A884-FA79A798A2D0}" destId="{DCE5FA29-6BB1-47E5-98F5-FA1AEC425256}" srcOrd="2" destOrd="0" presId="urn:microsoft.com/office/officeart/2005/8/layout/default"/>
    <dgm:cxn modelId="{DDEE541A-FD8B-4ACC-9D7E-DA450FA57C1D}" type="presParOf" srcId="{5D3A7686-4248-4558-A884-FA79A798A2D0}" destId="{9F459DCA-FD7B-4EE8-8D8A-9E6027045E1E}" srcOrd="3" destOrd="0" presId="urn:microsoft.com/office/officeart/2005/8/layout/default"/>
    <dgm:cxn modelId="{5633BB78-FA1C-4616-88E3-7800E91DD62B}" type="presParOf" srcId="{5D3A7686-4248-4558-A884-FA79A798A2D0}" destId="{F022E5F4-B6D0-4A77-BBF4-FDB7A47A4581}" srcOrd="4" destOrd="0" presId="urn:microsoft.com/office/officeart/2005/8/layout/default"/>
    <dgm:cxn modelId="{FC7A0FFA-D38B-4119-99C1-82E9BD59AF3D}" type="presParOf" srcId="{5D3A7686-4248-4558-A884-FA79A798A2D0}" destId="{F15E24C9-6F35-4470-AA1B-D5D8A78ACF7B}" srcOrd="5" destOrd="0" presId="urn:microsoft.com/office/officeart/2005/8/layout/default"/>
    <dgm:cxn modelId="{D0558A38-FBCA-4332-9CA0-BF79CE66C4DE}" type="presParOf" srcId="{5D3A7686-4248-4558-A884-FA79A798A2D0}" destId="{C19A160B-5F9D-47D5-86E9-D955B0DCF097}" srcOrd="6" destOrd="0" presId="urn:microsoft.com/office/officeart/2005/8/layout/default"/>
    <dgm:cxn modelId="{5A1B36F3-5AE9-4C2B-8524-40E539763792}" type="presParOf" srcId="{5D3A7686-4248-4558-A884-FA79A798A2D0}" destId="{7E161E16-821F-43D9-A109-62F4B1C6A8AA}" srcOrd="7" destOrd="0" presId="urn:microsoft.com/office/officeart/2005/8/layout/default"/>
    <dgm:cxn modelId="{8F705245-B56E-4828-9438-81B48EF6DD15}" type="presParOf" srcId="{5D3A7686-4248-4558-A884-FA79A798A2D0}" destId="{612B0B64-F710-45DC-969D-302A6ECF88F1}" srcOrd="8" destOrd="0" presId="urn:microsoft.com/office/officeart/2005/8/layout/default"/>
    <dgm:cxn modelId="{49222536-DD80-41A8-A0B8-C33A81C71FA8}" type="presParOf" srcId="{5D3A7686-4248-4558-A884-FA79A798A2D0}" destId="{2B1DBB1C-7C74-461F-B73A-BB8F6128EBD4}" srcOrd="9" destOrd="0" presId="urn:microsoft.com/office/officeart/2005/8/layout/default"/>
    <dgm:cxn modelId="{37602D64-4B2B-43BB-8086-B714CBB2769C}" type="presParOf" srcId="{5D3A7686-4248-4558-A884-FA79A798A2D0}" destId="{DFDE4584-B083-4DC0-B5EB-C6374F1C54C1}" srcOrd="10" destOrd="0" presId="urn:microsoft.com/office/officeart/2005/8/layout/default"/>
    <dgm:cxn modelId="{B13E21C9-18D7-4A7F-AE40-27B70BAA6B09}" type="presParOf" srcId="{5D3A7686-4248-4558-A884-FA79A798A2D0}" destId="{8CCA0944-6849-4934-BDA0-703A28055E35}" srcOrd="11" destOrd="0" presId="urn:microsoft.com/office/officeart/2005/8/layout/default"/>
    <dgm:cxn modelId="{92C665C6-C097-429F-BC45-9E05C296BD0D}" type="presParOf" srcId="{5D3A7686-4248-4558-A884-FA79A798A2D0}" destId="{6CDAC175-13B2-4930-B97C-68B86747A00B}" srcOrd="12" destOrd="0" presId="urn:microsoft.com/office/officeart/2005/8/layout/default"/>
    <dgm:cxn modelId="{A17EC4E4-71B6-4A32-A293-EE15BA4F0CBE}" type="presParOf" srcId="{5D3A7686-4248-4558-A884-FA79A798A2D0}" destId="{6B9216CE-C9C5-475D-A397-932CF057D023}" srcOrd="13" destOrd="0" presId="urn:microsoft.com/office/officeart/2005/8/layout/default"/>
    <dgm:cxn modelId="{ACF594B2-0336-44A0-A8D4-9B1064DC22F4}" type="presParOf" srcId="{5D3A7686-4248-4558-A884-FA79A798A2D0}" destId="{D1F04127-D275-451C-B732-55C12F6B2BB9}" srcOrd="14" destOrd="0" presId="urn:microsoft.com/office/officeart/2005/8/layout/default"/>
    <dgm:cxn modelId="{941916DA-34F6-4727-93A3-0B47FD06E71E}" type="presParOf" srcId="{5D3A7686-4248-4558-A884-FA79A798A2D0}" destId="{5A5F4DF3-4588-46E5-9DDD-CD59126CCF18}" srcOrd="15" destOrd="0" presId="urn:microsoft.com/office/officeart/2005/8/layout/default"/>
    <dgm:cxn modelId="{53230A56-19D8-40EC-A4BD-5FC4CE80D50D}" type="presParOf" srcId="{5D3A7686-4248-4558-A884-FA79A798A2D0}" destId="{8D610154-417F-40E9-BDB4-8EC19B3036EA}" srcOrd="16" destOrd="0" presId="urn:microsoft.com/office/officeart/2005/8/layout/default"/>
    <dgm:cxn modelId="{BE4DC742-432B-4B91-875E-8D3F3AD7BDEB}" type="presParOf" srcId="{5D3A7686-4248-4558-A884-FA79A798A2D0}" destId="{6C0735D7-3FD2-478B-B59D-65232AE2F2E5}" srcOrd="17" destOrd="0" presId="urn:microsoft.com/office/officeart/2005/8/layout/default"/>
    <dgm:cxn modelId="{BD3F5653-642E-4248-B86E-0F1F2837915F}" type="presParOf" srcId="{5D3A7686-4248-4558-A884-FA79A798A2D0}" destId="{9C660E8E-7D04-45E2-95BF-2BF096351000}" srcOrd="18" destOrd="0" presId="urn:microsoft.com/office/officeart/2005/8/layout/default"/>
    <dgm:cxn modelId="{80A36778-C71C-4A71-B3B0-71C5254324B7}" type="presParOf" srcId="{5D3A7686-4248-4558-A884-FA79A798A2D0}" destId="{A6DBF912-DF59-4E22-B9D6-15FB4A90B701}" srcOrd="19" destOrd="0" presId="urn:microsoft.com/office/officeart/2005/8/layout/default"/>
    <dgm:cxn modelId="{830D3E79-C012-4DE5-805F-EDB93D3A8487}" type="presParOf" srcId="{5D3A7686-4248-4558-A884-FA79A798A2D0}" destId="{7EE1ED13-751C-4924-98D9-9F91AC23E97C}" srcOrd="20" destOrd="0" presId="urn:microsoft.com/office/officeart/2005/8/layout/default"/>
    <dgm:cxn modelId="{CEA0F13C-15C1-4A26-A4C3-778DD4DE3A01}" type="presParOf" srcId="{5D3A7686-4248-4558-A884-FA79A798A2D0}" destId="{C1538E97-2E7A-4588-A8CB-4E7FB91B27F1}" srcOrd="21" destOrd="0" presId="urn:microsoft.com/office/officeart/2005/8/layout/default"/>
    <dgm:cxn modelId="{BA050641-59CA-44FF-BF7B-EE148082D311}" type="presParOf" srcId="{5D3A7686-4248-4558-A884-FA79A798A2D0}" destId="{9805DA52-2725-4C33-8B09-94D15D3655D5}" srcOrd="22" destOrd="0" presId="urn:microsoft.com/office/officeart/2005/8/layout/default"/>
    <dgm:cxn modelId="{6BEAE2A0-2A12-4AB0-8118-3EBDF4E4646A}" type="presParOf" srcId="{5D3A7686-4248-4558-A884-FA79A798A2D0}" destId="{57DCE695-485D-43C9-A268-B957ACE79A6A}" srcOrd="23" destOrd="0" presId="urn:microsoft.com/office/officeart/2005/8/layout/default"/>
    <dgm:cxn modelId="{64F6869B-D88F-4832-BF55-AC26BF2656C8}" type="presParOf" srcId="{5D3A7686-4248-4558-A884-FA79A798A2D0}" destId="{84370CD6-389A-49BF-8A3D-908F561BDCD1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BD85B6-BCD3-42BD-9CB2-47A0F67EBA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F77A0C-17FB-4EDC-841A-65EE916BCE61}">
      <dgm:prSet/>
      <dgm:spPr/>
      <dgm:t>
        <a:bodyPr/>
        <a:lstStyle/>
        <a:p>
          <a:r>
            <a:rPr lang="en-US"/>
            <a:t>prednb  No Yes</a:t>
          </a:r>
        </a:p>
      </dgm:t>
    </dgm:pt>
    <dgm:pt modelId="{D51E0FD4-3AEC-460D-B9EA-092769275F3D}" type="parTrans" cxnId="{69B25C6E-2EDD-4122-8D81-D82251CC758F}">
      <dgm:prSet/>
      <dgm:spPr/>
      <dgm:t>
        <a:bodyPr/>
        <a:lstStyle/>
        <a:p>
          <a:endParaRPr lang="en-US"/>
        </a:p>
      </dgm:t>
    </dgm:pt>
    <dgm:pt modelId="{FC2CB6DE-AEAF-412B-A38A-8350EC013599}" type="sibTrans" cxnId="{69B25C6E-2EDD-4122-8D81-D82251CC758F}">
      <dgm:prSet/>
      <dgm:spPr/>
      <dgm:t>
        <a:bodyPr/>
        <a:lstStyle/>
        <a:p>
          <a:endParaRPr lang="en-US"/>
        </a:p>
      </dgm:t>
    </dgm:pt>
    <dgm:pt modelId="{6DA4EC9F-6CB3-4A2D-A1C1-955FE4D65893}">
      <dgm:prSet/>
      <dgm:spPr/>
      <dgm:t>
        <a:bodyPr/>
        <a:lstStyle/>
        <a:p>
          <a:r>
            <a:rPr lang="en-US"/>
            <a:t>No  201  23</a:t>
          </a:r>
        </a:p>
      </dgm:t>
    </dgm:pt>
    <dgm:pt modelId="{CFF93CBB-AD61-4762-BD60-AB2ADA8C0FF9}" type="parTrans" cxnId="{AA39D37D-F3E1-4A4F-9C74-E318F2108BFE}">
      <dgm:prSet/>
      <dgm:spPr/>
      <dgm:t>
        <a:bodyPr/>
        <a:lstStyle/>
        <a:p>
          <a:endParaRPr lang="en-US"/>
        </a:p>
      </dgm:t>
    </dgm:pt>
    <dgm:pt modelId="{C50416C2-6BD0-4E67-961C-0949DF4F2E9B}" type="sibTrans" cxnId="{AA39D37D-F3E1-4A4F-9C74-E318F2108BFE}">
      <dgm:prSet/>
      <dgm:spPr/>
      <dgm:t>
        <a:bodyPr/>
        <a:lstStyle/>
        <a:p>
          <a:endParaRPr lang="en-US"/>
        </a:p>
      </dgm:t>
    </dgm:pt>
    <dgm:pt modelId="{F1AB3F58-1DC7-412D-839E-6A5F0A592B1E}">
      <dgm:prSet/>
      <dgm:spPr/>
      <dgm:t>
        <a:bodyPr/>
        <a:lstStyle/>
        <a:p>
          <a:r>
            <a:rPr lang="en-US"/>
            <a:t>Yes  12  25</a:t>
          </a:r>
        </a:p>
      </dgm:t>
    </dgm:pt>
    <dgm:pt modelId="{0A05144E-51AA-4FDF-900B-CD2F61D2E995}" type="parTrans" cxnId="{3A2908C6-41CC-4089-BA6F-1FA65054F3E2}">
      <dgm:prSet/>
      <dgm:spPr/>
      <dgm:t>
        <a:bodyPr/>
        <a:lstStyle/>
        <a:p>
          <a:endParaRPr lang="en-US"/>
        </a:p>
      </dgm:t>
    </dgm:pt>
    <dgm:pt modelId="{C755A330-F069-4B53-BBCB-73110D24D9D5}" type="sibTrans" cxnId="{3A2908C6-41CC-4089-BA6F-1FA65054F3E2}">
      <dgm:prSet/>
      <dgm:spPr/>
      <dgm:t>
        <a:bodyPr/>
        <a:lstStyle/>
        <a:p>
          <a:endParaRPr lang="en-US"/>
        </a:p>
      </dgm:t>
    </dgm:pt>
    <dgm:pt modelId="{B4F00BD8-87F8-4981-ACF8-D785A6CA08E3}">
      <dgm:prSet/>
      <dgm:spPr/>
      <dgm:t>
        <a:bodyPr/>
        <a:lstStyle/>
        <a:p>
          <a:r>
            <a:rPr lang="en-US"/>
            <a:t>Accuracy : 0.8659 </a:t>
          </a:r>
        </a:p>
      </dgm:t>
    </dgm:pt>
    <dgm:pt modelId="{8C8163C2-BE32-4E6E-987A-47920B6AB6DC}" type="parTrans" cxnId="{CD4DBF47-F9B4-4C77-9A5F-2091316C905C}">
      <dgm:prSet/>
      <dgm:spPr/>
      <dgm:t>
        <a:bodyPr/>
        <a:lstStyle/>
        <a:p>
          <a:endParaRPr lang="en-US"/>
        </a:p>
      </dgm:t>
    </dgm:pt>
    <dgm:pt modelId="{7C194BD8-7F2E-42AC-AC3F-A82C819FBEAD}" type="sibTrans" cxnId="{CD4DBF47-F9B4-4C77-9A5F-2091316C905C}">
      <dgm:prSet/>
      <dgm:spPr/>
      <dgm:t>
        <a:bodyPr/>
        <a:lstStyle/>
        <a:p>
          <a:endParaRPr lang="en-US"/>
        </a:p>
      </dgm:t>
    </dgm:pt>
    <dgm:pt modelId="{31D79042-13D4-4988-9FCF-C3FBB9D01B77}">
      <dgm:prSet/>
      <dgm:spPr/>
      <dgm:t>
        <a:bodyPr/>
        <a:lstStyle/>
        <a:p>
          <a:r>
            <a:rPr lang="en-US"/>
            <a:t>Sensitivity : 0.9437</a:t>
          </a:r>
        </a:p>
      </dgm:t>
    </dgm:pt>
    <dgm:pt modelId="{BA887907-EABD-4EC6-B213-46946592A6C2}" type="parTrans" cxnId="{A749BB1A-0A5E-4272-A9D7-C2077686DC7E}">
      <dgm:prSet/>
      <dgm:spPr/>
      <dgm:t>
        <a:bodyPr/>
        <a:lstStyle/>
        <a:p>
          <a:endParaRPr lang="en-US"/>
        </a:p>
      </dgm:t>
    </dgm:pt>
    <dgm:pt modelId="{B8A31153-9CD8-4D9A-8793-82F0263CC675}" type="sibTrans" cxnId="{A749BB1A-0A5E-4272-A9D7-C2077686DC7E}">
      <dgm:prSet/>
      <dgm:spPr/>
      <dgm:t>
        <a:bodyPr/>
        <a:lstStyle/>
        <a:p>
          <a:endParaRPr lang="en-US"/>
        </a:p>
      </dgm:t>
    </dgm:pt>
    <dgm:pt modelId="{61407861-7B1C-4E60-ADEF-AB5641BC2D8B}">
      <dgm:prSet/>
      <dgm:spPr/>
      <dgm:t>
        <a:bodyPr/>
        <a:lstStyle/>
        <a:p>
          <a:r>
            <a:rPr lang="en-US"/>
            <a:t>Specificity : 0.5208</a:t>
          </a:r>
        </a:p>
      </dgm:t>
    </dgm:pt>
    <dgm:pt modelId="{2402D188-E697-493B-9A27-EECA587F92DC}" type="parTrans" cxnId="{13FA70A7-0CC7-4F94-8BA3-9B08E9721B88}">
      <dgm:prSet/>
      <dgm:spPr/>
      <dgm:t>
        <a:bodyPr/>
        <a:lstStyle/>
        <a:p>
          <a:endParaRPr lang="en-US"/>
        </a:p>
      </dgm:t>
    </dgm:pt>
    <dgm:pt modelId="{97C5DFFB-5290-4BCA-8EAE-9259AE4FEE56}" type="sibTrans" cxnId="{13FA70A7-0CC7-4F94-8BA3-9B08E9721B88}">
      <dgm:prSet/>
      <dgm:spPr/>
      <dgm:t>
        <a:bodyPr/>
        <a:lstStyle/>
        <a:p>
          <a:endParaRPr lang="en-US"/>
        </a:p>
      </dgm:t>
    </dgm:pt>
    <dgm:pt modelId="{E389233D-C207-48F8-9DBD-27EE1FA49539}" type="pres">
      <dgm:prSet presAssocID="{05BD85B6-BCD3-42BD-9CB2-47A0F67EBA81}" presName="vert0" presStyleCnt="0">
        <dgm:presLayoutVars>
          <dgm:dir/>
          <dgm:animOne val="branch"/>
          <dgm:animLvl val="lvl"/>
        </dgm:presLayoutVars>
      </dgm:prSet>
      <dgm:spPr/>
    </dgm:pt>
    <dgm:pt modelId="{1665C8E4-5C52-4290-9869-EB3B062D84AD}" type="pres">
      <dgm:prSet presAssocID="{8EF77A0C-17FB-4EDC-841A-65EE916BCE61}" presName="thickLine" presStyleLbl="alignNode1" presStyleIdx="0" presStyleCnt="6"/>
      <dgm:spPr/>
    </dgm:pt>
    <dgm:pt modelId="{CF8B5D47-5D3C-499B-A04F-21E58BC13D7B}" type="pres">
      <dgm:prSet presAssocID="{8EF77A0C-17FB-4EDC-841A-65EE916BCE61}" presName="horz1" presStyleCnt="0"/>
      <dgm:spPr/>
    </dgm:pt>
    <dgm:pt modelId="{8BF1459E-CB86-4E8D-A76A-525F34F9947E}" type="pres">
      <dgm:prSet presAssocID="{8EF77A0C-17FB-4EDC-841A-65EE916BCE61}" presName="tx1" presStyleLbl="revTx" presStyleIdx="0" presStyleCnt="6"/>
      <dgm:spPr/>
    </dgm:pt>
    <dgm:pt modelId="{40A38CD0-854C-44EB-81B9-8238BADF5D6A}" type="pres">
      <dgm:prSet presAssocID="{8EF77A0C-17FB-4EDC-841A-65EE916BCE61}" presName="vert1" presStyleCnt="0"/>
      <dgm:spPr/>
    </dgm:pt>
    <dgm:pt modelId="{EC00F03B-0012-4AE9-8276-2EF4DBDB168C}" type="pres">
      <dgm:prSet presAssocID="{6DA4EC9F-6CB3-4A2D-A1C1-955FE4D65893}" presName="thickLine" presStyleLbl="alignNode1" presStyleIdx="1" presStyleCnt="6"/>
      <dgm:spPr/>
    </dgm:pt>
    <dgm:pt modelId="{E754C453-AB1B-4774-B4A5-69495B833661}" type="pres">
      <dgm:prSet presAssocID="{6DA4EC9F-6CB3-4A2D-A1C1-955FE4D65893}" presName="horz1" presStyleCnt="0"/>
      <dgm:spPr/>
    </dgm:pt>
    <dgm:pt modelId="{485B7F49-71FD-4525-B697-5DAD7A393341}" type="pres">
      <dgm:prSet presAssocID="{6DA4EC9F-6CB3-4A2D-A1C1-955FE4D65893}" presName="tx1" presStyleLbl="revTx" presStyleIdx="1" presStyleCnt="6"/>
      <dgm:spPr/>
    </dgm:pt>
    <dgm:pt modelId="{749F606A-4FBE-4FD4-9055-B205ABB58567}" type="pres">
      <dgm:prSet presAssocID="{6DA4EC9F-6CB3-4A2D-A1C1-955FE4D65893}" presName="vert1" presStyleCnt="0"/>
      <dgm:spPr/>
    </dgm:pt>
    <dgm:pt modelId="{BB347EE9-312C-4667-87DB-5AC2282BF12E}" type="pres">
      <dgm:prSet presAssocID="{F1AB3F58-1DC7-412D-839E-6A5F0A592B1E}" presName="thickLine" presStyleLbl="alignNode1" presStyleIdx="2" presStyleCnt="6"/>
      <dgm:spPr/>
    </dgm:pt>
    <dgm:pt modelId="{9017B746-420F-423D-B6A5-B579D266855F}" type="pres">
      <dgm:prSet presAssocID="{F1AB3F58-1DC7-412D-839E-6A5F0A592B1E}" presName="horz1" presStyleCnt="0"/>
      <dgm:spPr/>
    </dgm:pt>
    <dgm:pt modelId="{BE739242-9F83-4259-AFD3-FFDBA10370D0}" type="pres">
      <dgm:prSet presAssocID="{F1AB3F58-1DC7-412D-839E-6A5F0A592B1E}" presName="tx1" presStyleLbl="revTx" presStyleIdx="2" presStyleCnt="6"/>
      <dgm:spPr/>
    </dgm:pt>
    <dgm:pt modelId="{CF41605D-BC3E-4497-B420-956DE6996D50}" type="pres">
      <dgm:prSet presAssocID="{F1AB3F58-1DC7-412D-839E-6A5F0A592B1E}" presName="vert1" presStyleCnt="0"/>
      <dgm:spPr/>
    </dgm:pt>
    <dgm:pt modelId="{6ED3EF1C-8534-48F4-8B8E-D85507233E80}" type="pres">
      <dgm:prSet presAssocID="{B4F00BD8-87F8-4981-ACF8-D785A6CA08E3}" presName="thickLine" presStyleLbl="alignNode1" presStyleIdx="3" presStyleCnt="6"/>
      <dgm:spPr/>
    </dgm:pt>
    <dgm:pt modelId="{75D0495C-389C-4B02-8B4D-71D35906E2C1}" type="pres">
      <dgm:prSet presAssocID="{B4F00BD8-87F8-4981-ACF8-D785A6CA08E3}" presName="horz1" presStyleCnt="0"/>
      <dgm:spPr/>
    </dgm:pt>
    <dgm:pt modelId="{74764476-995D-44B9-BC7A-D69606BD04DB}" type="pres">
      <dgm:prSet presAssocID="{B4F00BD8-87F8-4981-ACF8-D785A6CA08E3}" presName="tx1" presStyleLbl="revTx" presStyleIdx="3" presStyleCnt="6"/>
      <dgm:spPr/>
    </dgm:pt>
    <dgm:pt modelId="{492BE743-357B-4437-A80D-68C7CB617FE3}" type="pres">
      <dgm:prSet presAssocID="{B4F00BD8-87F8-4981-ACF8-D785A6CA08E3}" presName="vert1" presStyleCnt="0"/>
      <dgm:spPr/>
    </dgm:pt>
    <dgm:pt modelId="{AC7D3EE5-22A2-4D19-8F51-7AC8423FB307}" type="pres">
      <dgm:prSet presAssocID="{31D79042-13D4-4988-9FCF-C3FBB9D01B77}" presName="thickLine" presStyleLbl="alignNode1" presStyleIdx="4" presStyleCnt="6"/>
      <dgm:spPr/>
    </dgm:pt>
    <dgm:pt modelId="{2F078420-A7BF-4B64-B132-2AB2786E2BCD}" type="pres">
      <dgm:prSet presAssocID="{31D79042-13D4-4988-9FCF-C3FBB9D01B77}" presName="horz1" presStyleCnt="0"/>
      <dgm:spPr/>
    </dgm:pt>
    <dgm:pt modelId="{507B6516-3698-4CB4-A4BA-0AC140253E3D}" type="pres">
      <dgm:prSet presAssocID="{31D79042-13D4-4988-9FCF-C3FBB9D01B77}" presName="tx1" presStyleLbl="revTx" presStyleIdx="4" presStyleCnt="6"/>
      <dgm:spPr/>
    </dgm:pt>
    <dgm:pt modelId="{8E9ABF30-AB91-4DF8-8B85-3477C8D7D9C5}" type="pres">
      <dgm:prSet presAssocID="{31D79042-13D4-4988-9FCF-C3FBB9D01B77}" presName="vert1" presStyleCnt="0"/>
      <dgm:spPr/>
    </dgm:pt>
    <dgm:pt modelId="{628C807B-BF48-479E-98A8-EBC4E3E63755}" type="pres">
      <dgm:prSet presAssocID="{61407861-7B1C-4E60-ADEF-AB5641BC2D8B}" presName="thickLine" presStyleLbl="alignNode1" presStyleIdx="5" presStyleCnt="6"/>
      <dgm:spPr/>
    </dgm:pt>
    <dgm:pt modelId="{25D6E4FF-5487-4604-92C1-1A01C965E157}" type="pres">
      <dgm:prSet presAssocID="{61407861-7B1C-4E60-ADEF-AB5641BC2D8B}" presName="horz1" presStyleCnt="0"/>
      <dgm:spPr/>
    </dgm:pt>
    <dgm:pt modelId="{4DC3D2F2-96BF-4923-95B8-9DCC1540C69B}" type="pres">
      <dgm:prSet presAssocID="{61407861-7B1C-4E60-ADEF-AB5641BC2D8B}" presName="tx1" presStyleLbl="revTx" presStyleIdx="5" presStyleCnt="6"/>
      <dgm:spPr/>
    </dgm:pt>
    <dgm:pt modelId="{5CE83F53-FB6F-4D59-AEF0-2C2212760EB3}" type="pres">
      <dgm:prSet presAssocID="{61407861-7B1C-4E60-ADEF-AB5641BC2D8B}" presName="vert1" presStyleCnt="0"/>
      <dgm:spPr/>
    </dgm:pt>
  </dgm:ptLst>
  <dgm:cxnLst>
    <dgm:cxn modelId="{A749BB1A-0A5E-4272-A9D7-C2077686DC7E}" srcId="{05BD85B6-BCD3-42BD-9CB2-47A0F67EBA81}" destId="{31D79042-13D4-4988-9FCF-C3FBB9D01B77}" srcOrd="4" destOrd="0" parTransId="{BA887907-EABD-4EC6-B213-46946592A6C2}" sibTransId="{B8A31153-9CD8-4D9A-8793-82F0263CC675}"/>
    <dgm:cxn modelId="{7050C322-CA4B-416D-B4D8-6B8F07FBCFD3}" type="presOf" srcId="{F1AB3F58-1DC7-412D-839E-6A5F0A592B1E}" destId="{BE739242-9F83-4259-AFD3-FFDBA10370D0}" srcOrd="0" destOrd="0" presId="urn:microsoft.com/office/officeart/2008/layout/LinedList"/>
    <dgm:cxn modelId="{387F4C28-B7EB-4FD0-A1A7-31B5472F7FE0}" type="presOf" srcId="{8EF77A0C-17FB-4EDC-841A-65EE916BCE61}" destId="{8BF1459E-CB86-4E8D-A76A-525F34F9947E}" srcOrd="0" destOrd="0" presId="urn:microsoft.com/office/officeart/2008/layout/LinedList"/>
    <dgm:cxn modelId="{CD4DBF47-F9B4-4C77-9A5F-2091316C905C}" srcId="{05BD85B6-BCD3-42BD-9CB2-47A0F67EBA81}" destId="{B4F00BD8-87F8-4981-ACF8-D785A6CA08E3}" srcOrd="3" destOrd="0" parTransId="{8C8163C2-BE32-4E6E-987A-47920B6AB6DC}" sibTransId="{7C194BD8-7F2E-42AC-AC3F-A82C819FBEAD}"/>
    <dgm:cxn modelId="{69B25C6E-2EDD-4122-8D81-D82251CC758F}" srcId="{05BD85B6-BCD3-42BD-9CB2-47A0F67EBA81}" destId="{8EF77A0C-17FB-4EDC-841A-65EE916BCE61}" srcOrd="0" destOrd="0" parTransId="{D51E0FD4-3AEC-460D-B9EA-092769275F3D}" sibTransId="{FC2CB6DE-AEAF-412B-A38A-8350EC013599}"/>
    <dgm:cxn modelId="{996E4D50-5DEF-497B-BD2F-D815E6FCC8AE}" type="presOf" srcId="{05BD85B6-BCD3-42BD-9CB2-47A0F67EBA81}" destId="{E389233D-C207-48F8-9DBD-27EE1FA49539}" srcOrd="0" destOrd="0" presId="urn:microsoft.com/office/officeart/2008/layout/LinedList"/>
    <dgm:cxn modelId="{521EC452-BB9C-4F6C-A12F-10FE0C50A425}" type="presOf" srcId="{B4F00BD8-87F8-4981-ACF8-D785A6CA08E3}" destId="{74764476-995D-44B9-BC7A-D69606BD04DB}" srcOrd="0" destOrd="0" presId="urn:microsoft.com/office/officeart/2008/layout/LinedList"/>
    <dgm:cxn modelId="{552D7F59-711D-4AEF-8098-B71A0B2747A3}" type="presOf" srcId="{6DA4EC9F-6CB3-4A2D-A1C1-955FE4D65893}" destId="{485B7F49-71FD-4525-B697-5DAD7A393341}" srcOrd="0" destOrd="0" presId="urn:microsoft.com/office/officeart/2008/layout/LinedList"/>
    <dgm:cxn modelId="{AA39D37D-F3E1-4A4F-9C74-E318F2108BFE}" srcId="{05BD85B6-BCD3-42BD-9CB2-47A0F67EBA81}" destId="{6DA4EC9F-6CB3-4A2D-A1C1-955FE4D65893}" srcOrd="1" destOrd="0" parTransId="{CFF93CBB-AD61-4762-BD60-AB2ADA8C0FF9}" sibTransId="{C50416C2-6BD0-4E67-961C-0949DF4F2E9B}"/>
    <dgm:cxn modelId="{13FA70A7-0CC7-4F94-8BA3-9B08E9721B88}" srcId="{05BD85B6-BCD3-42BD-9CB2-47A0F67EBA81}" destId="{61407861-7B1C-4E60-ADEF-AB5641BC2D8B}" srcOrd="5" destOrd="0" parTransId="{2402D188-E697-493B-9A27-EECA587F92DC}" sibTransId="{97C5DFFB-5290-4BCA-8EAE-9259AE4FEE56}"/>
    <dgm:cxn modelId="{3A2908C6-41CC-4089-BA6F-1FA65054F3E2}" srcId="{05BD85B6-BCD3-42BD-9CB2-47A0F67EBA81}" destId="{F1AB3F58-1DC7-412D-839E-6A5F0A592B1E}" srcOrd="2" destOrd="0" parTransId="{0A05144E-51AA-4FDF-900B-CD2F61D2E995}" sibTransId="{C755A330-F069-4B53-BBCB-73110D24D9D5}"/>
    <dgm:cxn modelId="{3C8635C9-7A99-4126-AA84-82E99920F9C8}" type="presOf" srcId="{61407861-7B1C-4E60-ADEF-AB5641BC2D8B}" destId="{4DC3D2F2-96BF-4923-95B8-9DCC1540C69B}" srcOrd="0" destOrd="0" presId="urn:microsoft.com/office/officeart/2008/layout/LinedList"/>
    <dgm:cxn modelId="{D395DFE1-0756-477E-A473-1D73D8702903}" type="presOf" srcId="{31D79042-13D4-4988-9FCF-C3FBB9D01B77}" destId="{507B6516-3698-4CB4-A4BA-0AC140253E3D}" srcOrd="0" destOrd="0" presId="urn:microsoft.com/office/officeart/2008/layout/LinedList"/>
    <dgm:cxn modelId="{E006F4FC-A997-4294-BDA0-5BB71C5F8514}" type="presParOf" srcId="{E389233D-C207-48F8-9DBD-27EE1FA49539}" destId="{1665C8E4-5C52-4290-9869-EB3B062D84AD}" srcOrd="0" destOrd="0" presId="urn:microsoft.com/office/officeart/2008/layout/LinedList"/>
    <dgm:cxn modelId="{0C54050F-B676-4F4A-A8C5-BEECE9F14B29}" type="presParOf" srcId="{E389233D-C207-48F8-9DBD-27EE1FA49539}" destId="{CF8B5D47-5D3C-499B-A04F-21E58BC13D7B}" srcOrd="1" destOrd="0" presId="urn:microsoft.com/office/officeart/2008/layout/LinedList"/>
    <dgm:cxn modelId="{CF80EC15-2872-4E72-8D29-F2A27948E694}" type="presParOf" srcId="{CF8B5D47-5D3C-499B-A04F-21E58BC13D7B}" destId="{8BF1459E-CB86-4E8D-A76A-525F34F9947E}" srcOrd="0" destOrd="0" presId="urn:microsoft.com/office/officeart/2008/layout/LinedList"/>
    <dgm:cxn modelId="{EDE64BD0-4ACD-487C-9494-F90033B21446}" type="presParOf" srcId="{CF8B5D47-5D3C-499B-A04F-21E58BC13D7B}" destId="{40A38CD0-854C-44EB-81B9-8238BADF5D6A}" srcOrd="1" destOrd="0" presId="urn:microsoft.com/office/officeart/2008/layout/LinedList"/>
    <dgm:cxn modelId="{C01FDD2D-6FB6-4825-BEC9-C03C9D4BA351}" type="presParOf" srcId="{E389233D-C207-48F8-9DBD-27EE1FA49539}" destId="{EC00F03B-0012-4AE9-8276-2EF4DBDB168C}" srcOrd="2" destOrd="0" presId="urn:microsoft.com/office/officeart/2008/layout/LinedList"/>
    <dgm:cxn modelId="{E05FFD57-7F11-403A-B3A3-79E2DEC918AD}" type="presParOf" srcId="{E389233D-C207-48F8-9DBD-27EE1FA49539}" destId="{E754C453-AB1B-4774-B4A5-69495B833661}" srcOrd="3" destOrd="0" presId="urn:microsoft.com/office/officeart/2008/layout/LinedList"/>
    <dgm:cxn modelId="{600BA19E-E0FF-432F-B333-AA2B6DFE6CAC}" type="presParOf" srcId="{E754C453-AB1B-4774-B4A5-69495B833661}" destId="{485B7F49-71FD-4525-B697-5DAD7A393341}" srcOrd="0" destOrd="0" presId="urn:microsoft.com/office/officeart/2008/layout/LinedList"/>
    <dgm:cxn modelId="{ADB27DD7-5602-4006-83D2-B8AD5F8F6FEE}" type="presParOf" srcId="{E754C453-AB1B-4774-B4A5-69495B833661}" destId="{749F606A-4FBE-4FD4-9055-B205ABB58567}" srcOrd="1" destOrd="0" presId="urn:microsoft.com/office/officeart/2008/layout/LinedList"/>
    <dgm:cxn modelId="{B9C7044A-A20C-401E-B741-7C37674C6622}" type="presParOf" srcId="{E389233D-C207-48F8-9DBD-27EE1FA49539}" destId="{BB347EE9-312C-4667-87DB-5AC2282BF12E}" srcOrd="4" destOrd="0" presId="urn:microsoft.com/office/officeart/2008/layout/LinedList"/>
    <dgm:cxn modelId="{93F75C29-BB2C-434D-AC37-8C3AB2BD9E45}" type="presParOf" srcId="{E389233D-C207-48F8-9DBD-27EE1FA49539}" destId="{9017B746-420F-423D-B6A5-B579D266855F}" srcOrd="5" destOrd="0" presId="urn:microsoft.com/office/officeart/2008/layout/LinedList"/>
    <dgm:cxn modelId="{9D8B73FF-D0A3-4D1E-84F1-F5859CB7B16E}" type="presParOf" srcId="{9017B746-420F-423D-B6A5-B579D266855F}" destId="{BE739242-9F83-4259-AFD3-FFDBA10370D0}" srcOrd="0" destOrd="0" presId="urn:microsoft.com/office/officeart/2008/layout/LinedList"/>
    <dgm:cxn modelId="{C989D9C5-0910-4F14-9DAA-423BEC1344FD}" type="presParOf" srcId="{9017B746-420F-423D-B6A5-B579D266855F}" destId="{CF41605D-BC3E-4497-B420-956DE6996D50}" srcOrd="1" destOrd="0" presId="urn:microsoft.com/office/officeart/2008/layout/LinedList"/>
    <dgm:cxn modelId="{6675E70E-D39A-4A1F-B928-D8A068CDAFC8}" type="presParOf" srcId="{E389233D-C207-48F8-9DBD-27EE1FA49539}" destId="{6ED3EF1C-8534-48F4-8B8E-D85507233E80}" srcOrd="6" destOrd="0" presId="urn:microsoft.com/office/officeart/2008/layout/LinedList"/>
    <dgm:cxn modelId="{5A3562AF-EB2D-45CE-B468-762C3C073210}" type="presParOf" srcId="{E389233D-C207-48F8-9DBD-27EE1FA49539}" destId="{75D0495C-389C-4B02-8B4D-71D35906E2C1}" srcOrd="7" destOrd="0" presId="urn:microsoft.com/office/officeart/2008/layout/LinedList"/>
    <dgm:cxn modelId="{0E8298F0-AB11-455F-90C8-F80DE79D16D0}" type="presParOf" srcId="{75D0495C-389C-4B02-8B4D-71D35906E2C1}" destId="{74764476-995D-44B9-BC7A-D69606BD04DB}" srcOrd="0" destOrd="0" presId="urn:microsoft.com/office/officeart/2008/layout/LinedList"/>
    <dgm:cxn modelId="{FA05EFF4-EA16-4812-B1A8-F619BAB7A294}" type="presParOf" srcId="{75D0495C-389C-4B02-8B4D-71D35906E2C1}" destId="{492BE743-357B-4437-A80D-68C7CB617FE3}" srcOrd="1" destOrd="0" presId="urn:microsoft.com/office/officeart/2008/layout/LinedList"/>
    <dgm:cxn modelId="{53E173B2-9CE9-483C-8CEB-2559BB4156F8}" type="presParOf" srcId="{E389233D-C207-48F8-9DBD-27EE1FA49539}" destId="{AC7D3EE5-22A2-4D19-8F51-7AC8423FB307}" srcOrd="8" destOrd="0" presId="urn:microsoft.com/office/officeart/2008/layout/LinedList"/>
    <dgm:cxn modelId="{7719A111-F78A-45CA-9A3A-2F351570CE45}" type="presParOf" srcId="{E389233D-C207-48F8-9DBD-27EE1FA49539}" destId="{2F078420-A7BF-4B64-B132-2AB2786E2BCD}" srcOrd="9" destOrd="0" presId="urn:microsoft.com/office/officeart/2008/layout/LinedList"/>
    <dgm:cxn modelId="{2B6EC5FC-D51F-45EB-8E3A-D7F9A4B27322}" type="presParOf" srcId="{2F078420-A7BF-4B64-B132-2AB2786E2BCD}" destId="{507B6516-3698-4CB4-A4BA-0AC140253E3D}" srcOrd="0" destOrd="0" presId="urn:microsoft.com/office/officeart/2008/layout/LinedList"/>
    <dgm:cxn modelId="{E9B26FAF-61F2-476F-9B06-BEF8CD80AD33}" type="presParOf" srcId="{2F078420-A7BF-4B64-B132-2AB2786E2BCD}" destId="{8E9ABF30-AB91-4DF8-8B85-3477C8D7D9C5}" srcOrd="1" destOrd="0" presId="urn:microsoft.com/office/officeart/2008/layout/LinedList"/>
    <dgm:cxn modelId="{7B0B18D0-403F-479C-A38E-2779E9D48983}" type="presParOf" srcId="{E389233D-C207-48F8-9DBD-27EE1FA49539}" destId="{628C807B-BF48-479E-98A8-EBC4E3E63755}" srcOrd="10" destOrd="0" presId="urn:microsoft.com/office/officeart/2008/layout/LinedList"/>
    <dgm:cxn modelId="{BF0EF340-2684-44B0-852D-98EF9889C12E}" type="presParOf" srcId="{E389233D-C207-48F8-9DBD-27EE1FA49539}" destId="{25D6E4FF-5487-4604-92C1-1A01C965E157}" srcOrd="11" destOrd="0" presId="urn:microsoft.com/office/officeart/2008/layout/LinedList"/>
    <dgm:cxn modelId="{26C676B6-C2A4-4070-92CC-79C1A2B83D12}" type="presParOf" srcId="{25D6E4FF-5487-4604-92C1-1A01C965E157}" destId="{4DC3D2F2-96BF-4923-95B8-9DCC1540C69B}" srcOrd="0" destOrd="0" presId="urn:microsoft.com/office/officeart/2008/layout/LinedList"/>
    <dgm:cxn modelId="{B5D745C9-73E9-483B-9B0D-34FFE3E17A07}" type="presParOf" srcId="{25D6E4FF-5487-4604-92C1-1A01C965E157}" destId="{5CE83F53-FB6F-4D59-AEF0-2C2212760E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530CF5-0EEF-4A8E-9DB6-8BFCAB9630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4B95B1-CC05-4037-84BA-ADA6D20CC20F}">
      <dgm:prSet/>
      <dgm:spPr/>
      <dgm:t>
        <a:bodyPr/>
        <a:lstStyle/>
        <a:p>
          <a:r>
            <a:rPr lang="en-US"/>
            <a:t>YearsInCurrentRole </a:t>
          </a:r>
        </a:p>
      </dgm:t>
    </dgm:pt>
    <dgm:pt modelId="{47566A62-D7A5-43AC-9985-D6CFD29092AD}" type="parTrans" cxnId="{988FE7E3-3E2E-467B-BE04-9FB84B6892E9}">
      <dgm:prSet/>
      <dgm:spPr/>
      <dgm:t>
        <a:bodyPr/>
        <a:lstStyle/>
        <a:p>
          <a:endParaRPr lang="en-US"/>
        </a:p>
      </dgm:t>
    </dgm:pt>
    <dgm:pt modelId="{2B8465A9-23E8-4158-BA5E-316F17E5949F}" type="sibTrans" cxnId="{988FE7E3-3E2E-467B-BE04-9FB84B6892E9}">
      <dgm:prSet/>
      <dgm:spPr/>
      <dgm:t>
        <a:bodyPr/>
        <a:lstStyle/>
        <a:p>
          <a:endParaRPr lang="en-US"/>
        </a:p>
      </dgm:t>
    </dgm:pt>
    <dgm:pt modelId="{F5F621B4-EFD2-4B9E-BB96-BE162BE9673F}">
      <dgm:prSet/>
      <dgm:spPr/>
      <dgm:t>
        <a:bodyPr/>
        <a:lstStyle/>
        <a:p>
          <a:r>
            <a:rPr lang="en-US"/>
            <a:t>MaritalStatus </a:t>
          </a:r>
        </a:p>
      </dgm:t>
    </dgm:pt>
    <dgm:pt modelId="{516DFC9D-86C4-4738-90CC-F4665A1ABB18}" type="parTrans" cxnId="{23CE3595-79A4-4421-8F4C-B25650831AC5}">
      <dgm:prSet/>
      <dgm:spPr/>
      <dgm:t>
        <a:bodyPr/>
        <a:lstStyle/>
        <a:p>
          <a:endParaRPr lang="en-US"/>
        </a:p>
      </dgm:t>
    </dgm:pt>
    <dgm:pt modelId="{E7C16E8F-E72E-42B8-A3EB-8F8C67B173BB}" type="sibTrans" cxnId="{23CE3595-79A4-4421-8F4C-B25650831AC5}">
      <dgm:prSet/>
      <dgm:spPr/>
      <dgm:t>
        <a:bodyPr/>
        <a:lstStyle/>
        <a:p>
          <a:endParaRPr lang="en-US"/>
        </a:p>
      </dgm:t>
    </dgm:pt>
    <dgm:pt modelId="{54455C24-4E29-4CD3-904C-0FA8A1B8B322}">
      <dgm:prSet/>
      <dgm:spPr/>
      <dgm:t>
        <a:bodyPr/>
        <a:lstStyle/>
        <a:p>
          <a:r>
            <a:rPr lang="en-US"/>
            <a:t>StockOptionLevel </a:t>
          </a:r>
        </a:p>
      </dgm:t>
    </dgm:pt>
    <dgm:pt modelId="{3DCB5FC0-FD16-4118-BEC8-6347CDA21CC1}" type="parTrans" cxnId="{7EB38188-649C-437F-9B68-67811A33954A}">
      <dgm:prSet/>
      <dgm:spPr/>
      <dgm:t>
        <a:bodyPr/>
        <a:lstStyle/>
        <a:p>
          <a:endParaRPr lang="en-US"/>
        </a:p>
      </dgm:t>
    </dgm:pt>
    <dgm:pt modelId="{29EC0E79-B6BA-4685-AD8F-32AA7CC7CB1A}" type="sibTrans" cxnId="{7EB38188-649C-437F-9B68-67811A33954A}">
      <dgm:prSet/>
      <dgm:spPr/>
      <dgm:t>
        <a:bodyPr/>
        <a:lstStyle/>
        <a:p>
          <a:endParaRPr lang="en-US"/>
        </a:p>
      </dgm:t>
    </dgm:pt>
    <dgm:pt modelId="{4BA93DA5-AFF1-47DA-835B-C95F0614CAFD}">
      <dgm:prSet/>
      <dgm:spPr/>
      <dgm:t>
        <a:bodyPr/>
        <a:lstStyle/>
        <a:p>
          <a:r>
            <a:rPr lang="en-US"/>
            <a:t>YearsWithCurrManager </a:t>
          </a:r>
        </a:p>
      </dgm:t>
    </dgm:pt>
    <dgm:pt modelId="{FB335E7D-09DF-4271-8A88-2019BDBB3CBA}" type="parTrans" cxnId="{29F721CB-C495-4B8E-AFE9-1C0B9B10E0CD}">
      <dgm:prSet/>
      <dgm:spPr/>
      <dgm:t>
        <a:bodyPr/>
        <a:lstStyle/>
        <a:p>
          <a:endParaRPr lang="en-US"/>
        </a:p>
      </dgm:t>
    </dgm:pt>
    <dgm:pt modelId="{86A5407B-DEB2-4BD5-8BF5-F595CE073414}" type="sibTrans" cxnId="{29F721CB-C495-4B8E-AFE9-1C0B9B10E0CD}">
      <dgm:prSet/>
      <dgm:spPr/>
      <dgm:t>
        <a:bodyPr/>
        <a:lstStyle/>
        <a:p>
          <a:endParaRPr lang="en-US"/>
        </a:p>
      </dgm:t>
    </dgm:pt>
    <dgm:pt modelId="{974050C5-D51E-4388-9DAB-AF9EB4C23773}">
      <dgm:prSet/>
      <dgm:spPr/>
      <dgm:t>
        <a:bodyPr/>
        <a:lstStyle/>
        <a:p>
          <a:r>
            <a:rPr lang="en-US"/>
            <a:t>OverTime </a:t>
          </a:r>
        </a:p>
      </dgm:t>
    </dgm:pt>
    <dgm:pt modelId="{74AD5B8E-518D-4274-9F69-0A70FA85ED65}" type="parTrans" cxnId="{AC899D33-3CB4-4243-A3BC-C5B6CCEA51CC}">
      <dgm:prSet/>
      <dgm:spPr/>
      <dgm:t>
        <a:bodyPr/>
        <a:lstStyle/>
        <a:p>
          <a:endParaRPr lang="en-US"/>
        </a:p>
      </dgm:t>
    </dgm:pt>
    <dgm:pt modelId="{0A031035-F884-4BB6-ADAD-985D8089B088}" type="sibTrans" cxnId="{AC899D33-3CB4-4243-A3BC-C5B6CCEA51CC}">
      <dgm:prSet/>
      <dgm:spPr/>
      <dgm:t>
        <a:bodyPr/>
        <a:lstStyle/>
        <a:p>
          <a:endParaRPr lang="en-US"/>
        </a:p>
      </dgm:t>
    </dgm:pt>
    <dgm:pt modelId="{9C4DE0C5-5B7F-48C5-ACF5-F7BF9E2C4648}">
      <dgm:prSet/>
      <dgm:spPr/>
      <dgm:t>
        <a:bodyPr/>
        <a:lstStyle/>
        <a:p>
          <a:r>
            <a:rPr lang="en-US"/>
            <a:t>YearsAtCompany</a:t>
          </a:r>
        </a:p>
      </dgm:t>
    </dgm:pt>
    <dgm:pt modelId="{5EFC18ED-F30E-4826-9DBE-2461BAF9082E}" type="parTrans" cxnId="{72B8836D-7983-4DBD-83A1-07534DEC3214}">
      <dgm:prSet/>
      <dgm:spPr/>
      <dgm:t>
        <a:bodyPr/>
        <a:lstStyle/>
        <a:p>
          <a:endParaRPr lang="en-US"/>
        </a:p>
      </dgm:t>
    </dgm:pt>
    <dgm:pt modelId="{BB3CE840-FA0A-44C4-8462-076963E95324}" type="sibTrans" cxnId="{72B8836D-7983-4DBD-83A1-07534DEC3214}">
      <dgm:prSet/>
      <dgm:spPr/>
      <dgm:t>
        <a:bodyPr/>
        <a:lstStyle/>
        <a:p>
          <a:endParaRPr lang="en-US"/>
        </a:p>
      </dgm:t>
    </dgm:pt>
    <dgm:pt modelId="{473408A3-A3F7-478E-95CF-5538C7B5D518}" type="pres">
      <dgm:prSet presAssocID="{14530CF5-0EEF-4A8E-9DB6-8BFCAB9630B6}" presName="linear" presStyleCnt="0">
        <dgm:presLayoutVars>
          <dgm:animLvl val="lvl"/>
          <dgm:resizeHandles val="exact"/>
        </dgm:presLayoutVars>
      </dgm:prSet>
      <dgm:spPr/>
    </dgm:pt>
    <dgm:pt modelId="{AA717DCF-818E-4037-BA89-A4CCF1C488F2}" type="pres">
      <dgm:prSet presAssocID="{304B95B1-CC05-4037-84BA-ADA6D20CC2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6DC098-4329-4FD2-B7A0-B0D8FA35940A}" type="pres">
      <dgm:prSet presAssocID="{2B8465A9-23E8-4158-BA5E-316F17E5949F}" presName="spacer" presStyleCnt="0"/>
      <dgm:spPr/>
    </dgm:pt>
    <dgm:pt modelId="{0CC6372D-6138-4105-AADF-1DD1B9BE92E2}" type="pres">
      <dgm:prSet presAssocID="{F5F621B4-EFD2-4B9E-BB96-BE162BE967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A101E65-8596-4D27-9F65-3AC1B8388A44}" type="pres">
      <dgm:prSet presAssocID="{E7C16E8F-E72E-42B8-A3EB-8F8C67B173BB}" presName="spacer" presStyleCnt="0"/>
      <dgm:spPr/>
    </dgm:pt>
    <dgm:pt modelId="{8AC09286-1270-4A2E-BA6D-7311121FF8C0}" type="pres">
      <dgm:prSet presAssocID="{54455C24-4E29-4CD3-904C-0FA8A1B8B3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EC1CB2-DDF9-4788-912F-173E86605B6C}" type="pres">
      <dgm:prSet presAssocID="{29EC0E79-B6BA-4685-AD8F-32AA7CC7CB1A}" presName="spacer" presStyleCnt="0"/>
      <dgm:spPr/>
    </dgm:pt>
    <dgm:pt modelId="{7EB0665F-C7AE-48CD-B5C1-445D451F3DBB}" type="pres">
      <dgm:prSet presAssocID="{4BA93DA5-AFF1-47DA-835B-C95F0614CA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18ECA7-2510-4201-913D-B7D126630FE2}" type="pres">
      <dgm:prSet presAssocID="{86A5407B-DEB2-4BD5-8BF5-F595CE073414}" presName="spacer" presStyleCnt="0"/>
      <dgm:spPr/>
    </dgm:pt>
    <dgm:pt modelId="{44715AA2-7010-4C45-A94D-8658679B0D7F}" type="pres">
      <dgm:prSet presAssocID="{974050C5-D51E-4388-9DAB-AF9EB4C2377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D252C8-1797-4B08-AEDF-9B4830AD3644}" type="pres">
      <dgm:prSet presAssocID="{0A031035-F884-4BB6-ADAD-985D8089B088}" presName="spacer" presStyleCnt="0"/>
      <dgm:spPr/>
    </dgm:pt>
    <dgm:pt modelId="{51BF8BC6-53EB-4D62-8B1F-22FAEE9BA76D}" type="pres">
      <dgm:prSet presAssocID="{9C4DE0C5-5B7F-48C5-ACF5-F7BF9E2C464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899D33-3CB4-4243-A3BC-C5B6CCEA51CC}" srcId="{14530CF5-0EEF-4A8E-9DB6-8BFCAB9630B6}" destId="{974050C5-D51E-4388-9DAB-AF9EB4C23773}" srcOrd="4" destOrd="0" parTransId="{74AD5B8E-518D-4274-9F69-0A70FA85ED65}" sibTransId="{0A031035-F884-4BB6-ADAD-985D8089B088}"/>
    <dgm:cxn modelId="{C3435E39-F053-49B6-BABC-4E2DDC7B3A1C}" type="presOf" srcId="{304B95B1-CC05-4037-84BA-ADA6D20CC20F}" destId="{AA717DCF-818E-4037-BA89-A4CCF1C488F2}" srcOrd="0" destOrd="0" presId="urn:microsoft.com/office/officeart/2005/8/layout/vList2"/>
    <dgm:cxn modelId="{72B8836D-7983-4DBD-83A1-07534DEC3214}" srcId="{14530CF5-0EEF-4A8E-9DB6-8BFCAB9630B6}" destId="{9C4DE0C5-5B7F-48C5-ACF5-F7BF9E2C4648}" srcOrd="5" destOrd="0" parTransId="{5EFC18ED-F30E-4826-9DBE-2461BAF9082E}" sibTransId="{BB3CE840-FA0A-44C4-8462-076963E95324}"/>
    <dgm:cxn modelId="{E68E7A50-70F6-4EFE-B720-CA4F439CEBF8}" type="presOf" srcId="{4BA93DA5-AFF1-47DA-835B-C95F0614CAFD}" destId="{7EB0665F-C7AE-48CD-B5C1-445D451F3DBB}" srcOrd="0" destOrd="0" presId="urn:microsoft.com/office/officeart/2005/8/layout/vList2"/>
    <dgm:cxn modelId="{BA28887F-BFD5-47B6-B78E-6AA1FE5657FF}" type="presOf" srcId="{14530CF5-0EEF-4A8E-9DB6-8BFCAB9630B6}" destId="{473408A3-A3F7-478E-95CF-5538C7B5D518}" srcOrd="0" destOrd="0" presId="urn:microsoft.com/office/officeart/2005/8/layout/vList2"/>
    <dgm:cxn modelId="{7EB38188-649C-437F-9B68-67811A33954A}" srcId="{14530CF5-0EEF-4A8E-9DB6-8BFCAB9630B6}" destId="{54455C24-4E29-4CD3-904C-0FA8A1B8B322}" srcOrd="2" destOrd="0" parTransId="{3DCB5FC0-FD16-4118-BEC8-6347CDA21CC1}" sibTransId="{29EC0E79-B6BA-4685-AD8F-32AA7CC7CB1A}"/>
    <dgm:cxn modelId="{783AD98B-7BCD-4075-8BBF-372CBC49A1A0}" type="presOf" srcId="{9C4DE0C5-5B7F-48C5-ACF5-F7BF9E2C4648}" destId="{51BF8BC6-53EB-4D62-8B1F-22FAEE9BA76D}" srcOrd="0" destOrd="0" presId="urn:microsoft.com/office/officeart/2005/8/layout/vList2"/>
    <dgm:cxn modelId="{23CE3595-79A4-4421-8F4C-B25650831AC5}" srcId="{14530CF5-0EEF-4A8E-9DB6-8BFCAB9630B6}" destId="{F5F621B4-EFD2-4B9E-BB96-BE162BE9673F}" srcOrd="1" destOrd="0" parTransId="{516DFC9D-86C4-4738-90CC-F4665A1ABB18}" sibTransId="{E7C16E8F-E72E-42B8-A3EB-8F8C67B173BB}"/>
    <dgm:cxn modelId="{238F7DBC-5C9C-4798-9FAE-7215BF6FC433}" type="presOf" srcId="{F5F621B4-EFD2-4B9E-BB96-BE162BE9673F}" destId="{0CC6372D-6138-4105-AADF-1DD1B9BE92E2}" srcOrd="0" destOrd="0" presId="urn:microsoft.com/office/officeart/2005/8/layout/vList2"/>
    <dgm:cxn modelId="{29F721CB-C495-4B8E-AFE9-1C0B9B10E0CD}" srcId="{14530CF5-0EEF-4A8E-9DB6-8BFCAB9630B6}" destId="{4BA93DA5-AFF1-47DA-835B-C95F0614CAFD}" srcOrd="3" destOrd="0" parTransId="{FB335E7D-09DF-4271-8A88-2019BDBB3CBA}" sibTransId="{86A5407B-DEB2-4BD5-8BF5-F595CE073414}"/>
    <dgm:cxn modelId="{04A13BE3-1B37-41B9-B507-DB24CC334B5B}" type="presOf" srcId="{974050C5-D51E-4388-9DAB-AF9EB4C23773}" destId="{44715AA2-7010-4C45-A94D-8658679B0D7F}" srcOrd="0" destOrd="0" presId="urn:microsoft.com/office/officeart/2005/8/layout/vList2"/>
    <dgm:cxn modelId="{988FE7E3-3E2E-467B-BE04-9FB84B6892E9}" srcId="{14530CF5-0EEF-4A8E-9DB6-8BFCAB9630B6}" destId="{304B95B1-CC05-4037-84BA-ADA6D20CC20F}" srcOrd="0" destOrd="0" parTransId="{47566A62-D7A5-43AC-9985-D6CFD29092AD}" sibTransId="{2B8465A9-23E8-4158-BA5E-316F17E5949F}"/>
    <dgm:cxn modelId="{D1CD52E7-948A-4F09-9E21-D61A54D4FEA3}" type="presOf" srcId="{54455C24-4E29-4CD3-904C-0FA8A1B8B322}" destId="{8AC09286-1270-4A2E-BA6D-7311121FF8C0}" srcOrd="0" destOrd="0" presId="urn:microsoft.com/office/officeart/2005/8/layout/vList2"/>
    <dgm:cxn modelId="{AD12FBC9-751F-47EF-AC34-EA3A9F7EB3A2}" type="presParOf" srcId="{473408A3-A3F7-478E-95CF-5538C7B5D518}" destId="{AA717DCF-818E-4037-BA89-A4CCF1C488F2}" srcOrd="0" destOrd="0" presId="urn:microsoft.com/office/officeart/2005/8/layout/vList2"/>
    <dgm:cxn modelId="{96A1D6CC-4CF8-41E0-B7E9-FCD7F59E6A62}" type="presParOf" srcId="{473408A3-A3F7-478E-95CF-5538C7B5D518}" destId="{8F6DC098-4329-4FD2-B7A0-B0D8FA35940A}" srcOrd="1" destOrd="0" presId="urn:microsoft.com/office/officeart/2005/8/layout/vList2"/>
    <dgm:cxn modelId="{468CB1B8-955D-474B-8E42-9B4C0D7CDE6E}" type="presParOf" srcId="{473408A3-A3F7-478E-95CF-5538C7B5D518}" destId="{0CC6372D-6138-4105-AADF-1DD1B9BE92E2}" srcOrd="2" destOrd="0" presId="urn:microsoft.com/office/officeart/2005/8/layout/vList2"/>
    <dgm:cxn modelId="{81CD3A6E-FAA5-4EB9-8CF1-F659AB3EBCDB}" type="presParOf" srcId="{473408A3-A3F7-478E-95CF-5538C7B5D518}" destId="{FA101E65-8596-4D27-9F65-3AC1B8388A44}" srcOrd="3" destOrd="0" presId="urn:microsoft.com/office/officeart/2005/8/layout/vList2"/>
    <dgm:cxn modelId="{B4D513D7-152A-4165-8F16-E14CFA320438}" type="presParOf" srcId="{473408A3-A3F7-478E-95CF-5538C7B5D518}" destId="{8AC09286-1270-4A2E-BA6D-7311121FF8C0}" srcOrd="4" destOrd="0" presId="urn:microsoft.com/office/officeart/2005/8/layout/vList2"/>
    <dgm:cxn modelId="{2AD91862-17D1-4E96-90AF-EC3975998723}" type="presParOf" srcId="{473408A3-A3F7-478E-95CF-5538C7B5D518}" destId="{1FEC1CB2-DDF9-4788-912F-173E86605B6C}" srcOrd="5" destOrd="0" presId="urn:microsoft.com/office/officeart/2005/8/layout/vList2"/>
    <dgm:cxn modelId="{1CADF31B-FE25-4383-8EEB-EC1E761F4B41}" type="presParOf" srcId="{473408A3-A3F7-478E-95CF-5538C7B5D518}" destId="{7EB0665F-C7AE-48CD-B5C1-445D451F3DBB}" srcOrd="6" destOrd="0" presId="urn:microsoft.com/office/officeart/2005/8/layout/vList2"/>
    <dgm:cxn modelId="{35E9AC44-6B69-49FB-8286-31295E690DA3}" type="presParOf" srcId="{473408A3-A3F7-478E-95CF-5538C7B5D518}" destId="{9A18ECA7-2510-4201-913D-B7D126630FE2}" srcOrd="7" destOrd="0" presId="urn:microsoft.com/office/officeart/2005/8/layout/vList2"/>
    <dgm:cxn modelId="{B0E212D6-1111-4A72-B3AF-4896B10673BB}" type="presParOf" srcId="{473408A3-A3F7-478E-95CF-5538C7B5D518}" destId="{44715AA2-7010-4C45-A94D-8658679B0D7F}" srcOrd="8" destOrd="0" presId="urn:microsoft.com/office/officeart/2005/8/layout/vList2"/>
    <dgm:cxn modelId="{E5CEB1AB-EF4E-41C0-8A38-80A85489A6E3}" type="presParOf" srcId="{473408A3-A3F7-478E-95CF-5538C7B5D518}" destId="{D1D252C8-1797-4B08-AEDF-9B4830AD3644}" srcOrd="9" destOrd="0" presId="urn:microsoft.com/office/officeart/2005/8/layout/vList2"/>
    <dgm:cxn modelId="{46C4EE19-B654-45CB-BF43-D2E3973BA02E}" type="presParOf" srcId="{473408A3-A3F7-478E-95CF-5538C7B5D518}" destId="{51BF8BC6-53EB-4D62-8B1F-22FAEE9BA7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698870-6CBF-4915-BF88-F577AE4DC5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6E8EF3-6BC0-460F-ACF2-778E50836224}">
      <dgm:prSet/>
      <dgm:spPr/>
      <dgm:t>
        <a:bodyPr/>
        <a:lstStyle/>
        <a:p>
          <a:r>
            <a:rPr lang="en-US"/>
            <a:t>tunedcase</a:t>
          </a:r>
        </a:p>
      </dgm:t>
    </dgm:pt>
    <dgm:pt modelId="{64FC4BC9-5247-4B16-8B35-39F05F855767}" type="parTrans" cxnId="{CC60AE00-F029-43E6-8241-DC950EBDCADE}">
      <dgm:prSet/>
      <dgm:spPr/>
      <dgm:t>
        <a:bodyPr/>
        <a:lstStyle/>
        <a:p>
          <a:endParaRPr lang="en-US"/>
        </a:p>
      </dgm:t>
    </dgm:pt>
    <dgm:pt modelId="{ACED2428-C24B-4A18-BB75-9F9D26D53B26}" type="sibTrans" cxnId="{CC60AE00-F029-43E6-8241-DC950EBDCADE}">
      <dgm:prSet/>
      <dgm:spPr/>
      <dgm:t>
        <a:bodyPr/>
        <a:lstStyle/>
        <a:p>
          <a:endParaRPr lang="en-US"/>
        </a:p>
      </dgm:t>
    </dgm:pt>
    <dgm:pt modelId="{5BCE1961-4C84-43F3-B730-8315ED868045}">
      <dgm:prSet/>
      <dgm:spPr/>
      <dgm:t>
        <a:bodyPr/>
        <a:lstStyle/>
        <a:p>
          <a:r>
            <a:rPr lang="en-US"/>
            <a:t>1   2</a:t>
          </a:r>
        </a:p>
      </dgm:t>
    </dgm:pt>
    <dgm:pt modelId="{7F56C494-311E-4FCC-8668-DB6F8D7BE939}" type="parTrans" cxnId="{1E64C465-086C-4A6E-8EC5-18ED56E85A3F}">
      <dgm:prSet/>
      <dgm:spPr/>
      <dgm:t>
        <a:bodyPr/>
        <a:lstStyle/>
        <a:p>
          <a:endParaRPr lang="en-US"/>
        </a:p>
      </dgm:t>
    </dgm:pt>
    <dgm:pt modelId="{965DEEA3-C7BE-4B48-B004-AA31909A0547}" type="sibTrans" cxnId="{1E64C465-086C-4A6E-8EC5-18ED56E85A3F}">
      <dgm:prSet/>
      <dgm:spPr/>
      <dgm:t>
        <a:bodyPr/>
        <a:lstStyle/>
        <a:p>
          <a:endParaRPr lang="en-US"/>
        </a:p>
      </dgm:t>
    </dgm:pt>
    <dgm:pt modelId="{E74C4998-6C49-4C5E-B061-EAE3C0757234}">
      <dgm:prSet/>
      <dgm:spPr/>
      <dgm:t>
        <a:bodyPr/>
        <a:lstStyle/>
        <a:p>
          <a:r>
            <a:rPr lang="en-US"/>
            <a:t>1 210   3</a:t>
          </a:r>
        </a:p>
      </dgm:t>
    </dgm:pt>
    <dgm:pt modelId="{898A8DB7-80F7-4497-B226-745B4A15520B}" type="parTrans" cxnId="{E8C65159-4E31-499C-8B31-F135EFFD74D0}">
      <dgm:prSet/>
      <dgm:spPr/>
      <dgm:t>
        <a:bodyPr/>
        <a:lstStyle/>
        <a:p>
          <a:endParaRPr lang="en-US"/>
        </a:p>
      </dgm:t>
    </dgm:pt>
    <dgm:pt modelId="{903BFDC2-C5E2-49B0-BE7D-27AE99E985B4}" type="sibTrans" cxnId="{E8C65159-4E31-499C-8B31-F135EFFD74D0}">
      <dgm:prSet/>
      <dgm:spPr/>
      <dgm:t>
        <a:bodyPr/>
        <a:lstStyle/>
        <a:p>
          <a:endParaRPr lang="en-US"/>
        </a:p>
      </dgm:t>
    </dgm:pt>
    <dgm:pt modelId="{8CE09D9C-CFE0-4F8A-9A68-A427CBD93987}">
      <dgm:prSet/>
      <dgm:spPr/>
      <dgm:t>
        <a:bodyPr/>
        <a:lstStyle/>
        <a:p>
          <a:r>
            <a:rPr lang="en-US"/>
            <a:t>2  38  10</a:t>
          </a:r>
        </a:p>
      </dgm:t>
    </dgm:pt>
    <dgm:pt modelId="{EBB9BDEF-98F8-4842-BD03-7A1A511CC45A}" type="parTrans" cxnId="{A8B5A09F-4D82-4355-9DB7-B2068AA45A69}">
      <dgm:prSet/>
      <dgm:spPr/>
      <dgm:t>
        <a:bodyPr/>
        <a:lstStyle/>
        <a:p>
          <a:endParaRPr lang="en-US"/>
        </a:p>
      </dgm:t>
    </dgm:pt>
    <dgm:pt modelId="{2182663C-E2A3-4DD9-88CB-555445DC1B59}" type="sibTrans" cxnId="{A8B5A09F-4D82-4355-9DB7-B2068AA45A69}">
      <dgm:prSet/>
      <dgm:spPr/>
      <dgm:t>
        <a:bodyPr/>
        <a:lstStyle/>
        <a:p>
          <a:endParaRPr lang="en-US"/>
        </a:p>
      </dgm:t>
    </dgm:pt>
    <dgm:pt modelId="{267915F1-1510-4DC3-BB4B-807C44FDBA74}">
      <dgm:prSet/>
      <dgm:spPr/>
      <dgm:t>
        <a:bodyPr/>
        <a:lstStyle/>
        <a:p>
          <a:r>
            <a:rPr lang="en-US"/>
            <a:t>Accuracy : 0.8429 </a:t>
          </a:r>
        </a:p>
      </dgm:t>
    </dgm:pt>
    <dgm:pt modelId="{B9AE42A9-A284-4312-8D32-00A999A44A91}" type="parTrans" cxnId="{F5A69834-AB53-4A44-88FF-DB6ED512FF11}">
      <dgm:prSet/>
      <dgm:spPr/>
      <dgm:t>
        <a:bodyPr/>
        <a:lstStyle/>
        <a:p>
          <a:endParaRPr lang="en-US"/>
        </a:p>
      </dgm:t>
    </dgm:pt>
    <dgm:pt modelId="{8FAE09B6-69D3-4F87-827E-F05C6563BB9E}" type="sibTrans" cxnId="{F5A69834-AB53-4A44-88FF-DB6ED512FF11}">
      <dgm:prSet/>
      <dgm:spPr/>
      <dgm:t>
        <a:bodyPr/>
        <a:lstStyle/>
        <a:p>
          <a:endParaRPr lang="en-US"/>
        </a:p>
      </dgm:t>
    </dgm:pt>
    <dgm:pt modelId="{9449371C-C9F8-4DBB-B8ED-3EB93CB4ACCD}">
      <dgm:prSet/>
      <dgm:spPr/>
      <dgm:t>
        <a:bodyPr/>
        <a:lstStyle/>
        <a:p>
          <a:r>
            <a:rPr lang="en-US"/>
            <a:t>Sensitivity : 0.8468 </a:t>
          </a:r>
        </a:p>
      </dgm:t>
    </dgm:pt>
    <dgm:pt modelId="{B587137E-5CAD-45CF-8FAB-0E744DA96AFB}" type="parTrans" cxnId="{2FF77118-8B64-4FD2-A353-B04216FE35E8}">
      <dgm:prSet/>
      <dgm:spPr/>
      <dgm:t>
        <a:bodyPr/>
        <a:lstStyle/>
        <a:p>
          <a:endParaRPr lang="en-US"/>
        </a:p>
      </dgm:t>
    </dgm:pt>
    <dgm:pt modelId="{E2429FA4-0658-4D0E-A433-149E68ACBD94}" type="sibTrans" cxnId="{2FF77118-8B64-4FD2-A353-B04216FE35E8}">
      <dgm:prSet/>
      <dgm:spPr/>
      <dgm:t>
        <a:bodyPr/>
        <a:lstStyle/>
        <a:p>
          <a:endParaRPr lang="en-US"/>
        </a:p>
      </dgm:t>
    </dgm:pt>
    <dgm:pt modelId="{C0607A7E-0F58-4B76-A012-D1E273B40B6B}">
      <dgm:prSet/>
      <dgm:spPr/>
      <dgm:t>
        <a:bodyPr/>
        <a:lstStyle/>
        <a:p>
          <a:r>
            <a:rPr lang="en-US"/>
            <a:t>Specificity : 0.7692 </a:t>
          </a:r>
        </a:p>
      </dgm:t>
    </dgm:pt>
    <dgm:pt modelId="{77A005DF-EE6A-4115-BBDD-593C4A6BEFDF}" type="parTrans" cxnId="{AEB60ED4-1418-4159-A159-09E7F69F2102}">
      <dgm:prSet/>
      <dgm:spPr/>
      <dgm:t>
        <a:bodyPr/>
        <a:lstStyle/>
        <a:p>
          <a:endParaRPr lang="en-US"/>
        </a:p>
      </dgm:t>
    </dgm:pt>
    <dgm:pt modelId="{7920768F-2D15-4ED9-B1E4-44F433D30836}" type="sibTrans" cxnId="{AEB60ED4-1418-4159-A159-09E7F69F2102}">
      <dgm:prSet/>
      <dgm:spPr/>
      <dgm:t>
        <a:bodyPr/>
        <a:lstStyle/>
        <a:p>
          <a:endParaRPr lang="en-US"/>
        </a:p>
      </dgm:t>
    </dgm:pt>
    <dgm:pt modelId="{155A2DF5-B099-44B5-806C-753FBFB7F8E5}" type="pres">
      <dgm:prSet presAssocID="{66698870-6CBF-4915-BF88-F577AE4DC5C3}" presName="vert0" presStyleCnt="0">
        <dgm:presLayoutVars>
          <dgm:dir/>
          <dgm:animOne val="branch"/>
          <dgm:animLvl val="lvl"/>
        </dgm:presLayoutVars>
      </dgm:prSet>
      <dgm:spPr/>
    </dgm:pt>
    <dgm:pt modelId="{3FB88BAD-78A0-4F98-A033-44075C463B5B}" type="pres">
      <dgm:prSet presAssocID="{596E8EF3-6BC0-460F-ACF2-778E50836224}" presName="thickLine" presStyleLbl="alignNode1" presStyleIdx="0" presStyleCnt="7"/>
      <dgm:spPr/>
    </dgm:pt>
    <dgm:pt modelId="{31213DAC-4D41-4304-84B6-51B06E9E423D}" type="pres">
      <dgm:prSet presAssocID="{596E8EF3-6BC0-460F-ACF2-778E50836224}" presName="horz1" presStyleCnt="0"/>
      <dgm:spPr/>
    </dgm:pt>
    <dgm:pt modelId="{D895CA91-CC90-496B-8454-AC4C7F179965}" type="pres">
      <dgm:prSet presAssocID="{596E8EF3-6BC0-460F-ACF2-778E50836224}" presName="tx1" presStyleLbl="revTx" presStyleIdx="0" presStyleCnt="7"/>
      <dgm:spPr/>
    </dgm:pt>
    <dgm:pt modelId="{1D47C557-6C04-4C38-90E1-8B394824C4C0}" type="pres">
      <dgm:prSet presAssocID="{596E8EF3-6BC0-460F-ACF2-778E50836224}" presName="vert1" presStyleCnt="0"/>
      <dgm:spPr/>
    </dgm:pt>
    <dgm:pt modelId="{359E8BB9-854B-4092-BF97-95ECCB3B3AC7}" type="pres">
      <dgm:prSet presAssocID="{5BCE1961-4C84-43F3-B730-8315ED868045}" presName="thickLine" presStyleLbl="alignNode1" presStyleIdx="1" presStyleCnt="7"/>
      <dgm:spPr/>
    </dgm:pt>
    <dgm:pt modelId="{6FE499E3-586B-4BF3-932A-A4B1CE57D77D}" type="pres">
      <dgm:prSet presAssocID="{5BCE1961-4C84-43F3-B730-8315ED868045}" presName="horz1" presStyleCnt="0"/>
      <dgm:spPr/>
    </dgm:pt>
    <dgm:pt modelId="{45C1A574-9706-4F90-B168-AC0BC0740839}" type="pres">
      <dgm:prSet presAssocID="{5BCE1961-4C84-43F3-B730-8315ED868045}" presName="tx1" presStyleLbl="revTx" presStyleIdx="1" presStyleCnt="7"/>
      <dgm:spPr/>
    </dgm:pt>
    <dgm:pt modelId="{CE710927-3873-499C-A564-27936501DA43}" type="pres">
      <dgm:prSet presAssocID="{5BCE1961-4C84-43F3-B730-8315ED868045}" presName="vert1" presStyleCnt="0"/>
      <dgm:spPr/>
    </dgm:pt>
    <dgm:pt modelId="{7B11AB04-DD85-4491-BE28-7FF64B5C166B}" type="pres">
      <dgm:prSet presAssocID="{E74C4998-6C49-4C5E-B061-EAE3C0757234}" presName="thickLine" presStyleLbl="alignNode1" presStyleIdx="2" presStyleCnt="7"/>
      <dgm:spPr/>
    </dgm:pt>
    <dgm:pt modelId="{15969139-3B41-4913-BDBB-26DD51C9E637}" type="pres">
      <dgm:prSet presAssocID="{E74C4998-6C49-4C5E-B061-EAE3C0757234}" presName="horz1" presStyleCnt="0"/>
      <dgm:spPr/>
    </dgm:pt>
    <dgm:pt modelId="{AEE848AF-D6D9-4A36-AF26-4ACE931696DE}" type="pres">
      <dgm:prSet presAssocID="{E74C4998-6C49-4C5E-B061-EAE3C0757234}" presName="tx1" presStyleLbl="revTx" presStyleIdx="2" presStyleCnt="7"/>
      <dgm:spPr/>
    </dgm:pt>
    <dgm:pt modelId="{F95FCC53-A3AC-40E7-8CF9-B2CC6BF14037}" type="pres">
      <dgm:prSet presAssocID="{E74C4998-6C49-4C5E-B061-EAE3C0757234}" presName="vert1" presStyleCnt="0"/>
      <dgm:spPr/>
    </dgm:pt>
    <dgm:pt modelId="{18B6AC0D-4F80-4A7F-9757-EA79D28CD436}" type="pres">
      <dgm:prSet presAssocID="{8CE09D9C-CFE0-4F8A-9A68-A427CBD93987}" presName="thickLine" presStyleLbl="alignNode1" presStyleIdx="3" presStyleCnt="7"/>
      <dgm:spPr/>
    </dgm:pt>
    <dgm:pt modelId="{43D9C893-7AB0-4035-84F3-FAA5E9FDEA6B}" type="pres">
      <dgm:prSet presAssocID="{8CE09D9C-CFE0-4F8A-9A68-A427CBD93987}" presName="horz1" presStyleCnt="0"/>
      <dgm:spPr/>
    </dgm:pt>
    <dgm:pt modelId="{F9250535-02E1-4B8E-9AB3-8E6FEB42778F}" type="pres">
      <dgm:prSet presAssocID="{8CE09D9C-CFE0-4F8A-9A68-A427CBD93987}" presName="tx1" presStyleLbl="revTx" presStyleIdx="3" presStyleCnt="7"/>
      <dgm:spPr/>
    </dgm:pt>
    <dgm:pt modelId="{A907682E-33E1-4906-ABE5-E5B9BAD96C79}" type="pres">
      <dgm:prSet presAssocID="{8CE09D9C-CFE0-4F8A-9A68-A427CBD93987}" presName="vert1" presStyleCnt="0"/>
      <dgm:spPr/>
    </dgm:pt>
    <dgm:pt modelId="{C74F6115-C5EE-4C07-BDB7-25AEAB74624A}" type="pres">
      <dgm:prSet presAssocID="{267915F1-1510-4DC3-BB4B-807C44FDBA74}" presName="thickLine" presStyleLbl="alignNode1" presStyleIdx="4" presStyleCnt="7"/>
      <dgm:spPr/>
    </dgm:pt>
    <dgm:pt modelId="{08F2C1C5-B4E7-406A-BF67-DF3D03B14D71}" type="pres">
      <dgm:prSet presAssocID="{267915F1-1510-4DC3-BB4B-807C44FDBA74}" presName="horz1" presStyleCnt="0"/>
      <dgm:spPr/>
    </dgm:pt>
    <dgm:pt modelId="{B7178950-324C-4C0A-A8DF-683F9BEFC5E1}" type="pres">
      <dgm:prSet presAssocID="{267915F1-1510-4DC3-BB4B-807C44FDBA74}" presName="tx1" presStyleLbl="revTx" presStyleIdx="4" presStyleCnt="7"/>
      <dgm:spPr/>
    </dgm:pt>
    <dgm:pt modelId="{3BC7BD05-02CC-46A7-94EC-B815D0A64C68}" type="pres">
      <dgm:prSet presAssocID="{267915F1-1510-4DC3-BB4B-807C44FDBA74}" presName="vert1" presStyleCnt="0"/>
      <dgm:spPr/>
    </dgm:pt>
    <dgm:pt modelId="{07FD4A44-DC69-43D7-B7C3-589671019F68}" type="pres">
      <dgm:prSet presAssocID="{9449371C-C9F8-4DBB-B8ED-3EB93CB4ACCD}" presName="thickLine" presStyleLbl="alignNode1" presStyleIdx="5" presStyleCnt="7"/>
      <dgm:spPr/>
    </dgm:pt>
    <dgm:pt modelId="{40FFFDA5-1345-42E0-837C-08A935EE5AE1}" type="pres">
      <dgm:prSet presAssocID="{9449371C-C9F8-4DBB-B8ED-3EB93CB4ACCD}" presName="horz1" presStyleCnt="0"/>
      <dgm:spPr/>
    </dgm:pt>
    <dgm:pt modelId="{B25CC097-03FF-4273-878F-726941057ECA}" type="pres">
      <dgm:prSet presAssocID="{9449371C-C9F8-4DBB-B8ED-3EB93CB4ACCD}" presName="tx1" presStyleLbl="revTx" presStyleIdx="5" presStyleCnt="7"/>
      <dgm:spPr/>
    </dgm:pt>
    <dgm:pt modelId="{9FF7CD89-269E-43A4-97A5-5D12D95FFEAE}" type="pres">
      <dgm:prSet presAssocID="{9449371C-C9F8-4DBB-B8ED-3EB93CB4ACCD}" presName="vert1" presStyleCnt="0"/>
      <dgm:spPr/>
    </dgm:pt>
    <dgm:pt modelId="{09958689-AD3E-4F69-8FBA-0DE6586B1E8E}" type="pres">
      <dgm:prSet presAssocID="{C0607A7E-0F58-4B76-A012-D1E273B40B6B}" presName="thickLine" presStyleLbl="alignNode1" presStyleIdx="6" presStyleCnt="7"/>
      <dgm:spPr/>
    </dgm:pt>
    <dgm:pt modelId="{20865647-BE92-477C-8316-A8D4C9E66EAD}" type="pres">
      <dgm:prSet presAssocID="{C0607A7E-0F58-4B76-A012-D1E273B40B6B}" presName="horz1" presStyleCnt="0"/>
      <dgm:spPr/>
    </dgm:pt>
    <dgm:pt modelId="{8C6BF4C5-73A9-4232-888D-7805C68776DA}" type="pres">
      <dgm:prSet presAssocID="{C0607A7E-0F58-4B76-A012-D1E273B40B6B}" presName="tx1" presStyleLbl="revTx" presStyleIdx="6" presStyleCnt="7"/>
      <dgm:spPr/>
    </dgm:pt>
    <dgm:pt modelId="{79757EA3-0F5E-4709-9A08-F8F04FCAC625}" type="pres">
      <dgm:prSet presAssocID="{C0607A7E-0F58-4B76-A012-D1E273B40B6B}" presName="vert1" presStyleCnt="0"/>
      <dgm:spPr/>
    </dgm:pt>
  </dgm:ptLst>
  <dgm:cxnLst>
    <dgm:cxn modelId="{CC60AE00-F029-43E6-8241-DC950EBDCADE}" srcId="{66698870-6CBF-4915-BF88-F577AE4DC5C3}" destId="{596E8EF3-6BC0-460F-ACF2-778E50836224}" srcOrd="0" destOrd="0" parTransId="{64FC4BC9-5247-4B16-8B35-39F05F855767}" sibTransId="{ACED2428-C24B-4A18-BB75-9F9D26D53B26}"/>
    <dgm:cxn modelId="{2FF77118-8B64-4FD2-A353-B04216FE35E8}" srcId="{66698870-6CBF-4915-BF88-F577AE4DC5C3}" destId="{9449371C-C9F8-4DBB-B8ED-3EB93CB4ACCD}" srcOrd="5" destOrd="0" parTransId="{B587137E-5CAD-45CF-8FAB-0E744DA96AFB}" sibTransId="{E2429FA4-0658-4D0E-A433-149E68ACBD94}"/>
    <dgm:cxn modelId="{64427C25-49B6-4AA8-862B-102EFBD2F238}" type="presOf" srcId="{9449371C-C9F8-4DBB-B8ED-3EB93CB4ACCD}" destId="{B25CC097-03FF-4273-878F-726941057ECA}" srcOrd="0" destOrd="0" presId="urn:microsoft.com/office/officeart/2008/layout/LinedList"/>
    <dgm:cxn modelId="{F5A69834-AB53-4A44-88FF-DB6ED512FF11}" srcId="{66698870-6CBF-4915-BF88-F577AE4DC5C3}" destId="{267915F1-1510-4DC3-BB4B-807C44FDBA74}" srcOrd="4" destOrd="0" parTransId="{B9AE42A9-A284-4312-8D32-00A999A44A91}" sibTransId="{8FAE09B6-69D3-4F87-827E-F05C6563BB9E}"/>
    <dgm:cxn modelId="{1E64C465-086C-4A6E-8EC5-18ED56E85A3F}" srcId="{66698870-6CBF-4915-BF88-F577AE4DC5C3}" destId="{5BCE1961-4C84-43F3-B730-8315ED868045}" srcOrd="1" destOrd="0" parTransId="{7F56C494-311E-4FCC-8668-DB6F8D7BE939}" sibTransId="{965DEEA3-C7BE-4B48-B004-AA31909A0547}"/>
    <dgm:cxn modelId="{CE26E678-DE9B-42CB-B323-BC15DB7C6BC4}" type="presOf" srcId="{8CE09D9C-CFE0-4F8A-9A68-A427CBD93987}" destId="{F9250535-02E1-4B8E-9AB3-8E6FEB42778F}" srcOrd="0" destOrd="0" presId="urn:microsoft.com/office/officeart/2008/layout/LinedList"/>
    <dgm:cxn modelId="{E8C65159-4E31-499C-8B31-F135EFFD74D0}" srcId="{66698870-6CBF-4915-BF88-F577AE4DC5C3}" destId="{E74C4998-6C49-4C5E-B061-EAE3C0757234}" srcOrd="2" destOrd="0" parTransId="{898A8DB7-80F7-4497-B226-745B4A15520B}" sibTransId="{903BFDC2-C5E2-49B0-BE7D-27AE99E985B4}"/>
    <dgm:cxn modelId="{330CB990-8F72-4F7C-A7FC-C4BA362EF462}" type="presOf" srcId="{596E8EF3-6BC0-460F-ACF2-778E50836224}" destId="{D895CA91-CC90-496B-8454-AC4C7F179965}" srcOrd="0" destOrd="0" presId="urn:microsoft.com/office/officeart/2008/layout/LinedList"/>
    <dgm:cxn modelId="{E4F0079C-CDB3-49F9-94EA-E242A71057E9}" type="presOf" srcId="{5BCE1961-4C84-43F3-B730-8315ED868045}" destId="{45C1A574-9706-4F90-B168-AC0BC0740839}" srcOrd="0" destOrd="0" presId="urn:microsoft.com/office/officeart/2008/layout/LinedList"/>
    <dgm:cxn modelId="{A8B5A09F-4D82-4355-9DB7-B2068AA45A69}" srcId="{66698870-6CBF-4915-BF88-F577AE4DC5C3}" destId="{8CE09D9C-CFE0-4F8A-9A68-A427CBD93987}" srcOrd="3" destOrd="0" parTransId="{EBB9BDEF-98F8-4842-BD03-7A1A511CC45A}" sibTransId="{2182663C-E2A3-4DD9-88CB-555445DC1B59}"/>
    <dgm:cxn modelId="{AEB60ED4-1418-4159-A159-09E7F69F2102}" srcId="{66698870-6CBF-4915-BF88-F577AE4DC5C3}" destId="{C0607A7E-0F58-4B76-A012-D1E273B40B6B}" srcOrd="6" destOrd="0" parTransId="{77A005DF-EE6A-4115-BBDD-593C4A6BEFDF}" sibTransId="{7920768F-2D15-4ED9-B1E4-44F433D30836}"/>
    <dgm:cxn modelId="{871A99E2-69BE-441E-B7BB-6DA7E7D5981D}" type="presOf" srcId="{267915F1-1510-4DC3-BB4B-807C44FDBA74}" destId="{B7178950-324C-4C0A-A8DF-683F9BEFC5E1}" srcOrd="0" destOrd="0" presId="urn:microsoft.com/office/officeart/2008/layout/LinedList"/>
    <dgm:cxn modelId="{971AFCE3-5A70-4153-81CC-E60CCB955D8F}" type="presOf" srcId="{C0607A7E-0F58-4B76-A012-D1E273B40B6B}" destId="{8C6BF4C5-73A9-4232-888D-7805C68776DA}" srcOrd="0" destOrd="0" presId="urn:microsoft.com/office/officeart/2008/layout/LinedList"/>
    <dgm:cxn modelId="{0FAA2DE9-6018-48CB-AC9F-33F9EB9538F4}" type="presOf" srcId="{66698870-6CBF-4915-BF88-F577AE4DC5C3}" destId="{155A2DF5-B099-44B5-806C-753FBFB7F8E5}" srcOrd="0" destOrd="0" presId="urn:microsoft.com/office/officeart/2008/layout/LinedList"/>
    <dgm:cxn modelId="{6B0F1BF9-1111-4EF3-893C-967E5B31BC6F}" type="presOf" srcId="{E74C4998-6C49-4C5E-B061-EAE3C0757234}" destId="{AEE848AF-D6D9-4A36-AF26-4ACE931696DE}" srcOrd="0" destOrd="0" presId="urn:microsoft.com/office/officeart/2008/layout/LinedList"/>
    <dgm:cxn modelId="{BE356ABC-8D54-4E59-8385-7071DF6CA064}" type="presParOf" srcId="{155A2DF5-B099-44B5-806C-753FBFB7F8E5}" destId="{3FB88BAD-78A0-4F98-A033-44075C463B5B}" srcOrd="0" destOrd="0" presId="urn:microsoft.com/office/officeart/2008/layout/LinedList"/>
    <dgm:cxn modelId="{9BFA6418-6194-46F5-8265-E2B0F89FC442}" type="presParOf" srcId="{155A2DF5-B099-44B5-806C-753FBFB7F8E5}" destId="{31213DAC-4D41-4304-84B6-51B06E9E423D}" srcOrd="1" destOrd="0" presId="urn:microsoft.com/office/officeart/2008/layout/LinedList"/>
    <dgm:cxn modelId="{C37270A1-D7D3-4D68-BCBD-8547FF17D34C}" type="presParOf" srcId="{31213DAC-4D41-4304-84B6-51B06E9E423D}" destId="{D895CA91-CC90-496B-8454-AC4C7F179965}" srcOrd="0" destOrd="0" presId="urn:microsoft.com/office/officeart/2008/layout/LinedList"/>
    <dgm:cxn modelId="{42D39CA9-B8FB-48A7-A419-5D71007A8F82}" type="presParOf" srcId="{31213DAC-4D41-4304-84B6-51B06E9E423D}" destId="{1D47C557-6C04-4C38-90E1-8B394824C4C0}" srcOrd="1" destOrd="0" presId="urn:microsoft.com/office/officeart/2008/layout/LinedList"/>
    <dgm:cxn modelId="{13E794A0-9F21-4BA6-95EA-A25EE2C41702}" type="presParOf" srcId="{155A2DF5-B099-44B5-806C-753FBFB7F8E5}" destId="{359E8BB9-854B-4092-BF97-95ECCB3B3AC7}" srcOrd="2" destOrd="0" presId="urn:microsoft.com/office/officeart/2008/layout/LinedList"/>
    <dgm:cxn modelId="{CA143805-3A6F-4F33-B9AD-6EA291AD2A46}" type="presParOf" srcId="{155A2DF5-B099-44B5-806C-753FBFB7F8E5}" destId="{6FE499E3-586B-4BF3-932A-A4B1CE57D77D}" srcOrd="3" destOrd="0" presId="urn:microsoft.com/office/officeart/2008/layout/LinedList"/>
    <dgm:cxn modelId="{75C35B19-A517-488F-B286-2C3DFBC614CA}" type="presParOf" srcId="{6FE499E3-586B-4BF3-932A-A4B1CE57D77D}" destId="{45C1A574-9706-4F90-B168-AC0BC0740839}" srcOrd="0" destOrd="0" presId="urn:microsoft.com/office/officeart/2008/layout/LinedList"/>
    <dgm:cxn modelId="{2623784B-75DE-4D28-8C3A-5C95C6479FD4}" type="presParOf" srcId="{6FE499E3-586B-4BF3-932A-A4B1CE57D77D}" destId="{CE710927-3873-499C-A564-27936501DA43}" srcOrd="1" destOrd="0" presId="urn:microsoft.com/office/officeart/2008/layout/LinedList"/>
    <dgm:cxn modelId="{A48F8763-65CE-4012-8912-1A3A545E66C4}" type="presParOf" srcId="{155A2DF5-B099-44B5-806C-753FBFB7F8E5}" destId="{7B11AB04-DD85-4491-BE28-7FF64B5C166B}" srcOrd="4" destOrd="0" presId="urn:microsoft.com/office/officeart/2008/layout/LinedList"/>
    <dgm:cxn modelId="{9C60219B-78F9-4808-B87A-15C5069C605F}" type="presParOf" srcId="{155A2DF5-B099-44B5-806C-753FBFB7F8E5}" destId="{15969139-3B41-4913-BDBB-26DD51C9E637}" srcOrd="5" destOrd="0" presId="urn:microsoft.com/office/officeart/2008/layout/LinedList"/>
    <dgm:cxn modelId="{5195D77E-641D-4ABB-8D66-69E7C54BD5D4}" type="presParOf" srcId="{15969139-3B41-4913-BDBB-26DD51C9E637}" destId="{AEE848AF-D6D9-4A36-AF26-4ACE931696DE}" srcOrd="0" destOrd="0" presId="urn:microsoft.com/office/officeart/2008/layout/LinedList"/>
    <dgm:cxn modelId="{DAD53120-F36E-4A56-A73B-00D0D2EAE80E}" type="presParOf" srcId="{15969139-3B41-4913-BDBB-26DD51C9E637}" destId="{F95FCC53-A3AC-40E7-8CF9-B2CC6BF14037}" srcOrd="1" destOrd="0" presId="urn:microsoft.com/office/officeart/2008/layout/LinedList"/>
    <dgm:cxn modelId="{55681556-72E5-4B76-8255-E3A6F3B2E631}" type="presParOf" srcId="{155A2DF5-B099-44B5-806C-753FBFB7F8E5}" destId="{18B6AC0D-4F80-4A7F-9757-EA79D28CD436}" srcOrd="6" destOrd="0" presId="urn:microsoft.com/office/officeart/2008/layout/LinedList"/>
    <dgm:cxn modelId="{67BF4AB8-043E-486F-A1D6-5E7E9B514C60}" type="presParOf" srcId="{155A2DF5-B099-44B5-806C-753FBFB7F8E5}" destId="{43D9C893-7AB0-4035-84F3-FAA5E9FDEA6B}" srcOrd="7" destOrd="0" presId="urn:microsoft.com/office/officeart/2008/layout/LinedList"/>
    <dgm:cxn modelId="{C363166C-8626-4DA3-A3FC-796EC8C19AF1}" type="presParOf" srcId="{43D9C893-7AB0-4035-84F3-FAA5E9FDEA6B}" destId="{F9250535-02E1-4B8E-9AB3-8E6FEB42778F}" srcOrd="0" destOrd="0" presId="urn:microsoft.com/office/officeart/2008/layout/LinedList"/>
    <dgm:cxn modelId="{1A6106E3-5B85-4EF1-9C1E-36372E6F9C06}" type="presParOf" srcId="{43D9C893-7AB0-4035-84F3-FAA5E9FDEA6B}" destId="{A907682E-33E1-4906-ABE5-E5B9BAD96C79}" srcOrd="1" destOrd="0" presId="urn:microsoft.com/office/officeart/2008/layout/LinedList"/>
    <dgm:cxn modelId="{86293691-FF08-4710-9E1B-B6FF926297E4}" type="presParOf" srcId="{155A2DF5-B099-44B5-806C-753FBFB7F8E5}" destId="{C74F6115-C5EE-4C07-BDB7-25AEAB74624A}" srcOrd="8" destOrd="0" presId="urn:microsoft.com/office/officeart/2008/layout/LinedList"/>
    <dgm:cxn modelId="{BC24E2A6-D439-4832-B972-4ED656A29000}" type="presParOf" srcId="{155A2DF5-B099-44B5-806C-753FBFB7F8E5}" destId="{08F2C1C5-B4E7-406A-BF67-DF3D03B14D71}" srcOrd="9" destOrd="0" presId="urn:microsoft.com/office/officeart/2008/layout/LinedList"/>
    <dgm:cxn modelId="{97A3C24B-70A8-47EE-9D82-1740F8BB40A5}" type="presParOf" srcId="{08F2C1C5-B4E7-406A-BF67-DF3D03B14D71}" destId="{B7178950-324C-4C0A-A8DF-683F9BEFC5E1}" srcOrd="0" destOrd="0" presId="urn:microsoft.com/office/officeart/2008/layout/LinedList"/>
    <dgm:cxn modelId="{809D93CE-F89D-47F6-9603-92F311327A61}" type="presParOf" srcId="{08F2C1C5-B4E7-406A-BF67-DF3D03B14D71}" destId="{3BC7BD05-02CC-46A7-94EC-B815D0A64C68}" srcOrd="1" destOrd="0" presId="urn:microsoft.com/office/officeart/2008/layout/LinedList"/>
    <dgm:cxn modelId="{450AAA0A-4280-42E4-BC7D-220E72FDE50D}" type="presParOf" srcId="{155A2DF5-B099-44B5-806C-753FBFB7F8E5}" destId="{07FD4A44-DC69-43D7-B7C3-589671019F68}" srcOrd="10" destOrd="0" presId="urn:microsoft.com/office/officeart/2008/layout/LinedList"/>
    <dgm:cxn modelId="{AC67C625-E9D7-4F9C-ABBC-5D66DA9449BD}" type="presParOf" srcId="{155A2DF5-B099-44B5-806C-753FBFB7F8E5}" destId="{40FFFDA5-1345-42E0-837C-08A935EE5AE1}" srcOrd="11" destOrd="0" presId="urn:microsoft.com/office/officeart/2008/layout/LinedList"/>
    <dgm:cxn modelId="{FD734164-E047-4A63-917C-411873ED6E34}" type="presParOf" srcId="{40FFFDA5-1345-42E0-837C-08A935EE5AE1}" destId="{B25CC097-03FF-4273-878F-726941057ECA}" srcOrd="0" destOrd="0" presId="urn:microsoft.com/office/officeart/2008/layout/LinedList"/>
    <dgm:cxn modelId="{85FBF4F6-E170-444C-BFDF-E5D3E294E3FC}" type="presParOf" srcId="{40FFFDA5-1345-42E0-837C-08A935EE5AE1}" destId="{9FF7CD89-269E-43A4-97A5-5D12D95FFEAE}" srcOrd="1" destOrd="0" presId="urn:microsoft.com/office/officeart/2008/layout/LinedList"/>
    <dgm:cxn modelId="{1EAABAD2-C8CE-412C-924C-3A20C188EAB9}" type="presParOf" srcId="{155A2DF5-B099-44B5-806C-753FBFB7F8E5}" destId="{09958689-AD3E-4F69-8FBA-0DE6586B1E8E}" srcOrd="12" destOrd="0" presId="urn:microsoft.com/office/officeart/2008/layout/LinedList"/>
    <dgm:cxn modelId="{A88AE22C-2597-4A75-BCFA-6116C098EEC8}" type="presParOf" srcId="{155A2DF5-B099-44B5-806C-753FBFB7F8E5}" destId="{20865647-BE92-477C-8316-A8D4C9E66EAD}" srcOrd="13" destOrd="0" presId="urn:microsoft.com/office/officeart/2008/layout/LinedList"/>
    <dgm:cxn modelId="{C723729B-8E5C-4CBA-8910-678D70BE86CC}" type="presParOf" srcId="{20865647-BE92-477C-8316-A8D4C9E66EAD}" destId="{8C6BF4C5-73A9-4232-888D-7805C68776DA}" srcOrd="0" destOrd="0" presId="urn:microsoft.com/office/officeart/2008/layout/LinedList"/>
    <dgm:cxn modelId="{3B26612F-3767-4FDF-A058-673BB6BC1D89}" type="presParOf" srcId="{20865647-BE92-477C-8316-A8D4C9E66EAD}" destId="{79757EA3-0F5E-4709-9A08-F8F04FCAC6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D9B74-6CE8-4203-96AC-547A08524AA9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2B57A6-6689-4C19-8558-101E412FD6C8}">
      <dgm:prSet/>
      <dgm:spPr/>
      <dgm:t>
        <a:bodyPr/>
        <a:lstStyle/>
        <a:p>
          <a:r>
            <a:rPr lang="en-US"/>
            <a:t>OverTime </a:t>
          </a:r>
        </a:p>
      </dgm:t>
    </dgm:pt>
    <dgm:pt modelId="{E02733CF-E850-4ADB-B6F8-C08B76C854C0}" type="parTrans" cxnId="{FC9D08B4-E03E-48E6-939B-451075C7CDD1}">
      <dgm:prSet/>
      <dgm:spPr/>
      <dgm:t>
        <a:bodyPr/>
        <a:lstStyle/>
        <a:p>
          <a:endParaRPr lang="en-US"/>
        </a:p>
      </dgm:t>
    </dgm:pt>
    <dgm:pt modelId="{A7297478-41FA-4E41-B7CE-48449F95F452}" type="sibTrans" cxnId="{FC9D08B4-E03E-48E6-939B-451075C7CDD1}">
      <dgm:prSet/>
      <dgm:spPr/>
      <dgm:t>
        <a:bodyPr/>
        <a:lstStyle/>
        <a:p>
          <a:endParaRPr lang="en-US"/>
        </a:p>
      </dgm:t>
    </dgm:pt>
    <dgm:pt modelId="{FD73D0FD-C462-42E9-9F40-5D9AE418743C}">
      <dgm:prSet/>
      <dgm:spPr/>
      <dgm:t>
        <a:bodyPr/>
        <a:lstStyle/>
        <a:p>
          <a:r>
            <a:rPr lang="en-US"/>
            <a:t>JobRole </a:t>
          </a:r>
        </a:p>
      </dgm:t>
    </dgm:pt>
    <dgm:pt modelId="{0129F2A2-0E43-482B-8C3F-68FE172C265A}" type="parTrans" cxnId="{30E2DE7B-986E-4600-8DA2-FF46D83E7D1E}">
      <dgm:prSet/>
      <dgm:spPr/>
      <dgm:t>
        <a:bodyPr/>
        <a:lstStyle/>
        <a:p>
          <a:endParaRPr lang="en-US"/>
        </a:p>
      </dgm:t>
    </dgm:pt>
    <dgm:pt modelId="{FF34E345-62EF-42EC-A959-3FC5F9A5F4C9}" type="sibTrans" cxnId="{30E2DE7B-986E-4600-8DA2-FF46D83E7D1E}">
      <dgm:prSet/>
      <dgm:spPr/>
      <dgm:t>
        <a:bodyPr/>
        <a:lstStyle/>
        <a:p>
          <a:endParaRPr lang="en-US"/>
        </a:p>
      </dgm:t>
    </dgm:pt>
    <dgm:pt modelId="{CBAD5FC8-C3AA-4C78-B24F-4AEBC2937DB5}">
      <dgm:prSet/>
      <dgm:spPr/>
      <dgm:t>
        <a:bodyPr/>
        <a:lstStyle/>
        <a:p>
          <a:r>
            <a:rPr lang="en-US"/>
            <a:t>StockOptionLevel </a:t>
          </a:r>
        </a:p>
      </dgm:t>
    </dgm:pt>
    <dgm:pt modelId="{9F2997B3-8D28-4E4B-B26D-3D43D8744C43}" type="parTrans" cxnId="{B682B1CD-4960-487E-82C7-093E2A1E7E4F}">
      <dgm:prSet/>
      <dgm:spPr/>
      <dgm:t>
        <a:bodyPr/>
        <a:lstStyle/>
        <a:p>
          <a:endParaRPr lang="en-US"/>
        </a:p>
      </dgm:t>
    </dgm:pt>
    <dgm:pt modelId="{E1EC797B-E40B-4119-921D-23D2009D576A}" type="sibTrans" cxnId="{B682B1CD-4960-487E-82C7-093E2A1E7E4F}">
      <dgm:prSet/>
      <dgm:spPr/>
      <dgm:t>
        <a:bodyPr/>
        <a:lstStyle/>
        <a:p>
          <a:endParaRPr lang="en-US"/>
        </a:p>
      </dgm:t>
    </dgm:pt>
    <dgm:pt modelId="{D349D7E1-7F63-4E91-B269-DE0DCB03515A}">
      <dgm:prSet/>
      <dgm:spPr/>
      <dgm:t>
        <a:bodyPr/>
        <a:lstStyle/>
        <a:p>
          <a:r>
            <a:rPr lang="en-US"/>
            <a:t>JobInvolvement </a:t>
          </a:r>
        </a:p>
      </dgm:t>
    </dgm:pt>
    <dgm:pt modelId="{A239A227-B003-4F13-8348-F572BB574C9B}" type="parTrans" cxnId="{FF666DDA-B2C2-45F3-8E47-25C6589428C9}">
      <dgm:prSet/>
      <dgm:spPr/>
      <dgm:t>
        <a:bodyPr/>
        <a:lstStyle/>
        <a:p>
          <a:endParaRPr lang="en-US"/>
        </a:p>
      </dgm:t>
    </dgm:pt>
    <dgm:pt modelId="{19EE01C9-A5E9-49F3-BA79-477F23A3BE11}" type="sibTrans" cxnId="{FF666DDA-B2C2-45F3-8E47-25C6589428C9}">
      <dgm:prSet/>
      <dgm:spPr/>
      <dgm:t>
        <a:bodyPr/>
        <a:lstStyle/>
        <a:p>
          <a:endParaRPr lang="en-US"/>
        </a:p>
      </dgm:t>
    </dgm:pt>
    <dgm:pt modelId="{DEB92BA6-61B5-4C53-B5EF-EFEAA99A7189}">
      <dgm:prSet/>
      <dgm:spPr/>
      <dgm:t>
        <a:bodyPr/>
        <a:lstStyle/>
        <a:p>
          <a:r>
            <a:rPr lang="en-US"/>
            <a:t>YearsSinceLastPromotion </a:t>
          </a:r>
        </a:p>
      </dgm:t>
    </dgm:pt>
    <dgm:pt modelId="{E8D029E6-244C-49F5-B022-B4B368E0F6C2}" type="parTrans" cxnId="{B800BE55-7ACF-4D6D-8E8B-1076832A6A74}">
      <dgm:prSet/>
      <dgm:spPr/>
      <dgm:t>
        <a:bodyPr/>
        <a:lstStyle/>
        <a:p>
          <a:endParaRPr lang="en-US"/>
        </a:p>
      </dgm:t>
    </dgm:pt>
    <dgm:pt modelId="{3546028A-A89D-4253-864E-284ED3495F61}" type="sibTrans" cxnId="{B800BE55-7ACF-4D6D-8E8B-1076832A6A74}">
      <dgm:prSet/>
      <dgm:spPr/>
      <dgm:t>
        <a:bodyPr/>
        <a:lstStyle/>
        <a:p>
          <a:endParaRPr lang="en-US"/>
        </a:p>
      </dgm:t>
    </dgm:pt>
    <dgm:pt modelId="{CDF3A727-ADC9-4D56-917A-EE179998E35C}">
      <dgm:prSet/>
      <dgm:spPr/>
      <dgm:t>
        <a:bodyPr/>
        <a:lstStyle/>
        <a:p>
          <a:r>
            <a:rPr lang="en-US"/>
            <a:t>WorkLifeBalance </a:t>
          </a:r>
        </a:p>
      </dgm:t>
    </dgm:pt>
    <dgm:pt modelId="{6F3851A5-AB3A-4142-91E3-3DE969356FE2}" type="parTrans" cxnId="{1C58F756-C8E6-4968-B7E7-0AEB115EB092}">
      <dgm:prSet/>
      <dgm:spPr/>
      <dgm:t>
        <a:bodyPr/>
        <a:lstStyle/>
        <a:p>
          <a:endParaRPr lang="en-US"/>
        </a:p>
      </dgm:t>
    </dgm:pt>
    <dgm:pt modelId="{CE491500-934F-4FC7-868F-D553D19E7AF0}" type="sibTrans" cxnId="{1C58F756-C8E6-4968-B7E7-0AEB115EB092}">
      <dgm:prSet/>
      <dgm:spPr/>
      <dgm:t>
        <a:bodyPr/>
        <a:lstStyle/>
        <a:p>
          <a:endParaRPr lang="en-US"/>
        </a:p>
      </dgm:t>
    </dgm:pt>
    <dgm:pt modelId="{45061E52-1533-4C9E-9185-694F84266B33}">
      <dgm:prSet/>
      <dgm:spPr/>
      <dgm:t>
        <a:bodyPr/>
        <a:lstStyle/>
        <a:p>
          <a:r>
            <a:rPr lang="en-US"/>
            <a:t>JobSatisfaction </a:t>
          </a:r>
        </a:p>
      </dgm:t>
    </dgm:pt>
    <dgm:pt modelId="{DEC68CAA-6AEF-40CB-8A6C-2E13DE366C2E}" type="parTrans" cxnId="{599D6F3D-FC9F-41AD-9C3F-4601AB3323BC}">
      <dgm:prSet/>
      <dgm:spPr/>
      <dgm:t>
        <a:bodyPr/>
        <a:lstStyle/>
        <a:p>
          <a:endParaRPr lang="en-US"/>
        </a:p>
      </dgm:t>
    </dgm:pt>
    <dgm:pt modelId="{FC2B0478-705F-40DB-88EB-A181D28014EA}" type="sibTrans" cxnId="{599D6F3D-FC9F-41AD-9C3F-4601AB3323BC}">
      <dgm:prSet/>
      <dgm:spPr/>
      <dgm:t>
        <a:bodyPr/>
        <a:lstStyle/>
        <a:p>
          <a:endParaRPr lang="en-US"/>
        </a:p>
      </dgm:t>
    </dgm:pt>
    <dgm:pt modelId="{2D9309CA-477B-46FD-A951-F1A54ADCB63E}">
      <dgm:prSet/>
      <dgm:spPr/>
      <dgm:t>
        <a:bodyPr/>
        <a:lstStyle/>
        <a:p>
          <a:r>
            <a:rPr lang="en-US"/>
            <a:t>EducationField </a:t>
          </a:r>
        </a:p>
      </dgm:t>
    </dgm:pt>
    <dgm:pt modelId="{D927C303-F7FF-4734-BEF8-D02B3A2283A9}" type="parTrans" cxnId="{05E2727C-F40E-49F1-9705-11E114492A0B}">
      <dgm:prSet/>
      <dgm:spPr/>
      <dgm:t>
        <a:bodyPr/>
        <a:lstStyle/>
        <a:p>
          <a:endParaRPr lang="en-US"/>
        </a:p>
      </dgm:t>
    </dgm:pt>
    <dgm:pt modelId="{3CCA5129-8751-4510-BBE7-50A8E23F43B8}" type="sibTrans" cxnId="{05E2727C-F40E-49F1-9705-11E114492A0B}">
      <dgm:prSet/>
      <dgm:spPr/>
      <dgm:t>
        <a:bodyPr/>
        <a:lstStyle/>
        <a:p>
          <a:endParaRPr lang="en-US"/>
        </a:p>
      </dgm:t>
    </dgm:pt>
    <dgm:pt modelId="{B6B389D3-8FDD-40A8-A6AA-89800EC097A2}">
      <dgm:prSet/>
      <dgm:spPr/>
      <dgm:t>
        <a:bodyPr/>
        <a:lstStyle/>
        <a:p>
          <a:r>
            <a:rPr lang="en-US"/>
            <a:t>BusinessTravel </a:t>
          </a:r>
        </a:p>
      </dgm:t>
    </dgm:pt>
    <dgm:pt modelId="{5A456BF0-9E5F-4279-8824-80022BB9231E}" type="parTrans" cxnId="{7FC2893C-4991-4043-844F-36686FE88126}">
      <dgm:prSet/>
      <dgm:spPr/>
      <dgm:t>
        <a:bodyPr/>
        <a:lstStyle/>
        <a:p>
          <a:endParaRPr lang="en-US"/>
        </a:p>
      </dgm:t>
    </dgm:pt>
    <dgm:pt modelId="{0E1A0E9A-6494-423A-A25E-B632AB8D59D6}" type="sibTrans" cxnId="{7FC2893C-4991-4043-844F-36686FE88126}">
      <dgm:prSet/>
      <dgm:spPr/>
      <dgm:t>
        <a:bodyPr/>
        <a:lstStyle/>
        <a:p>
          <a:endParaRPr lang="en-US"/>
        </a:p>
      </dgm:t>
    </dgm:pt>
    <dgm:pt modelId="{A97E8A69-310B-474C-B329-2A9B40CA47DC}">
      <dgm:prSet/>
      <dgm:spPr/>
      <dgm:t>
        <a:bodyPr/>
        <a:lstStyle/>
        <a:p>
          <a:r>
            <a:rPr lang="en-US"/>
            <a:t>NumCompaniesWorked</a:t>
          </a:r>
        </a:p>
      </dgm:t>
    </dgm:pt>
    <dgm:pt modelId="{A9D13A96-372E-41C0-809F-16036F3CFD3C}" type="parTrans" cxnId="{B81567FB-75D1-4A8A-B7B2-203B74792D7D}">
      <dgm:prSet/>
      <dgm:spPr/>
      <dgm:t>
        <a:bodyPr/>
        <a:lstStyle/>
        <a:p>
          <a:endParaRPr lang="en-US"/>
        </a:p>
      </dgm:t>
    </dgm:pt>
    <dgm:pt modelId="{A8DFF995-3586-482D-909C-65559FDEC3DA}" type="sibTrans" cxnId="{B81567FB-75D1-4A8A-B7B2-203B74792D7D}">
      <dgm:prSet/>
      <dgm:spPr/>
      <dgm:t>
        <a:bodyPr/>
        <a:lstStyle/>
        <a:p>
          <a:endParaRPr lang="en-US"/>
        </a:p>
      </dgm:t>
    </dgm:pt>
    <dgm:pt modelId="{E620D13E-619A-4075-AAF1-F4146E0A0DCC}">
      <dgm:prSet/>
      <dgm:spPr/>
      <dgm:t>
        <a:bodyPr/>
        <a:lstStyle/>
        <a:p>
          <a:r>
            <a:rPr lang="en-US"/>
            <a:t>MaritalStatus </a:t>
          </a:r>
        </a:p>
      </dgm:t>
    </dgm:pt>
    <dgm:pt modelId="{86666576-A565-4541-9A73-F712721BDCFE}" type="parTrans" cxnId="{07672B7F-31AE-431E-AEBD-240BA0D25BAF}">
      <dgm:prSet/>
      <dgm:spPr/>
      <dgm:t>
        <a:bodyPr/>
        <a:lstStyle/>
        <a:p>
          <a:endParaRPr lang="en-US"/>
        </a:p>
      </dgm:t>
    </dgm:pt>
    <dgm:pt modelId="{7BE71355-869D-4F13-8C9D-589C113F11AC}" type="sibTrans" cxnId="{07672B7F-31AE-431E-AEBD-240BA0D25BAF}">
      <dgm:prSet/>
      <dgm:spPr/>
      <dgm:t>
        <a:bodyPr/>
        <a:lstStyle/>
        <a:p>
          <a:endParaRPr lang="en-US"/>
        </a:p>
      </dgm:t>
    </dgm:pt>
    <dgm:pt modelId="{496F10D9-8F28-429A-A76D-BBCD5B0E2634}">
      <dgm:prSet/>
      <dgm:spPr/>
      <dgm:t>
        <a:bodyPr/>
        <a:lstStyle/>
        <a:p>
          <a:r>
            <a:rPr lang="en-US"/>
            <a:t>TrainingTimesLastYear </a:t>
          </a:r>
        </a:p>
      </dgm:t>
    </dgm:pt>
    <dgm:pt modelId="{A8D771F1-461F-4F2F-83D0-0CA7235B9DC8}" type="parTrans" cxnId="{ECC07D77-4E71-4CE1-9779-45300D139858}">
      <dgm:prSet/>
      <dgm:spPr/>
      <dgm:t>
        <a:bodyPr/>
        <a:lstStyle/>
        <a:p>
          <a:endParaRPr lang="en-US"/>
        </a:p>
      </dgm:t>
    </dgm:pt>
    <dgm:pt modelId="{CA9867B4-E0B9-4E64-A1F6-9EBD250FCED4}" type="sibTrans" cxnId="{ECC07D77-4E71-4CE1-9779-45300D139858}">
      <dgm:prSet/>
      <dgm:spPr/>
      <dgm:t>
        <a:bodyPr/>
        <a:lstStyle/>
        <a:p>
          <a:endParaRPr lang="en-US"/>
        </a:p>
      </dgm:t>
    </dgm:pt>
    <dgm:pt modelId="{B1724DF1-8E53-4574-83F6-A3E113E17BFE}">
      <dgm:prSet/>
      <dgm:spPr/>
      <dgm:t>
        <a:bodyPr/>
        <a:lstStyle/>
        <a:p>
          <a:r>
            <a:rPr lang="en-US"/>
            <a:t>YearsAtCompany</a:t>
          </a:r>
        </a:p>
      </dgm:t>
    </dgm:pt>
    <dgm:pt modelId="{0E7A9665-9616-42F5-BFBB-95297F20F4C0}" type="parTrans" cxnId="{214487F9-08B1-46E1-9BE3-7547200D04FD}">
      <dgm:prSet/>
      <dgm:spPr/>
      <dgm:t>
        <a:bodyPr/>
        <a:lstStyle/>
        <a:p>
          <a:endParaRPr lang="en-US"/>
        </a:p>
      </dgm:t>
    </dgm:pt>
    <dgm:pt modelId="{C3232336-E568-4423-9C10-574A76A8F8DD}" type="sibTrans" cxnId="{214487F9-08B1-46E1-9BE3-7547200D04FD}">
      <dgm:prSet/>
      <dgm:spPr/>
      <dgm:t>
        <a:bodyPr/>
        <a:lstStyle/>
        <a:p>
          <a:endParaRPr lang="en-US"/>
        </a:p>
      </dgm:t>
    </dgm:pt>
    <dgm:pt modelId="{7F077FFB-D2B9-4684-BD57-B68E9F00D559}" type="pres">
      <dgm:prSet presAssocID="{19ED9B74-6CE8-4203-96AC-547A08524AA9}" presName="diagram" presStyleCnt="0">
        <dgm:presLayoutVars>
          <dgm:dir/>
          <dgm:resizeHandles val="exact"/>
        </dgm:presLayoutVars>
      </dgm:prSet>
      <dgm:spPr/>
    </dgm:pt>
    <dgm:pt modelId="{7B401611-5B40-408C-A806-8EF1A7AFC1B9}" type="pres">
      <dgm:prSet presAssocID="{FD2B57A6-6689-4C19-8558-101E412FD6C8}" presName="node" presStyleLbl="node1" presStyleIdx="0" presStyleCnt="13">
        <dgm:presLayoutVars>
          <dgm:bulletEnabled val="1"/>
        </dgm:presLayoutVars>
      </dgm:prSet>
      <dgm:spPr/>
    </dgm:pt>
    <dgm:pt modelId="{ACE19CE3-DCB6-46DF-97C2-6B60435A62A9}" type="pres">
      <dgm:prSet presAssocID="{A7297478-41FA-4E41-B7CE-48449F95F452}" presName="sibTrans" presStyleCnt="0"/>
      <dgm:spPr/>
    </dgm:pt>
    <dgm:pt modelId="{159957D3-2B9E-4779-A97A-1F97A82FBFF8}" type="pres">
      <dgm:prSet presAssocID="{FD73D0FD-C462-42E9-9F40-5D9AE418743C}" presName="node" presStyleLbl="node1" presStyleIdx="1" presStyleCnt="13">
        <dgm:presLayoutVars>
          <dgm:bulletEnabled val="1"/>
        </dgm:presLayoutVars>
      </dgm:prSet>
      <dgm:spPr/>
    </dgm:pt>
    <dgm:pt modelId="{4E4941F4-08F3-432D-BBD8-DB80EB55F168}" type="pres">
      <dgm:prSet presAssocID="{FF34E345-62EF-42EC-A959-3FC5F9A5F4C9}" presName="sibTrans" presStyleCnt="0"/>
      <dgm:spPr/>
    </dgm:pt>
    <dgm:pt modelId="{540E42E5-C6C6-4825-AB37-182ECEBF600C}" type="pres">
      <dgm:prSet presAssocID="{CBAD5FC8-C3AA-4C78-B24F-4AEBC2937DB5}" presName="node" presStyleLbl="node1" presStyleIdx="2" presStyleCnt="13">
        <dgm:presLayoutVars>
          <dgm:bulletEnabled val="1"/>
        </dgm:presLayoutVars>
      </dgm:prSet>
      <dgm:spPr/>
    </dgm:pt>
    <dgm:pt modelId="{7E7A4825-A25F-4545-9D17-C797A0DA3DDA}" type="pres">
      <dgm:prSet presAssocID="{E1EC797B-E40B-4119-921D-23D2009D576A}" presName="sibTrans" presStyleCnt="0"/>
      <dgm:spPr/>
    </dgm:pt>
    <dgm:pt modelId="{C0FA1A9D-41F5-4538-AFFE-0603DE10311C}" type="pres">
      <dgm:prSet presAssocID="{D349D7E1-7F63-4E91-B269-DE0DCB03515A}" presName="node" presStyleLbl="node1" presStyleIdx="3" presStyleCnt="13">
        <dgm:presLayoutVars>
          <dgm:bulletEnabled val="1"/>
        </dgm:presLayoutVars>
      </dgm:prSet>
      <dgm:spPr/>
    </dgm:pt>
    <dgm:pt modelId="{B881478E-5EC8-4B51-B086-04C5B77F84E6}" type="pres">
      <dgm:prSet presAssocID="{19EE01C9-A5E9-49F3-BA79-477F23A3BE11}" presName="sibTrans" presStyleCnt="0"/>
      <dgm:spPr/>
    </dgm:pt>
    <dgm:pt modelId="{20A0AA2D-1EA7-443B-9B05-DE7FF021F697}" type="pres">
      <dgm:prSet presAssocID="{DEB92BA6-61B5-4C53-B5EF-EFEAA99A7189}" presName="node" presStyleLbl="node1" presStyleIdx="4" presStyleCnt="13">
        <dgm:presLayoutVars>
          <dgm:bulletEnabled val="1"/>
        </dgm:presLayoutVars>
      </dgm:prSet>
      <dgm:spPr/>
    </dgm:pt>
    <dgm:pt modelId="{633C26F8-00B9-40F8-8533-CF909F209701}" type="pres">
      <dgm:prSet presAssocID="{3546028A-A89D-4253-864E-284ED3495F61}" presName="sibTrans" presStyleCnt="0"/>
      <dgm:spPr/>
    </dgm:pt>
    <dgm:pt modelId="{87D0869E-0BD2-4C86-BBE3-2A97286B73AD}" type="pres">
      <dgm:prSet presAssocID="{CDF3A727-ADC9-4D56-917A-EE179998E35C}" presName="node" presStyleLbl="node1" presStyleIdx="5" presStyleCnt="13">
        <dgm:presLayoutVars>
          <dgm:bulletEnabled val="1"/>
        </dgm:presLayoutVars>
      </dgm:prSet>
      <dgm:spPr/>
    </dgm:pt>
    <dgm:pt modelId="{43B04747-FA8B-41D6-B13E-40125BAAA5D5}" type="pres">
      <dgm:prSet presAssocID="{CE491500-934F-4FC7-868F-D553D19E7AF0}" presName="sibTrans" presStyleCnt="0"/>
      <dgm:spPr/>
    </dgm:pt>
    <dgm:pt modelId="{28589745-2896-481B-93BA-B83C2E68269A}" type="pres">
      <dgm:prSet presAssocID="{45061E52-1533-4C9E-9185-694F84266B33}" presName="node" presStyleLbl="node1" presStyleIdx="6" presStyleCnt="13">
        <dgm:presLayoutVars>
          <dgm:bulletEnabled val="1"/>
        </dgm:presLayoutVars>
      </dgm:prSet>
      <dgm:spPr/>
    </dgm:pt>
    <dgm:pt modelId="{BBA66393-E86C-409A-BFA2-3A7D1624D426}" type="pres">
      <dgm:prSet presAssocID="{FC2B0478-705F-40DB-88EB-A181D28014EA}" presName="sibTrans" presStyleCnt="0"/>
      <dgm:spPr/>
    </dgm:pt>
    <dgm:pt modelId="{8AACBFCE-F844-4AD1-928B-30C6BD6F955D}" type="pres">
      <dgm:prSet presAssocID="{2D9309CA-477B-46FD-A951-F1A54ADCB63E}" presName="node" presStyleLbl="node1" presStyleIdx="7" presStyleCnt="13">
        <dgm:presLayoutVars>
          <dgm:bulletEnabled val="1"/>
        </dgm:presLayoutVars>
      </dgm:prSet>
      <dgm:spPr/>
    </dgm:pt>
    <dgm:pt modelId="{4B972472-8A37-4269-A88C-F25A79DA670D}" type="pres">
      <dgm:prSet presAssocID="{3CCA5129-8751-4510-BBE7-50A8E23F43B8}" presName="sibTrans" presStyleCnt="0"/>
      <dgm:spPr/>
    </dgm:pt>
    <dgm:pt modelId="{4F135171-ED87-4630-BC6A-DB759E5576AE}" type="pres">
      <dgm:prSet presAssocID="{B6B389D3-8FDD-40A8-A6AA-89800EC097A2}" presName="node" presStyleLbl="node1" presStyleIdx="8" presStyleCnt="13">
        <dgm:presLayoutVars>
          <dgm:bulletEnabled val="1"/>
        </dgm:presLayoutVars>
      </dgm:prSet>
      <dgm:spPr/>
    </dgm:pt>
    <dgm:pt modelId="{59EA3B66-C1A8-4AB8-8715-4205A2F5055F}" type="pres">
      <dgm:prSet presAssocID="{0E1A0E9A-6494-423A-A25E-B632AB8D59D6}" presName="sibTrans" presStyleCnt="0"/>
      <dgm:spPr/>
    </dgm:pt>
    <dgm:pt modelId="{C8662A90-F0A7-44DB-9FD8-08F0DAD33737}" type="pres">
      <dgm:prSet presAssocID="{A97E8A69-310B-474C-B329-2A9B40CA47DC}" presName="node" presStyleLbl="node1" presStyleIdx="9" presStyleCnt="13">
        <dgm:presLayoutVars>
          <dgm:bulletEnabled val="1"/>
        </dgm:presLayoutVars>
      </dgm:prSet>
      <dgm:spPr/>
    </dgm:pt>
    <dgm:pt modelId="{676CD64F-621B-4D29-AA35-D50372FE66DF}" type="pres">
      <dgm:prSet presAssocID="{A8DFF995-3586-482D-909C-65559FDEC3DA}" presName="sibTrans" presStyleCnt="0"/>
      <dgm:spPr/>
    </dgm:pt>
    <dgm:pt modelId="{A48DDABB-6B5D-418F-AF0B-1F06B1C68CB3}" type="pres">
      <dgm:prSet presAssocID="{E620D13E-619A-4075-AAF1-F4146E0A0DCC}" presName="node" presStyleLbl="node1" presStyleIdx="10" presStyleCnt="13">
        <dgm:presLayoutVars>
          <dgm:bulletEnabled val="1"/>
        </dgm:presLayoutVars>
      </dgm:prSet>
      <dgm:spPr/>
    </dgm:pt>
    <dgm:pt modelId="{76E6E53C-FA54-4717-9178-8E753504AB2D}" type="pres">
      <dgm:prSet presAssocID="{7BE71355-869D-4F13-8C9D-589C113F11AC}" presName="sibTrans" presStyleCnt="0"/>
      <dgm:spPr/>
    </dgm:pt>
    <dgm:pt modelId="{A061A818-532D-4907-80CE-8724DFC09170}" type="pres">
      <dgm:prSet presAssocID="{496F10D9-8F28-429A-A76D-BBCD5B0E2634}" presName="node" presStyleLbl="node1" presStyleIdx="11" presStyleCnt="13">
        <dgm:presLayoutVars>
          <dgm:bulletEnabled val="1"/>
        </dgm:presLayoutVars>
      </dgm:prSet>
      <dgm:spPr/>
    </dgm:pt>
    <dgm:pt modelId="{0010249A-4930-45E2-BEEE-E2D0C5EFB8A3}" type="pres">
      <dgm:prSet presAssocID="{CA9867B4-E0B9-4E64-A1F6-9EBD250FCED4}" presName="sibTrans" presStyleCnt="0"/>
      <dgm:spPr/>
    </dgm:pt>
    <dgm:pt modelId="{C266C86E-F92A-4BE4-82BE-582A77F3AF38}" type="pres">
      <dgm:prSet presAssocID="{B1724DF1-8E53-4574-83F6-A3E113E17BFE}" presName="node" presStyleLbl="node1" presStyleIdx="12" presStyleCnt="13">
        <dgm:presLayoutVars>
          <dgm:bulletEnabled val="1"/>
        </dgm:presLayoutVars>
      </dgm:prSet>
      <dgm:spPr/>
    </dgm:pt>
  </dgm:ptLst>
  <dgm:cxnLst>
    <dgm:cxn modelId="{8087F41E-75D2-4874-9665-B6D711787286}" type="presOf" srcId="{DEB92BA6-61B5-4C53-B5EF-EFEAA99A7189}" destId="{20A0AA2D-1EA7-443B-9B05-DE7FF021F697}" srcOrd="0" destOrd="0" presId="urn:microsoft.com/office/officeart/2005/8/layout/default"/>
    <dgm:cxn modelId="{ED33A020-E9FA-4014-9F88-C5971368BD0D}" type="presOf" srcId="{CBAD5FC8-C3AA-4C78-B24F-4AEBC2937DB5}" destId="{540E42E5-C6C6-4825-AB37-182ECEBF600C}" srcOrd="0" destOrd="0" presId="urn:microsoft.com/office/officeart/2005/8/layout/default"/>
    <dgm:cxn modelId="{3C39DB2F-163B-4A46-B9BC-FA2D4E420801}" type="presOf" srcId="{FD2B57A6-6689-4C19-8558-101E412FD6C8}" destId="{7B401611-5B40-408C-A806-8EF1A7AFC1B9}" srcOrd="0" destOrd="0" presId="urn:microsoft.com/office/officeart/2005/8/layout/default"/>
    <dgm:cxn modelId="{1012E13B-AA86-4C6B-A909-6157FD53191C}" type="presOf" srcId="{B6B389D3-8FDD-40A8-A6AA-89800EC097A2}" destId="{4F135171-ED87-4630-BC6A-DB759E5576AE}" srcOrd="0" destOrd="0" presId="urn:microsoft.com/office/officeart/2005/8/layout/default"/>
    <dgm:cxn modelId="{7FC2893C-4991-4043-844F-36686FE88126}" srcId="{19ED9B74-6CE8-4203-96AC-547A08524AA9}" destId="{B6B389D3-8FDD-40A8-A6AA-89800EC097A2}" srcOrd="8" destOrd="0" parTransId="{5A456BF0-9E5F-4279-8824-80022BB9231E}" sibTransId="{0E1A0E9A-6494-423A-A25E-B632AB8D59D6}"/>
    <dgm:cxn modelId="{599D6F3D-FC9F-41AD-9C3F-4601AB3323BC}" srcId="{19ED9B74-6CE8-4203-96AC-547A08524AA9}" destId="{45061E52-1533-4C9E-9185-694F84266B33}" srcOrd="6" destOrd="0" parTransId="{DEC68CAA-6AEF-40CB-8A6C-2E13DE366C2E}" sibTransId="{FC2B0478-705F-40DB-88EB-A181D28014EA}"/>
    <dgm:cxn modelId="{B9C0676A-9422-4556-967D-8DF41212165C}" type="presOf" srcId="{19ED9B74-6CE8-4203-96AC-547A08524AA9}" destId="{7F077FFB-D2B9-4684-BD57-B68E9F00D559}" srcOrd="0" destOrd="0" presId="urn:microsoft.com/office/officeart/2005/8/layout/default"/>
    <dgm:cxn modelId="{F6ADE34A-44F3-400D-B47B-0127D2FA502E}" type="presOf" srcId="{A97E8A69-310B-474C-B329-2A9B40CA47DC}" destId="{C8662A90-F0A7-44DB-9FD8-08F0DAD33737}" srcOrd="0" destOrd="0" presId="urn:microsoft.com/office/officeart/2005/8/layout/default"/>
    <dgm:cxn modelId="{B800BE55-7ACF-4D6D-8E8B-1076832A6A74}" srcId="{19ED9B74-6CE8-4203-96AC-547A08524AA9}" destId="{DEB92BA6-61B5-4C53-B5EF-EFEAA99A7189}" srcOrd="4" destOrd="0" parTransId="{E8D029E6-244C-49F5-B022-B4B368E0F6C2}" sibTransId="{3546028A-A89D-4253-864E-284ED3495F61}"/>
    <dgm:cxn modelId="{1C58F756-C8E6-4968-B7E7-0AEB115EB092}" srcId="{19ED9B74-6CE8-4203-96AC-547A08524AA9}" destId="{CDF3A727-ADC9-4D56-917A-EE179998E35C}" srcOrd="5" destOrd="0" parTransId="{6F3851A5-AB3A-4142-91E3-3DE969356FE2}" sibTransId="{CE491500-934F-4FC7-868F-D553D19E7AF0}"/>
    <dgm:cxn modelId="{ECC07D77-4E71-4CE1-9779-45300D139858}" srcId="{19ED9B74-6CE8-4203-96AC-547A08524AA9}" destId="{496F10D9-8F28-429A-A76D-BBCD5B0E2634}" srcOrd="11" destOrd="0" parTransId="{A8D771F1-461F-4F2F-83D0-0CA7235B9DC8}" sibTransId="{CA9867B4-E0B9-4E64-A1F6-9EBD250FCED4}"/>
    <dgm:cxn modelId="{20837E7B-19FD-44A1-8178-3639222C9DE5}" type="presOf" srcId="{2D9309CA-477B-46FD-A951-F1A54ADCB63E}" destId="{8AACBFCE-F844-4AD1-928B-30C6BD6F955D}" srcOrd="0" destOrd="0" presId="urn:microsoft.com/office/officeart/2005/8/layout/default"/>
    <dgm:cxn modelId="{30E2DE7B-986E-4600-8DA2-FF46D83E7D1E}" srcId="{19ED9B74-6CE8-4203-96AC-547A08524AA9}" destId="{FD73D0FD-C462-42E9-9F40-5D9AE418743C}" srcOrd="1" destOrd="0" parTransId="{0129F2A2-0E43-482B-8C3F-68FE172C265A}" sibTransId="{FF34E345-62EF-42EC-A959-3FC5F9A5F4C9}"/>
    <dgm:cxn modelId="{05E2727C-F40E-49F1-9705-11E114492A0B}" srcId="{19ED9B74-6CE8-4203-96AC-547A08524AA9}" destId="{2D9309CA-477B-46FD-A951-F1A54ADCB63E}" srcOrd="7" destOrd="0" parTransId="{D927C303-F7FF-4734-BEF8-D02B3A2283A9}" sibTransId="{3CCA5129-8751-4510-BBE7-50A8E23F43B8}"/>
    <dgm:cxn modelId="{07672B7F-31AE-431E-AEBD-240BA0D25BAF}" srcId="{19ED9B74-6CE8-4203-96AC-547A08524AA9}" destId="{E620D13E-619A-4075-AAF1-F4146E0A0DCC}" srcOrd="10" destOrd="0" parTransId="{86666576-A565-4541-9A73-F712721BDCFE}" sibTransId="{7BE71355-869D-4F13-8C9D-589C113F11AC}"/>
    <dgm:cxn modelId="{83D42D8B-3094-4DA3-9DB2-29EE3BCFD634}" type="presOf" srcId="{E620D13E-619A-4075-AAF1-F4146E0A0DCC}" destId="{A48DDABB-6B5D-418F-AF0B-1F06B1C68CB3}" srcOrd="0" destOrd="0" presId="urn:microsoft.com/office/officeart/2005/8/layout/default"/>
    <dgm:cxn modelId="{B321E69B-2163-4248-BC50-B1906339AA30}" type="presOf" srcId="{D349D7E1-7F63-4E91-B269-DE0DCB03515A}" destId="{C0FA1A9D-41F5-4538-AFFE-0603DE10311C}" srcOrd="0" destOrd="0" presId="urn:microsoft.com/office/officeart/2005/8/layout/default"/>
    <dgm:cxn modelId="{8431D2A9-4CCC-4463-82E6-C05984A8B559}" type="presOf" srcId="{FD73D0FD-C462-42E9-9F40-5D9AE418743C}" destId="{159957D3-2B9E-4779-A97A-1F97A82FBFF8}" srcOrd="0" destOrd="0" presId="urn:microsoft.com/office/officeart/2005/8/layout/default"/>
    <dgm:cxn modelId="{96C477B3-A35C-48B5-BE8B-76E4A00C6A6A}" type="presOf" srcId="{CDF3A727-ADC9-4D56-917A-EE179998E35C}" destId="{87D0869E-0BD2-4C86-BBE3-2A97286B73AD}" srcOrd="0" destOrd="0" presId="urn:microsoft.com/office/officeart/2005/8/layout/default"/>
    <dgm:cxn modelId="{FC9D08B4-E03E-48E6-939B-451075C7CDD1}" srcId="{19ED9B74-6CE8-4203-96AC-547A08524AA9}" destId="{FD2B57A6-6689-4C19-8558-101E412FD6C8}" srcOrd="0" destOrd="0" parTransId="{E02733CF-E850-4ADB-B6F8-C08B76C854C0}" sibTransId="{A7297478-41FA-4E41-B7CE-48449F95F452}"/>
    <dgm:cxn modelId="{74437CC1-0C03-479B-8027-42D9C21702EA}" type="presOf" srcId="{B1724DF1-8E53-4574-83F6-A3E113E17BFE}" destId="{C266C86E-F92A-4BE4-82BE-582A77F3AF38}" srcOrd="0" destOrd="0" presId="urn:microsoft.com/office/officeart/2005/8/layout/default"/>
    <dgm:cxn modelId="{B682B1CD-4960-487E-82C7-093E2A1E7E4F}" srcId="{19ED9B74-6CE8-4203-96AC-547A08524AA9}" destId="{CBAD5FC8-C3AA-4C78-B24F-4AEBC2937DB5}" srcOrd="2" destOrd="0" parTransId="{9F2997B3-8D28-4E4B-B26D-3D43D8744C43}" sibTransId="{E1EC797B-E40B-4119-921D-23D2009D576A}"/>
    <dgm:cxn modelId="{FF666DDA-B2C2-45F3-8E47-25C6589428C9}" srcId="{19ED9B74-6CE8-4203-96AC-547A08524AA9}" destId="{D349D7E1-7F63-4E91-B269-DE0DCB03515A}" srcOrd="3" destOrd="0" parTransId="{A239A227-B003-4F13-8348-F572BB574C9B}" sibTransId="{19EE01C9-A5E9-49F3-BA79-477F23A3BE11}"/>
    <dgm:cxn modelId="{CD1D40DD-6953-4B27-8FBC-3DB1DA664F24}" type="presOf" srcId="{496F10D9-8F28-429A-A76D-BBCD5B0E2634}" destId="{A061A818-532D-4907-80CE-8724DFC09170}" srcOrd="0" destOrd="0" presId="urn:microsoft.com/office/officeart/2005/8/layout/default"/>
    <dgm:cxn modelId="{F974CAE9-33BF-4EF0-9F56-EEAB34038B24}" type="presOf" srcId="{45061E52-1533-4C9E-9185-694F84266B33}" destId="{28589745-2896-481B-93BA-B83C2E68269A}" srcOrd="0" destOrd="0" presId="urn:microsoft.com/office/officeart/2005/8/layout/default"/>
    <dgm:cxn modelId="{214487F9-08B1-46E1-9BE3-7547200D04FD}" srcId="{19ED9B74-6CE8-4203-96AC-547A08524AA9}" destId="{B1724DF1-8E53-4574-83F6-A3E113E17BFE}" srcOrd="12" destOrd="0" parTransId="{0E7A9665-9616-42F5-BFBB-95297F20F4C0}" sibTransId="{C3232336-E568-4423-9C10-574A76A8F8DD}"/>
    <dgm:cxn modelId="{B81567FB-75D1-4A8A-B7B2-203B74792D7D}" srcId="{19ED9B74-6CE8-4203-96AC-547A08524AA9}" destId="{A97E8A69-310B-474C-B329-2A9B40CA47DC}" srcOrd="9" destOrd="0" parTransId="{A9D13A96-372E-41C0-809F-16036F3CFD3C}" sibTransId="{A8DFF995-3586-482D-909C-65559FDEC3DA}"/>
    <dgm:cxn modelId="{800A794A-DB79-49FB-A34D-DAE964724058}" type="presParOf" srcId="{7F077FFB-D2B9-4684-BD57-B68E9F00D559}" destId="{7B401611-5B40-408C-A806-8EF1A7AFC1B9}" srcOrd="0" destOrd="0" presId="urn:microsoft.com/office/officeart/2005/8/layout/default"/>
    <dgm:cxn modelId="{F4F19BD8-BD78-4088-A164-BD69AA9BA4D3}" type="presParOf" srcId="{7F077FFB-D2B9-4684-BD57-B68E9F00D559}" destId="{ACE19CE3-DCB6-46DF-97C2-6B60435A62A9}" srcOrd="1" destOrd="0" presId="urn:microsoft.com/office/officeart/2005/8/layout/default"/>
    <dgm:cxn modelId="{4067582B-048D-45A7-8E61-2CCD37AE1D2A}" type="presParOf" srcId="{7F077FFB-D2B9-4684-BD57-B68E9F00D559}" destId="{159957D3-2B9E-4779-A97A-1F97A82FBFF8}" srcOrd="2" destOrd="0" presId="urn:microsoft.com/office/officeart/2005/8/layout/default"/>
    <dgm:cxn modelId="{804D48EC-8C0D-48FD-B0FF-E726BEC82A8E}" type="presParOf" srcId="{7F077FFB-D2B9-4684-BD57-B68E9F00D559}" destId="{4E4941F4-08F3-432D-BBD8-DB80EB55F168}" srcOrd="3" destOrd="0" presId="urn:microsoft.com/office/officeart/2005/8/layout/default"/>
    <dgm:cxn modelId="{D0B9397E-482A-4F53-84B9-7742FC28A0D9}" type="presParOf" srcId="{7F077FFB-D2B9-4684-BD57-B68E9F00D559}" destId="{540E42E5-C6C6-4825-AB37-182ECEBF600C}" srcOrd="4" destOrd="0" presId="urn:microsoft.com/office/officeart/2005/8/layout/default"/>
    <dgm:cxn modelId="{4045F807-492E-4078-9ACA-C2164EC88E79}" type="presParOf" srcId="{7F077FFB-D2B9-4684-BD57-B68E9F00D559}" destId="{7E7A4825-A25F-4545-9D17-C797A0DA3DDA}" srcOrd="5" destOrd="0" presId="urn:microsoft.com/office/officeart/2005/8/layout/default"/>
    <dgm:cxn modelId="{B67C97F2-91A6-47DE-A6A8-90E99489550C}" type="presParOf" srcId="{7F077FFB-D2B9-4684-BD57-B68E9F00D559}" destId="{C0FA1A9D-41F5-4538-AFFE-0603DE10311C}" srcOrd="6" destOrd="0" presId="urn:microsoft.com/office/officeart/2005/8/layout/default"/>
    <dgm:cxn modelId="{0CCCA21E-E619-45DB-9D53-342AE97416FD}" type="presParOf" srcId="{7F077FFB-D2B9-4684-BD57-B68E9F00D559}" destId="{B881478E-5EC8-4B51-B086-04C5B77F84E6}" srcOrd="7" destOrd="0" presId="urn:microsoft.com/office/officeart/2005/8/layout/default"/>
    <dgm:cxn modelId="{54C3961B-8266-46D4-956E-E9579693A067}" type="presParOf" srcId="{7F077FFB-D2B9-4684-BD57-B68E9F00D559}" destId="{20A0AA2D-1EA7-443B-9B05-DE7FF021F697}" srcOrd="8" destOrd="0" presId="urn:microsoft.com/office/officeart/2005/8/layout/default"/>
    <dgm:cxn modelId="{54C76225-3B1C-4A18-B302-7A8085FFC03B}" type="presParOf" srcId="{7F077FFB-D2B9-4684-BD57-B68E9F00D559}" destId="{633C26F8-00B9-40F8-8533-CF909F209701}" srcOrd="9" destOrd="0" presId="urn:microsoft.com/office/officeart/2005/8/layout/default"/>
    <dgm:cxn modelId="{2DA50125-473A-49CC-89EC-6BA08DD92756}" type="presParOf" srcId="{7F077FFB-D2B9-4684-BD57-B68E9F00D559}" destId="{87D0869E-0BD2-4C86-BBE3-2A97286B73AD}" srcOrd="10" destOrd="0" presId="urn:microsoft.com/office/officeart/2005/8/layout/default"/>
    <dgm:cxn modelId="{487DF997-6B98-4989-B12A-49482BB84C23}" type="presParOf" srcId="{7F077FFB-D2B9-4684-BD57-B68E9F00D559}" destId="{43B04747-FA8B-41D6-B13E-40125BAAA5D5}" srcOrd="11" destOrd="0" presId="urn:microsoft.com/office/officeart/2005/8/layout/default"/>
    <dgm:cxn modelId="{39C83817-2760-4EFB-BEB5-04D2E43A084F}" type="presParOf" srcId="{7F077FFB-D2B9-4684-BD57-B68E9F00D559}" destId="{28589745-2896-481B-93BA-B83C2E68269A}" srcOrd="12" destOrd="0" presId="urn:microsoft.com/office/officeart/2005/8/layout/default"/>
    <dgm:cxn modelId="{E4FD4BF3-DCDE-432C-A348-266EF2B6C973}" type="presParOf" srcId="{7F077FFB-D2B9-4684-BD57-B68E9F00D559}" destId="{BBA66393-E86C-409A-BFA2-3A7D1624D426}" srcOrd="13" destOrd="0" presId="urn:microsoft.com/office/officeart/2005/8/layout/default"/>
    <dgm:cxn modelId="{D5C4D364-F0DE-4CB6-8144-4EE16BE11927}" type="presParOf" srcId="{7F077FFB-D2B9-4684-BD57-B68E9F00D559}" destId="{8AACBFCE-F844-4AD1-928B-30C6BD6F955D}" srcOrd="14" destOrd="0" presId="urn:microsoft.com/office/officeart/2005/8/layout/default"/>
    <dgm:cxn modelId="{221451C6-5D7F-4F49-98F1-8A1E420F8964}" type="presParOf" srcId="{7F077FFB-D2B9-4684-BD57-B68E9F00D559}" destId="{4B972472-8A37-4269-A88C-F25A79DA670D}" srcOrd="15" destOrd="0" presId="urn:microsoft.com/office/officeart/2005/8/layout/default"/>
    <dgm:cxn modelId="{2F6E8C3C-F2EC-4E6E-AD8F-6B597CEC6A83}" type="presParOf" srcId="{7F077FFB-D2B9-4684-BD57-B68E9F00D559}" destId="{4F135171-ED87-4630-BC6A-DB759E5576AE}" srcOrd="16" destOrd="0" presId="urn:microsoft.com/office/officeart/2005/8/layout/default"/>
    <dgm:cxn modelId="{D19257CA-D1BC-4241-A533-2E2C19B3D1D3}" type="presParOf" srcId="{7F077FFB-D2B9-4684-BD57-B68E9F00D559}" destId="{59EA3B66-C1A8-4AB8-8715-4205A2F5055F}" srcOrd="17" destOrd="0" presId="urn:microsoft.com/office/officeart/2005/8/layout/default"/>
    <dgm:cxn modelId="{727301F7-6D64-47CD-949B-A5314F58071D}" type="presParOf" srcId="{7F077FFB-D2B9-4684-BD57-B68E9F00D559}" destId="{C8662A90-F0A7-44DB-9FD8-08F0DAD33737}" srcOrd="18" destOrd="0" presId="urn:microsoft.com/office/officeart/2005/8/layout/default"/>
    <dgm:cxn modelId="{B06D6FAD-97C8-4535-9E94-8715D429FEB5}" type="presParOf" srcId="{7F077FFB-D2B9-4684-BD57-B68E9F00D559}" destId="{676CD64F-621B-4D29-AA35-D50372FE66DF}" srcOrd="19" destOrd="0" presId="urn:microsoft.com/office/officeart/2005/8/layout/default"/>
    <dgm:cxn modelId="{54CF3ABB-AA41-4AAB-8445-6D06676931EE}" type="presParOf" srcId="{7F077FFB-D2B9-4684-BD57-B68E9F00D559}" destId="{A48DDABB-6B5D-418F-AF0B-1F06B1C68CB3}" srcOrd="20" destOrd="0" presId="urn:microsoft.com/office/officeart/2005/8/layout/default"/>
    <dgm:cxn modelId="{268E6CA4-7366-4500-9BAC-664ED31170ED}" type="presParOf" srcId="{7F077FFB-D2B9-4684-BD57-B68E9F00D559}" destId="{76E6E53C-FA54-4717-9178-8E753504AB2D}" srcOrd="21" destOrd="0" presId="urn:microsoft.com/office/officeart/2005/8/layout/default"/>
    <dgm:cxn modelId="{EEEFA7EE-B9EE-40A8-9054-2CEBD49590B1}" type="presParOf" srcId="{7F077FFB-D2B9-4684-BD57-B68E9F00D559}" destId="{A061A818-532D-4907-80CE-8724DFC09170}" srcOrd="22" destOrd="0" presId="urn:microsoft.com/office/officeart/2005/8/layout/default"/>
    <dgm:cxn modelId="{5EF0FA0D-CFF3-4596-B481-1EED2759D5FA}" type="presParOf" srcId="{7F077FFB-D2B9-4684-BD57-B68E9F00D559}" destId="{0010249A-4930-45E2-BEEE-E2D0C5EFB8A3}" srcOrd="23" destOrd="0" presId="urn:microsoft.com/office/officeart/2005/8/layout/default"/>
    <dgm:cxn modelId="{89DA63D1-D3D0-4ABF-AC3F-7160BE8D3159}" type="presParOf" srcId="{7F077FFB-D2B9-4684-BD57-B68E9F00D559}" destId="{C266C86E-F92A-4BE4-82BE-582A77F3AF38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FE4F15-102D-46EA-BCE7-D36A4C4F5F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20DEB0-5D66-4C27-9974-C1BD0DCA716E}">
      <dgm:prSet/>
      <dgm:spPr/>
      <dgm:t>
        <a:bodyPr/>
        <a:lstStyle/>
        <a:p>
          <a:r>
            <a:rPr lang="en-US"/>
            <a:t>Mean Square Prediction Error 0.1291826</a:t>
          </a:r>
        </a:p>
      </dgm:t>
    </dgm:pt>
    <dgm:pt modelId="{E207CEC4-32A2-4298-904F-D019CBC05FD5}" type="parTrans" cxnId="{3BBB6A2B-9C86-447A-B840-9F1D18B761FF}">
      <dgm:prSet/>
      <dgm:spPr/>
      <dgm:t>
        <a:bodyPr/>
        <a:lstStyle/>
        <a:p>
          <a:endParaRPr lang="en-US"/>
        </a:p>
      </dgm:t>
    </dgm:pt>
    <dgm:pt modelId="{3B6E5EDB-9A4E-496D-9CA1-E44C6AA69906}" type="sibTrans" cxnId="{3BBB6A2B-9C86-447A-B840-9F1D18B761FF}">
      <dgm:prSet/>
      <dgm:spPr/>
      <dgm:t>
        <a:bodyPr/>
        <a:lstStyle/>
        <a:p>
          <a:endParaRPr lang="en-US"/>
        </a:p>
      </dgm:t>
    </dgm:pt>
    <dgm:pt modelId="{6B9F1E04-2237-46E9-9A01-E44C23322A39}">
      <dgm:prSet/>
      <dgm:spPr/>
      <dgm:t>
        <a:bodyPr/>
        <a:lstStyle/>
        <a:p>
          <a:r>
            <a:rPr lang="en-US"/>
            <a:t>The model predicts with 95% confidence that the intercept is between 1.05 and 1.71</a:t>
          </a:r>
        </a:p>
      </dgm:t>
    </dgm:pt>
    <dgm:pt modelId="{F20BB509-F492-4281-B380-A6731154B840}" type="parTrans" cxnId="{EFEDDCB6-8860-4469-940F-FDF6903818AF}">
      <dgm:prSet/>
      <dgm:spPr/>
      <dgm:t>
        <a:bodyPr/>
        <a:lstStyle/>
        <a:p>
          <a:endParaRPr lang="en-US"/>
        </a:p>
      </dgm:t>
    </dgm:pt>
    <dgm:pt modelId="{4049FE39-8DD6-45BB-A633-23FA1C73F72D}" type="sibTrans" cxnId="{EFEDDCB6-8860-4469-940F-FDF6903818AF}">
      <dgm:prSet/>
      <dgm:spPr/>
      <dgm:t>
        <a:bodyPr/>
        <a:lstStyle/>
        <a:p>
          <a:endParaRPr lang="en-US"/>
        </a:p>
      </dgm:t>
    </dgm:pt>
    <dgm:pt modelId="{35ACCF98-8DED-45C1-89CF-3F8AC33F51F9}">
      <dgm:prSet/>
      <dgm:spPr/>
      <dgm:t>
        <a:bodyPr/>
        <a:lstStyle/>
        <a:p>
          <a:r>
            <a:rPr lang="en-US"/>
            <a:t>Adjusted R-squared:  0.2396 </a:t>
          </a:r>
        </a:p>
      </dgm:t>
    </dgm:pt>
    <dgm:pt modelId="{8DCA1A8D-9824-429B-8A41-EF14D4E5B075}" type="parTrans" cxnId="{8454253A-A955-400E-ADA8-7654C6CDCEAC}">
      <dgm:prSet/>
      <dgm:spPr/>
      <dgm:t>
        <a:bodyPr/>
        <a:lstStyle/>
        <a:p>
          <a:endParaRPr lang="en-US"/>
        </a:p>
      </dgm:t>
    </dgm:pt>
    <dgm:pt modelId="{566B7D1A-9612-4E1F-8F83-81D8D2D75876}" type="sibTrans" cxnId="{8454253A-A955-400E-ADA8-7654C6CDCEAC}">
      <dgm:prSet/>
      <dgm:spPr/>
      <dgm:t>
        <a:bodyPr/>
        <a:lstStyle/>
        <a:p>
          <a:endParaRPr lang="en-US"/>
        </a:p>
      </dgm:t>
    </dgm:pt>
    <dgm:pt modelId="{6BA327AE-7C39-4467-9E00-D61C064872F3}" type="pres">
      <dgm:prSet presAssocID="{EDFE4F15-102D-46EA-BCE7-D36A4C4F5FBA}" presName="linear" presStyleCnt="0">
        <dgm:presLayoutVars>
          <dgm:animLvl val="lvl"/>
          <dgm:resizeHandles val="exact"/>
        </dgm:presLayoutVars>
      </dgm:prSet>
      <dgm:spPr/>
    </dgm:pt>
    <dgm:pt modelId="{12BF1238-8810-4848-A629-65C7BA1CE43E}" type="pres">
      <dgm:prSet presAssocID="{5E20DEB0-5D66-4C27-9974-C1BD0DCA71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A46DE1-9FF0-4AD7-978D-DBECB20ED52A}" type="pres">
      <dgm:prSet presAssocID="{3B6E5EDB-9A4E-496D-9CA1-E44C6AA69906}" presName="spacer" presStyleCnt="0"/>
      <dgm:spPr/>
    </dgm:pt>
    <dgm:pt modelId="{9FDBCFBA-C1D4-4C6F-A03C-2E62B557691C}" type="pres">
      <dgm:prSet presAssocID="{6B9F1E04-2237-46E9-9A01-E44C23322A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334295-5461-4E96-9E01-8B75655B5641}" type="pres">
      <dgm:prSet presAssocID="{4049FE39-8DD6-45BB-A633-23FA1C73F72D}" presName="spacer" presStyleCnt="0"/>
      <dgm:spPr/>
    </dgm:pt>
    <dgm:pt modelId="{5B2651C8-451B-425E-AD61-DEFF10014F40}" type="pres">
      <dgm:prSet presAssocID="{35ACCF98-8DED-45C1-89CF-3F8AC33F51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887528-93FC-4891-8807-E5C49F1B7146}" type="presOf" srcId="{5E20DEB0-5D66-4C27-9974-C1BD0DCA716E}" destId="{12BF1238-8810-4848-A629-65C7BA1CE43E}" srcOrd="0" destOrd="0" presId="urn:microsoft.com/office/officeart/2005/8/layout/vList2"/>
    <dgm:cxn modelId="{3BBB6A2B-9C86-447A-B840-9F1D18B761FF}" srcId="{EDFE4F15-102D-46EA-BCE7-D36A4C4F5FBA}" destId="{5E20DEB0-5D66-4C27-9974-C1BD0DCA716E}" srcOrd="0" destOrd="0" parTransId="{E207CEC4-32A2-4298-904F-D019CBC05FD5}" sibTransId="{3B6E5EDB-9A4E-496D-9CA1-E44C6AA69906}"/>
    <dgm:cxn modelId="{8454253A-A955-400E-ADA8-7654C6CDCEAC}" srcId="{EDFE4F15-102D-46EA-BCE7-D36A4C4F5FBA}" destId="{35ACCF98-8DED-45C1-89CF-3F8AC33F51F9}" srcOrd="2" destOrd="0" parTransId="{8DCA1A8D-9824-429B-8A41-EF14D4E5B075}" sibTransId="{566B7D1A-9612-4E1F-8F83-81D8D2D75876}"/>
    <dgm:cxn modelId="{20024A63-D82F-4B28-B73C-FC2AC196427F}" type="presOf" srcId="{35ACCF98-8DED-45C1-89CF-3F8AC33F51F9}" destId="{5B2651C8-451B-425E-AD61-DEFF10014F40}" srcOrd="0" destOrd="0" presId="urn:microsoft.com/office/officeart/2005/8/layout/vList2"/>
    <dgm:cxn modelId="{8469EB63-AD8B-443F-9C30-762D276F9912}" type="presOf" srcId="{6B9F1E04-2237-46E9-9A01-E44C23322A39}" destId="{9FDBCFBA-C1D4-4C6F-A03C-2E62B557691C}" srcOrd="0" destOrd="0" presId="urn:microsoft.com/office/officeart/2005/8/layout/vList2"/>
    <dgm:cxn modelId="{4C2AE388-7586-4CA5-8F97-82FEFA866847}" type="presOf" srcId="{EDFE4F15-102D-46EA-BCE7-D36A4C4F5FBA}" destId="{6BA327AE-7C39-4467-9E00-D61C064872F3}" srcOrd="0" destOrd="0" presId="urn:microsoft.com/office/officeart/2005/8/layout/vList2"/>
    <dgm:cxn modelId="{EFEDDCB6-8860-4469-940F-FDF6903818AF}" srcId="{EDFE4F15-102D-46EA-BCE7-D36A4C4F5FBA}" destId="{6B9F1E04-2237-46E9-9A01-E44C23322A39}" srcOrd="1" destOrd="0" parTransId="{F20BB509-F492-4281-B380-A6731154B840}" sibTransId="{4049FE39-8DD6-45BB-A633-23FA1C73F72D}"/>
    <dgm:cxn modelId="{49C86256-07AA-4870-86DB-BDDE715013C1}" type="presParOf" srcId="{6BA327AE-7C39-4467-9E00-D61C064872F3}" destId="{12BF1238-8810-4848-A629-65C7BA1CE43E}" srcOrd="0" destOrd="0" presId="urn:microsoft.com/office/officeart/2005/8/layout/vList2"/>
    <dgm:cxn modelId="{B4C9156B-82A0-481D-AFE4-1687F00FBAAD}" type="presParOf" srcId="{6BA327AE-7C39-4467-9E00-D61C064872F3}" destId="{27A46DE1-9FF0-4AD7-978D-DBECB20ED52A}" srcOrd="1" destOrd="0" presId="urn:microsoft.com/office/officeart/2005/8/layout/vList2"/>
    <dgm:cxn modelId="{2C97C231-8518-4246-9F5B-1B0423CAE068}" type="presParOf" srcId="{6BA327AE-7C39-4467-9E00-D61C064872F3}" destId="{9FDBCFBA-C1D4-4C6F-A03C-2E62B557691C}" srcOrd="2" destOrd="0" presId="urn:microsoft.com/office/officeart/2005/8/layout/vList2"/>
    <dgm:cxn modelId="{BB97D53A-5B94-454C-ACC2-814937FDC1CE}" type="presParOf" srcId="{6BA327AE-7C39-4467-9E00-D61C064872F3}" destId="{C6334295-5461-4E96-9E01-8B75655B5641}" srcOrd="3" destOrd="0" presId="urn:microsoft.com/office/officeart/2005/8/layout/vList2"/>
    <dgm:cxn modelId="{0231D31E-670C-423F-90CA-17D4B01D301A}" type="presParOf" srcId="{6BA327AE-7C39-4467-9E00-D61C064872F3}" destId="{5B2651C8-451B-425E-AD61-DEFF10014F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78D4-FBAF-4C17-81BE-774A02B1505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FAFC0-AC71-4474-B354-7500182883C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7E1EB-27CE-43CF-BA61-23C6806894A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Naïve Bayes</a:t>
          </a:r>
        </a:p>
      </dsp:txBody>
      <dsp:txXfrm>
        <a:off x="1429899" y="2442"/>
        <a:ext cx="5083704" cy="1238008"/>
      </dsp:txXfrm>
    </dsp:sp>
    <dsp:sp modelId="{07D86EB3-7C30-4A98-A1F3-5AFD7C50D9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EA270-C61D-417D-9582-85338087D33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D064A-23EF-4BA1-8F86-03F9B594FFF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K-Nearest Neighbor</a:t>
          </a:r>
        </a:p>
      </dsp:txBody>
      <dsp:txXfrm>
        <a:off x="1429899" y="1549953"/>
        <a:ext cx="5083704" cy="1238008"/>
      </dsp:txXfrm>
    </dsp:sp>
    <dsp:sp modelId="{ED83A8DB-59D5-44CE-B67B-8608C5EE65F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7928F-F711-48ED-AFB7-64AA9A4F2F5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AE35F-A806-448B-B943-9A63204F2FD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 Linear Regression</a:t>
          </a:r>
        </a:p>
      </dsp:txBody>
      <dsp:txXfrm>
        <a:off x="1429899" y="3097464"/>
        <a:ext cx="5083704" cy="1238008"/>
      </dsp:txXfrm>
    </dsp:sp>
    <dsp:sp modelId="{1819D9E4-DA5A-4B6E-84E7-DC87F381C70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4B5DC-A5A1-4EB2-AEFB-2E20961559D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2150F-E8B9-407C-AE20-476A94B15AB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ACCE-DB1A-4B27-8506-5A12D6C44B74}">
      <dsp:nvSpPr>
        <dsp:cNvPr id="0" name=""/>
        <dsp:cNvSpPr/>
      </dsp:nvSpPr>
      <dsp:spPr>
        <a:xfrm>
          <a:off x="488520" y="1413"/>
          <a:ext cx="1730176" cy="10381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OverTime </a:t>
          </a:r>
        </a:p>
      </dsp:txBody>
      <dsp:txXfrm>
        <a:off x="488520" y="1413"/>
        <a:ext cx="1730176" cy="1038105"/>
      </dsp:txXfrm>
    </dsp:sp>
    <dsp:sp modelId="{A6BA526B-1FCF-4BA6-99DE-D016ADBC4423}">
      <dsp:nvSpPr>
        <dsp:cNvPr id="0" name=""/>
        <dsp:cNvSpPr/>
      </dsp:nvSpPr>
      <dsp:spPr>
        <a:xfrm>
          <a:off x="2391713" y="1413"/>
          <a:ext cx="1730176" cy="1038105"/>
        </a:xfrm>
        <a:prstGeom prst="rect">
          <a:avLst/>
        </a:prstGeom>
        <a:solidFill>
          <a:schemeClr val="accent5">
            <a:hueOff val="-563212"/>
            <a:satOff val="-1452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JobRole </a:t>
          </a:r>
        </a:p>
      </dsp:txBody>
      <dsp:txXfrm>
        <a:off x="2391713" y="1413"/>
        <a:ext cx="1730176" cy="1038105"/>
      </dsp:txXfrm>
    </dsp:sp>
    <dsp:sp modelId="{34148663-F2A9-4D7D-B5D8-E357754FEED5}">
      <dsp:nvSpPr>
        <dsp:cNvPr id="0" name=""/>
        <dsp:cNvSpPr/>
      </dsp:nvSpPr>
      <dsp:spPr>
        <a:xfrm>
          <a:off x="4294907" y="1413"/>
          <a:ext cx="1730176" cy="103810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StockOptionLevel </a:t>
          </a:r>
        </a:p>
      </dsp:txBody>
      <dsp:txXfrm>
        <a:off x="4294907" y="1413"/>
        <a:ext cx="1730176" cy="1038105"/>
      </dsp:txXfrm>
    </dsp:sp>
    <dsp:sp modelId="{D5B74A94-89CE-48A4-8DFD-7297953407FF}">
      <dsp:nvSpPr>
        <dsp:cNvPr id="0" name=""/>
        <dsp:cNvSpPr/>
      </dsp:nvSpPr>
      <dsp:spPr>
        <a:xfrm>
          <a:off x="488520" y="1212536"/>
          <a:ext cx="1730176" cy="103810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JobInvolvement </a:t>
          </a:r>
        </a:p>
      </dsp:txBody>
      <dsp:txXfrm>
        <a:off x="488520" y="1212536"/>
        <a:ext cx="1730176" cy="1038105"/>
      </dsp:txXfrm>
    </dsp:sp>
    <dsp:sp modelId="{97AAEE3A-59E4-449B-B2E1-8EF4C00EC1E8}">
      <dsp:nvSpPr>
        <dsp:cNvPr id="0" name=""/>
        <dsp:cNvSpPr/>
      </dsp:nvSpPr>
      <dsp:spPr>
        <a:xfrm>
          <a:off x="2391713" y="1212536"/>
          <a:ext cx="1730176" cy="103810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YearsSinceLastPromotion</a:t>
          </a:r>
        </a:p>
      </dsp:txBody>
      <dsp:txXfrm>
        <a:off x="2391713" y="1212536"/>
        <a:ext cx="1730176" cy="1038105"/>
      </dsp:txXfrm>
    </dsp:sp>
    <dsp:sp modelId="{520349C0-08FD-478B-BE2D-6384F6C9222D}">
      <dsp:nvSpPr>
        <dsp:cNvPr id="0" name=""/>
        <dsp:cNvSpPr/>
      </dsp:nvSpPr>
      <dsp:spPr>
        <a:xfrm>
          <a:off x="4294907" y="1212536"/>
          <a:ext cx="1730176" cy="1038105"/>
        </a:xfrm>
        <a:prstGeom prst="rect">
          <a:avLst/>
        </a:prstGeom>
        <a:solidFill>
          <a:schemeClr val="accent5">
            <a:hueOff val="-2816059"/>
            <a:satOff val="-7258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WorkLifeBalance </a:t>
          </a:r>
        </a:p>
      </dsp:txBody>
      <dsp:txXfrm>
        <a:off x="4294907" y="1212536"/>
        <a:ext cx="1730176" cy="1038105"/>
      </dsp:txXfrm>
    </dsp:sp>
    <dsp:sp modelId="{3C2938FD-01B8-4D5F-9BC5-1D76EC142875}">
      <dsp:nvSpPr>
        <dsp:cNvPr id="0" name=""/>
        <dsp:cNvSpPr/>
      </dsp:nvSpPr>
      <dsp:spPr>
        <a:xfrm>
          <a:off x="488520" y="2423660"/>
          <a:ext cx="1730176" cy="103810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JobSatisfaction </a:t>
          </a:r>
        </a:p>
      </dsp:txBody>
      <dsp:txXfrm>
        <a:off x="488520" y="2423660"/>
        <a:ext cx="1730176" cy="1038105"/>
      </dsp:txXfrm>
    </dsp:sp>
    <dsp:sp modelId="{B3E2BADB-9DE3-4366-8563-C8491AD2E562}">
      <dsp:nvSpPr>
        <dsp:cNvPr id="0" name=""/>
        <dsp:cNvSpPr/>
      </dsp:nvSpPr>
      <dsp:spPr>
        <a:xfrm>
          <a:off x="2391713" y="2423660"/>
          <a:ext cx="1730176" cy="1038105"/>
        </a:xfrm>
        <a:prstGeom prst="rect">
          <a:avLst/>
        </a:prstGeom>
        <a:solidFill>
          <a:schemeClr val="accent5">
            <a:hueOff val="-3942483"/>
            <a:satOff val="-10161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EducationField </a:t>
          </a:r>
        </a:p>
      </dsp:txBody>
      <dsp:txXfrm>
        <a:off x="2391713" y="2423660"/>
        <a:ext cx="1730176" cy="1038105"/>
      </dsp:txXfrm>
    </dsp:sp>
    <dsp:sp modelId="{157271EE-A410-43B3-AE59-E5CAB0063A09}">
      <dsp:nvSpPr>
        <dsp:cNvPr id="0" name=""/>
        <dsp:cNvSpPr/>
      </dsp:nvSpPr>
      <dsp:spPr>
        <a:xfrm>
          <a:off x="4294907" y="2423660"/>
          <a:ext cx="1730176" cy="103810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BusinessTravel </a:t>
          </a:r>
        </a:p>
      </dsp:txBody>
      <dsp:txXfrm>
        <a:off x="4294907" y="2423660"/>
        <a:ext cx="1730176" cy="1038105"/>
      </dsp:txXfrm>
    </dsp:sp>
    <dsp:sp modelId="{F7F0D244-2426-4362-A2A3-636D7E8C217E}">
      <dsp:nvSpPr>
        <dsp:cNvPr id="0" name=""/>
        <dsp:cNvSpPr/>
      </dsp:nvSpPr>
      <dsp:spPr>
        <a:xfrm>
          <a:off x="488520" y="3634783"/>
          <a:ext cx="1730176" cy="103810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NumCompaniesWorked </a:t>
          </a:r>
        </a:p>
      </dsp:txBody>
      <dsp:txXfrm>
        <a:off x="488520" y="3634783"/>
        <a:ext cx="1730176" cy="1038105"/>
      </dsp:txXfrm>
    </dsp:sp>
    <dsp:sp modelId="{BDDDF632-223A-457B-8493-214B73771126}">
      <dsp:nvSpPr>
        <dsp:cNvPr id="0" name=""/>
        <dsp:cNvSpPr/>
      </dsp:nvSpPr>
      <dsp:spPr>
        <a:xfrm>
          <a:off x="2391713" y="3634783"/>
          <a:ext cx="1730176" cy="103810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MaritalStatus </a:t>
          </a:r>
        </a:p>
      </dsp:txBody>
      <dsp:txXfrm>
        <a:off x="2391713" y="3634783"/>
        <a:ext cx="1730176" cy="1038105"/>
      </dsp:txXfrm>
    </dsp:sp>
    <dsp:sp modelId="{3266F34E-4386-4443-A4FF-7F4B5B3E27CC}">
      <dsp:nvSpPr>
        <dsp:cNvPr id="0" name=""/>
        <dsp:cNvSpPr/>
      </dsp:nvSpPr>
      <dsp:spPr>
        <a:xfrm>
          <a:off x="4294907" y="3634783"/>
          <a:ext cx="1730176" cy="1038105"/>
        </a:xfrm>
        <a:prstGeom prst="rect">
          <a:avLst/>
        </a:prstGeom>
        <a:solidFill>
          <a:schemeClr val="accent5">
            <a:hueOff val="-6195331"/>
            <a:satOff val="-15967"/>
            <a:lumOff val="-1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TrainingTimesLastYear </a:t>
          </a:r>
        </a:p>
      </dsp:txBody>
      <dsp:txXfrm>
        <a:off x="4294907" y="3634783"/>
        <a:ext cx="1730176" cy="1038105"/>
      </dsp:txXfrm>
    </dsp:sp>
    <dsp:sp modelId="{3F889689-EACB-4416-81DA-7F0C72926DCE}">
      <dsp:nvSpPr>
        <dsp:cNvPr id="0" name=""/>
        <dsp:cNvSpPr/>
      </dsp:nvSpPr>
      <dsp:spPr>
        <a:xfrm>
          <a:off x="2391713" y="4845906"/>
          <a:ext cx="1730176" cy="10381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YearsAtCompany </a:t>
          </a:r>
        </a:p>
      </dsp:txBody>
      <dsp:txXfrm>
        <a:off x="2391713" y="4845906"/>
        <a:ext cx="1730176" cy="10381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78FAC-9DA9-418F-8009-946F87E3D140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Naïve Bayes Model was used to predict the missing values.</a:t>
          </a:r>
        </a:p>
      </dsp:txBody>
      <dsp:txXfrm>
        <a:off x="68270" y="105951"/>
        <a:ext cx="6377063" cy="1261975"/>
      </dsp:txXfrm>
    </dsp:sp>
    <dsp:sp modelId="{3375FD1F-2002-4B00-9184-B02C7F6B38CF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new dataframe was created to hold the new predicted values and to test against.</a:t>
          </a:r>
        </a:p>
      </dsp:txBody>
      <dsp:txXfrm>
        <a:off x="68270" y="1576467"/>
        <a:ext cx="6377063" cy="1261975"/>
      </dsp:txXfrm>
    </dsp:sp>
    <dsp:sp modelId="{1AA50124-3C80-4B62-B76C-3EEEE94B7AE6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were 261 values in the test data and 300 values in the data set with missing Attrition.</a:t>
          </a:r>
        </a:p>
      </dsp:txBody>
      <dsp:txXfrm>
        <a:off x="68270" y="3046983"/>
        <a:ext cx="6377063" cy="1261975"/>
      </dsp:txXfrm>
    </dsp:sp>
    <dsp:sp modelId="{39C52590-686E-4610-AB3F-A8F00162627C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additional 39 values were selected at random from the test data and placed back in the population to reach 300.</a:t>
          </a:r>
        </a:p>
      </dsp:txBody>
      <dsp:txXfrm>
        <a:off x="68270" y="4517498"/>
        <a:ext cx="6377063" cy="12619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2BD71-FF0F-47E6-8806-A27DE4BB6A8B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5AC3-FFCA-42D3-B093-C62E87BB6571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predattrit  No Yes</a:t>
          </a:r>
        </a:p>
      </dsp:txBody>
      <dsp:txXfrm>
        <a:off x="0" y="2873"/>
        <a:ext cx="6513603" cy="979946"/>
      </dsp:txXfrm>
    </dsp:sp>
    <dsp:sp modelId="{31477D6E-AD20-496F-82B1-199DEB5708F7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A5B8A-D6B9-4353-A6EC-07BC3CAC62CA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No  221  51</a:t>
          </a:r>
        </a:p>
      </dsp:txBody>
      <dsp:txXfrm>
        <a:off x="0" y="982820"/>
        <a:ext cx="6513603" cy="979946"/>
      </dsp:txXfrm>
    </dsp:sp>
    <dsp:sp modelId="{D0085DA3-2FEE-43AB-80BD-34B62F665A60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9543E-91CB-4282-AFB6-62EE60134A65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Yes  22   6</a:t>
          </a:r>
        </a:p>
      </dsp:txBody>
      <dsp:txXfrm>
        <a:off x="0" y="1962766"/>
        <a:ext cx="6513603" cy="979946"/>
      </dsp:txXfrm>
    </dsp:sp>
    <dsp:sp modelId="{A948AB12-F5D5-4472-9C80-6F3791CF788B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7182-87AC-4A2A-BC14-8A4F9F6BE2C5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Accuracy : 0.7567 </a:t>
          </a:r>
        </a:p>
      </dsp:txBody>
      <dsp:txXfrm>
        <a:off x="0" y="2942713"/>
        <a:ext cx="6513603" cy="979946"/>
      </dsp:txXfrm>
    </dsp:sp>
    <dsp:sp modelId="{5773A550-595D-49C3-A234-B6B0DBE4E86B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0F7A0-1DC7-4B59-A367-9C1BD65CD5D8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Sensitivity : 0.9095         </a:t>
          </a:r>
        </a:p>
      </dsp:txBody>
      <dsp:txXfrm>
        <a:off x="0" y="3922659"/>
        <a:ext cx="6513603" cy="979946"/>
      </dsp:txXfrm>
    </dsp:sp>
    <dsp:sp modelId="{2DB796D8-5FEF-468E-A87A-72E50156F728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D0764-16D7-41E4-8304-EBC170E0EC0A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Specificity : 0.1053</a:t>
          </a:r>
        </a:p>
      </dsp:txBody>
      <dsp:txXfrm>
        <a:off x="0" y="4902605"/>
        <a:ext cx="6513603" cy="9799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A0C3-FBE3-4014-8E2C-6CF62FC5BF81}">
      <dsp:nvSpPr>
        <dsp:cNvPr id="0" name=""/>
        <dsp:cNvSpPr/>
      </dsp:nvSpPr>
      <dsp:spPr>
        <a:xfrm>
          <a:off x="0" y="8352"/>
          <a:ext cx="6513603" cy="2859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Naïve Bayes model was used to predict the missing values.</a:t>
          </a:r>
        </a:p>
      </dsp:txBody>
      <dsp:txXfrm>
        <a:off x="139588" y="147940"/>
        <a:ext cx="6234427" cy="2580304"/>
      </dsp:txXfrm>
    </dsp:sp>
    <dsp:sp modelId="{AE952844-1044-4E56-BAF3-510F344614B7}">
      <dsp:nvSpPr>
        <dsp:cNvPr id="0" name=""/>
        <dsp:cNvSpPr/>
      </dsp:nvSpPr>
      <dsp:spPr>
        <a:xfrm>
          <a:off x="0" y="3017593"/>
          <a:ext cx="6513603" cy="2859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 new dataframe was created that held the new information.</a:t>
          </a:r>
        </a:p>
      </dsp:txBody>
      <dsp:txXfrm>
        <a:off x="139588" y="3157181"/>
        <a:ext cx="6234427" cy="25803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7717D-F83A-4D91-A750-5BC66D064497}">
      <dsp:nvSpPr>
        <dsp:cNvPr id="0" name=""/>
        <dsp:cNvSpPr/>
      </dsp:nvSpPr>
      <dsp:spPr>
        <a:xfrm>
          <a:off x="0" y="104261"/>
          <a:ext cx="6422901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YearsAtCompany </a:t>
          </a:r>
        </a:p>
      </dsp:txBody>
      <dsp:txXfrm>
        <a:off x="26930" y="131191"/>
        <a:ext cx="6369041" cy="497795"/>
      </dsp:txXfrm>
    </dsp:sp>
    <dsp:sp modelId="{87769F96-8A16-4EDA-A7F6-71F34741B1A2}">
      <dsp:nvSpPr>
        <dsp:cNvPr id="0" name=""/>
        <dsp:cNvSpPr/>
      </dsp:nvSpPr>
      <dsp:spPr>
        <a:xfrm>
          <a:off x="0" y="722156"/>
          <a:ext cx="6422901" cy="551655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YearsInCurrentRole </a:t>
          </a:r>
        </a:p>
      </dsp:txBody>
      <dsp:txXfrm>
        <a:off x="26930" y="749086"/>
        <a:ext cx="6369041" cy="497795"/>
      </dsp:txXfrm>
    </dsp:sp>
    <dsp:sp modelId="{0B815F24-EA51-40B9-AF1C-B16F9DC498AB}">
      <dsp:nvSpPr>
        <dsp:cNvPr id="0" name=""/>
        <dsp:cNvSpPr/>
      </dsp:nvSpPr>
      <dsp:spPr>
        <a:xfrm>
          <a:off x="0" y="1340051"/>
          <a:ext cx="6422901" cy="551655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YearsSinceLastPromotion </a:t>
          </a:r>
        </a:p>
      </dsp:txBody>
      <dsp:txXfrm>
        <a:off x="26930" y="1366981"/>
        <a:ext cx="6369041" cy="497795"/>
      </dsp:txXfrm>
    </dsp:sp>
    <dsp:sp modelId="{611D983C-A49B-425B-B4AC-5E6972CE69CE}">
      <dsp:nvSpPr>
        <dsp:cNvPr id="0" name=""/>
        <dsp:cNvSpPr/>
      </dsp:nvSpPr>
      <dsp:spPr>
        <a:xfrm>
          <a:off x="0" y="1957947"/>
          <a:ext cx="6422901" cy="551655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EnvironmentSatisfaction </a:t>
          </a:r>
        </a:p>
      </dsp:txBody>
      <dsp:txXfrm>
        <a:off x="26930" y="1984877"/>
        <a:ext cx="6369041" cy="497795"/>
      </dsp:txXfrm>
    </dsp:sp>
    <dsp:sp modelId="{65F23D8E-A58C-4030-AEC7-9D60854610C9}">
      <dsp:nvSpPr>
        <dsp:cNvPr id="0" name=""/>
        <dsp:cNvSpPr/>
      </dsp:nvSpPr>
      <dsp:spPr>
        <a:xfrm>
          <a:off x="0" y="2575842"/>
          <a:ext cx="6422901" cy="551655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OverTime </a:t>
          </a:r>
        </a:p>
      </dsp:txBody>
      <dsp:txXfrm>
        <a:off x="26930" y="2602772"/>
        <a:ext cx="6369041" cy="497795"/>
      </dsp:txXfrm>
    </dsp:sp>
    <dsp:sp modelId="{2C64EAAD-039E-4262-9C84-AB42F8FFEEC5}">
      <dsp:nvSpPr>
        <dsp:cNvPr id="0" name=""/>
        <dsp:cNvSpPr/>
      </dsp:nvSpPr>
      <dsp:spPr>
        <a:xfrm>
          <a:off x="0" y="3193737"/>
          <a:ext cx="6422901" cy="551655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JobRole </a:t>
          </a:r>
        </a:p>
      </dsp:txBody>
      <dsp:txXfrm>
        <a:off x="26930" y="3220667"/>
        <a:ext cx="6369041" cy="497795"/>
      </dsp:txXfrm>
    </dsp:sp>
    <dsp:sp modelId="{E510565F-5698-4AD6-8910-1897FEE9638F}">
      <dsp:nvSpPr>
        <dsp:cNvPr id="0" name=""/>
        <dsp:cNvSpPr/>
      </dsp:nvSpPr>
      <dsp:spPr>
        <a:xfrm>
          <a:off x="0" y="3811632"/>
          <a:ext cx="6422901" cy="551655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NumCompaniesWorked </a:t>
          </a:r>
        </a:p>
      </dsp:txBody>
      <dsp:txXfrm>
        <a:off x="26930" y="3838562"/>
        <a:ext cx="6369041" cy="497795"/>
      </dsp:txXfrm>
    </dsp:sp>
    <dsp:sp modelId="{C031FDC2-D0A4-470C-B7F6-7788FF023932}">
      <dsp:nvSpPr>
        <dsp:cNvPr id="0" name=""/>
        <dsp:cNvSpPr/>
      </dsp:nvSpPr>
      <dsp:spPr>
        <a:xfrm>
          <a:off x="0" y="4429527"/>
          <a:ext cx="6422901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JobLevel</a:t>
          </a:r>
        </a:p>
      </dsp:txBody>
      <dsp:txXfrm>
        <a:off x="26930" y="4456457"/>
        <a:ext cx="6369041" cy="4977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6228-48A2-4D32-818C-B65B1F4CA4E7}">
      <dsp:nvSpPr>
        <dsp:cNvPr id="0" name=""/>
        <dsp:cNvSpPr/>
      </dsp:nvSpPr>
      <dsp:spPr>
        <a:xfrm>
          <a:off x="0" y="28302"/>
          <a:ext cx="6422901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ROOT MEAN SQUARED ERROR</a:t>
          </a:r>
        </a:p>
      </dsp:txBody>
      <dsp:txXfrm>
        <a:off x="118456" y="146758"/>
        <a:ext cx="6185989" cy="2189668"/>
      </dsp:txXfrm>
    </dsp:sp>
    <dsp:sp modelId="{9BDCE5C5-1B0C-41F8-8E6C-C7E999E24E34}">
      <dsp:nvSpPr>
        <dsp:cNvPr id="0" name=""/>
        <dsp:cNvSpPr/>
      </dsp:nvSpPr>
      <dsp:spPr>
        <a:xfrm>
          <a:off x="0" y="2630562"/>
          <a:ext cx="6422901" cy="2426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2700.00</a:t>
          </a:r>
        </a:p>
      </dsp:txBody>
      <dsp:txXfrm>
        <a:off x="118456" y="2749018"/>
        <a:ext cx="6185989" cy="21896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D78EE-C847-4834-B82A-D9D6AFA4ABDE}">
      <dsp:nvSpPr>
        <dsp:cNvPr id="0" name=""/>
        <dsp:cNvSpPr/>
      </dsp:nvSpPr>
      <dsp:spPr>
        <a:xfrm>
          <a:off x="0" y="1907097"/>
          <a:ext cx="6422901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https://youtu.be/01KKtmh-oX0</a:t>
          </a:r>
          <a:endParaRPr lang="en-US" sz="2500" kern="1200" dirty="0"/>
        </a:p>
      </dsp:txBody>
      <dsp:txXfrm>
        <a:off x="29271" y="1936368"/>
        <a:ext cx="6364359" cy="541083"/>
      </dsp:txXfrm>
    </dsp:sp>
    <dsp:sp modelId="{193A9560-EC19-4692-B27C-E9C8EADF269A}">
      <dsp:nvSpPr>
        <dsp:cNvPr id="0" name=""/>
        <dsp:cNvSpPr/>
      </dsp:nvSpPr>
      <dsp:spPr>
        <a:xfrm>
          <a:off x="0" y="2578722"/>
          <a:ext cx="6422901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1"/>
            </a:rPr>
            <a:t>https://github.com/wildzealot/CaseStudy2DDS</a:t>
          </a:r>
          <a:endParaRPr lang="en-US" sz="2500" kern="1200"/>
        </a:p>
      </dsp:txBody>
      <dsp:txXfrm>
        <a:off x="29271" y="2607993"/>
        <a:ext cx="6364359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ADA0-08CC-491A-A422-99D9720037BF}">
      <dsp:nvSpPr>
        <dsp:cNvPr id="0" name=""/>
        <dsp:cNvSpPr/>
      </dsp:nvSpPr>
      <dsp:spPr>
        <a:xfrm>
          <a:off x="1127471" y="247582"/>
          <a:ext cx="769658" cy="769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6A881-534B-48AF-A370-CF757E460683}">
      <dsp:nvSpPr>
        <dsp:cNvPr id="0" name=""/>
        <dsp:cNvSpPr/>
      </dsp:nvSpPr>
      <dsp:spPr>
        <a:xfrm>
          <a:off x="657125" y="1425064"/>
          <a:ext cx="1710351" cy="153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Overtime</a:t>
          </a:r>
        </a:p>
      </dsp:txBody>
      <dsp:txXfrm>
        <a:off x="657125" y="1425064"/>
        <a:ext cx="1710351" cy="1539316"/>
      </dsp:txXfrm>
    </dsp:sp>
    <dsp:sp modelId="{A337DE20-563F-4965-A121-1EB8A3254661}">
      <dsp:nvSpPr>
        <dsp:cNvPr id="0" name=""/>
        <dsp:cNvSpPr/>
      </dsp:nvSpPr>
      <dsp:spPr>
        <a:xfrm>
          <a:off x="3137134" y="247582"/>
          <a:ext cx="769658" cy="769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36AC-DE56-4BAA-8E99-4247E14E085F}">
      <dsp:nvSpPr>
        <dsp:cNvPr id="0" name=""/>
        <dsp:cNvSpPr/>
      </dsp:nvSpPr>
      <dsp:spPr>
        <a:xfrm>
          <a:off x="2666788" y="1425064"/>
          <a:ext cx="1710351" cy="153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 option level</a:t>
          </a:r>
        </a:p>
      </dsp:txBody>
      <dsp:txXfrm>
        <a:off x="2666788" y="1425064"/>
        <a:ext cx="1710351" cy="1539316"/>
      </dsp:txXfrm>
    </dsp:sp>
    <dsp:sp modelId="{A5388337-B0F7-4EC2-A793-4ADEF5C43414}">
      <dsp:nvSpPr>
        <dsp:cNvPr id="0" name=""/>
        <dsp:cNvSpPr/>
      </dsp:nvSpPr>
      <dsp:spPr>
        <a:xfrm>
          <a:off x="5146797" y="247582"/>
          <a:ext cx="769658" cy="769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E3B8E-FEEE-45BF-AD6A-610C5427C521}">
      <dsp:nvSpPr>
        <dsp:cNvPr id="0" name=""/>
        <dsp:cNvSpPr/>
      </dsp:nvSpPr>
      <dsp:spPr>
        <a:xfrm>
          <a:off x="4676451" y="1425064"/>
          <a:ext cx="1710351" cy="153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Job role </a:t>
          </a:r>
        </a:p>
      </dsp:txBody>
      <dsp:txXfrm>
        <a:off x="4676451" y="1425064"/>
        <a:ext cx="1710351" cy="1539316"/>
      </dsp:txXfrm>
    </dsp:sp>
    <dsp:sp modelId="{7436FD14-AC44-4AE8-87C3-974920728E2F}">
      <dsp:nvSpPr>
        <dsp:cNvPr id="0" name=""/>
        <dsp:cNvSpPr/>
      </dsp:nvSpPr>
      <dsp:spPr>
        <a:xfrm>
          <a:off x="3137134" y="3391968"/>
          <a:ext cx="769658" cy="769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CC39-282B-431C-AE53-C0243A7208FC}">
      <dsp:nvSpPr>
        <dsp:cNvPr id="0" name=""/>
        <dsp:cNvSpPr/>
      </dsp:nvSpPr>
      <dsp:spPr>
        <a:xfrm>
          <a:off x="2666788" y="4569451"/>
          <a:ext cx="1710351" cy="153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These three appear to be the top factors that are leading to attrition. Of the members that chose to </a:t>
          </a:r>
          <a:r>
            <a:rPr lang="en-US" sz="1600" kern="1200" dirty="0"/>
            <a:t>leave</a:t>
          </a:r>
          <a:r>
            <a:rPr lang="en-US" sz="1100" kern="1200" dirty="0"/>
            <a:t> the company, 57% of them worked overtime. 70% of them had stock option levels at 0. Lastly, the predictor Job Role Sales Representative has the third most significant impact on attrition. </a:t>
          </a:r>
        </a:p>
      </dsp:txBody>
      <dsp:txXfrm>
        <a:off x="2666788" y="4569451"/>
        <a:ext cx="1710351" cy="1539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85BC-3578-4A79-810C-83E193C9A244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8B94E-A9A3-44BF-B1BE-94A78D0268A1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E71B5-970E-45E8-846A-91B5E4BEB0C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statistical software packages include a very helpful analysis. They can calculate the increase in R-squared when each variable is added to a model that already contains all of the other variables. </a:t>
          </a:r>
        </a:p>
      </dsp:txBody>
      <dsp:txXfrm>
        <a:off x="2039300" y="956381"/>
        <a:ext cx="4474303" cy="1765627"/>
      </dsp:txXfrm>
    </dsp:sp>
    <dsp:sp modelId="{962F0275-F23B-4D21-B726-2A671CC7738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A6700-FF76-48E8-8CE4-309F7A9CF9A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B6525-84C8-4E72-800B-29520E75739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much does the R-squared value increase for each variable when it is added last.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7899C-95BB-4007-A013-0207655BF0FB}">
      <dsp:nvSpPr>
        <dsp:cNvPr id="0" name=""/>
        <dsp:cNvSpPr/>
      </dsp:nvSpPr>
      <dsp:spPr>
        <a:xfrm>
          <a:off x="488520" y="1413"/>
          <a:ext cx="1730176" cy="1038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EnvironmentSatisfaction</a:t>
          </a:r>
        </a:p>
      </dsp:txBody>
      <dsp:txXfrm>
        <a:off x="488520" y="1413"/>
        <a:ext cx="1730176" cy="1038105"/>
      </dsp:txXfrm>
    </dsp:sp>
    <dsp:sp modelId="{DCE5FA29-6BB1-47E5-98F5-FA1AEC425256}">
      <dsp:nvSpPr>
        <dsp:cNvPr id="0" name=""/>
        <dsp:cNvSpPr/>
      </dsp:nvSpPr>
      <dsp:spPr>
        <a:xfrm>
          <a:off x="2391713" y="1413"/>
          <a:ext cx="1730176" cy="1038105"/>
        </a:xfrm>
        <a:prstGeom prst="rect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WorkLifeBalance </a:t>
          </a:r>
        </a:p>
      </dsp:txBody>
      <dsp:txXfrm>
        <a:off x="2391713" y="1413"/>
        <a:ext cx="1730176" cy="1038105"/>
      </dsp:txXfrm>
    </dsp:sp>
    <dsp:sp modelId="{F022E5F4-B6D0-4A77-BBF4-FDB7A47A4581}">
      <dsp:nvSpPr>
        <dsp:cNvPr id="0" name=""/>
        <dsp:cNvSpPr/>
      </dsp:nvSpPr>
      <dsp:spPr>
        <a:xfrm>
          <a:off x="4294907" y="1413"/>
          <a:ext cx="1730176" cy="1038105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JobLevel</a:t>
          </a:r>
        </a:p>
      </dsp:txBody>
      <dsp:txXfrm>
        <a:off x="4294907" y="1413"/>
        <a:ext cx="1730176" cy="1038105"/>
      </dsp:txXfrm>
    </dsp:sp>
    <dsp:sp modelId="{C19A160B-5F9D-47D5-86E9-D955B0DCF097}">
      <dsp:nvSpPr>
        <dsp:cNvPr id="0" name=""/>
        <dsp:cNvSpPr/>
      </dsp:nvSpPr>
      <dsp:spPr>
        <a:xfrm>
          <a:off x="488520" y="1212536"/>
          <a:ext cx="1730176" cy="103810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JobSatisfaction </a:t>
          </a:r>
        </a:p>
      </dsp:txBody>
      <dsp:txXfrm>
        <a:off x="488520" y="1212536"/>
        <a:ext cx="1730176" cy="1038105"/>
      </dsp:txXfrm>
    </dsp:sp>
    <dsp:sp modelId="{612B0B64-F710-45DC-969D-302A6ECF88F1}">
      <dsp:nvSpPr>
        <dsp:cNvPr id="0" name=""/>
        <dsp:cNvSpPr/>
      </dsp:nvSpPr>
      <dsp:spPr>
        <a:xfrm>
          <a:off x="2391713" y="1212536"/>
          <a:ext cx="1730176" cy="103810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RelationshipSatisfaction </a:t>
          </a:r>
        </a:p>
      </dsp:txBody>
      <dsp:txXfrm>
        <a:off x="2391713" y="1212536"/>
        <a:ext cx="1730176" cy="1038105"/>
      </dsp:txXfrm>
    </dsp:sp>
    <dsp:sp modelId="{DFDE4584-B083-4DC0-B5EB-C6374F1C54C1}">
      <dsp:nvSpPr>
        <dsp:cNvPr id="0" name=""/>
        <dsp:cNvSpPr/>
      </dsp:nvSpPr>
      <dsp:spPr>
        <a:xfrm>
          <a:off x="4294907" y="1212536"/>
          <a:ext cx="1730176" cy="1038105"/>
        </a:xfrm>
        <a:prstGeom prst="rect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OverTime</a:t>
          </a:r>
        </a:p>
      </dsp:txBody>
      <dsp:txXfrm>
        <a:off x="4294907" y="1212536"/>
        <a:ext cx="1730176" cy="1038105"/>
      </dsp:txXfrm>
    </dsp:sp>
    <dsp:sp modelId="{6CDAC175-13B2-4930-B97C-68B86747A00B}">
      <dsp:nvSpPr>
        <dsp:cNvPr id="0" name=""/>
        <dsp:cNvSpPr/>
      </dsp:nvSpPr>
      <dsp:spPr>
        <a:xfrm>
          <a:off x="488520" y="2423660"/>
          <a:ext cx="1730176" cy="103810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PerformanceRating </a:t>
          </a:r>
        </a:p>
      </dsp:txBody>
      <dsp:txXfrm>
        <a:off x="488520" y="2423660"/>
        <a:ext cx="1730176" cy="1038105"/>
      </dsp:txXfrm>
    </dsp:sp>
    <dsp:sp modelId="{D1F04127-D275-451C-B732-55C12F6B2BB9}">
      <dsp:nvSpPr>
        <dsp:cNvPr id="0" name=""/>
        <dsp:cNvSpPr/>
      </dsp:nvSpPr>
      <dsp:spPr>
        <a:xfrm>
          <a:off x="2391713" y="2423660"/>
          <a:ext cx="1730176" cy="1038105"/>
        </a:xfrm>
        <a:prstGeom prst="rect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JobRole </a:t>
          </a:r>
        </a:p>
      </dsp:txBody>
      <dsp:txXfrm>
        <a:off x="2391713" y="2423660"/>
        <a:ext cx="1730176" cy="1038105"/>
      </dsp:txXfrm>
    </dsp:sp>
    <dsp:sp modelId="{8D610154-417F-40E9-BDB4-8EC19B3036EA}">
      <dsp:nvSpPr>
        <dsp:cNvPr id="0" name=""/>
        <dsp:cNvSpPr/>
      </dsp:nvSpPr>
      <dsp:spPr>
        <a:xfrm>
          <a:off x="4294907" y="2423660"/>
          <a:ext cx="1730176" cy="103810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YearsInCurrentRole </a:t>
          </a:r>
        </a:p>
      </dsp:txBody>
      <dsp:txXfrm>
        <a:off x="4294907" y="2423660"/>
        <a:ext cx="1730176" cy="1038105"/>
      </dsp:txXfrm>
    </dsp:sp>
    <dsp:sp modelId="{9C660E8E-7D04-45E2-95BF-2BF096351000}">
      <dsp:nvSpPr>
        <dsp:cNvPr id="0" name=""/>
        <dsp:cNvSpPr/>
      </dsp:nvSpPr>
      <dsp:spPr>
        <a:xfrm>
          <a:off x="488520" y="3634783"/>
          <a:ext cx="1730176" cy="103810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StockOptionLevel</a:t>
          </a:r>
        </a:p>
      </dsp:txBody>
      <dsp:txXfrm>
        <a:off x="488520" y="3634783"/>
        <a:ext cx="1730176" cy="1038105"/>
      </dsp:txXfrm>
    </dsp:sp>
    <dsp:sp modelId="{7EE1ED13-751C-4924-98D9-9F91AC23E97C}">
      <dsp:nvSpPr>
        <dsp:cNvPr id="0" name=""/>
        <dsp:cNvSpPr/>
      </dsp:nvSpPr>
      <dsp:spPr>
        <a:xfrm>
          <a:off x="2391713" y="3634783"/>
          <a:ext cx="1730176" cy="1038105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JobInvolvement </a:t>
          </a:r>
        </a:p>
      </dsp:txBody>
      <dsp:txXfrm>
        <a:off x="2391713" y="3634783"/>
        <a:ext cx="1730176" cy="1038105"/>
      </dsp:txXfrm>
    </dsp:sp>
    <dsp:sp modelId="{9805DA52-2725-4C33-8B09-94D15D3655D5}">
      <dsp:nvSpPr>
        <dsp:cNvPr id="0" name=""/>
        <dsp:cNvSpPr/>
      </dsp:nvSpPr>
      <dsp:spPr>
        <a:xfrm>
          <a:off x="4294907" y="3634783"/>
          <a:ext cx="1730176" cy="1038105"/>
        </a:xfrm>
        <a:prstGeom prst="rect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TotalWorkingYears </a:t>
          </a:r>
        </a:p>
      </dsp:txBody>
      <dsp:txXfrm>
        <a:off x="4294907" y="3634783"/>
        <a:ext cx="1730176" cy="1038105"/>
      </dsp:txXfrm>
    </dsp:sp>
    <dsp:sp modelId="{84370CD6-389A-49BF-8A3D-908F561BDCD1}">
      <dsp:nvSpPr>
        <dsp:cNvPr id="0" name=""/>
        <dsp:cNvSpPr/>
      </dsp:nvSpPr>
      <dsp:spPr>
        <a:xfrm>
          <a:off x="2391713" y="4845906"/>
          <a:ext cx="1730176" cy="103810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YearsSinceLastPromotion</a:t>
          </a:r>
        </a:p>
      </dsp:txBody>
      <dsp:txXfrm>
        <a:off x="2391713" y="4845906"/>
        <a:ext cx="1730176" cy="1038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5C8E4-5C52-4290-9869-EB3B062D84AD}">
      <dsp:nvSpPr>
        <dsp:cNvPr id="0" name=""/>
        <dsp:cNvSpPr/>
      </dsp:nvSpPr>
      <dsp:spPr>
        <a:xfrm>
          <a:off x="0" y="2643"/>
          <a:ext cx="59613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459E-CB86-4E8D-A76A-525F34F9947E}">
      <dsp:nvSpPr>
        <dsp:cNvPr id="0" name=""/>
        <dsp:cNvSpPr/>
      </dsp:nvSpPr>
      <dsp:spPr>
        <a:xfrm>
          <a:off x="0" y="2643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prednb  No Yes</a:t>
          </a:r>
        </a:p>
      </dsp:txBody>
      <dsp:txXfrm>
        <a:off x="0" y="2643"/>
        <a:ext cx="5961345" cy="901385"/>
      </dsp:txXfrm>
    </dsp:sp>
    <dsp:sp modelId="{EC00F03B-0012-4AE9-8276-2EF4DBDB168C}">
      <dsp:nvSpPr>
        <dsp:cNvPr id="0" name=""/>
        <dsp:cNvSpPr/>
      </dsp:nvSpPr>
      <dsp:spPr>
        <a:xfrm>
          <a:off x="0" y="904028"/>
          <a:ext cx="596134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B7F49-71FD-4525-B697-5DAD7A393341}">
      <dsp:nvSpPr>
        <dsp:cNvPr id="0" name=""/>
        <dsp:cNvSpPr/>
      </dsp:nvSpPr>
      <dsp:spPr>
        <a:xfrm>
          <a:off x="0" y="904028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No  201  23</a:t>
          </a:r>
        </a:p>
      </dsp:txBody>
      <dsp:txXfrm>
        <a:off x="0" y="904028"/>
        <a:ext cx="5961345" cy="901385"/>
      </dsp:txXfrm>
    </dsp:sp>
    <dsp:sp modelId="{BB347EE9-312C-4667-87DB-5AC2282BF12E}">
      <dsp:nvSpPr>
        <dsp:cNvPr id="0" name=""/>
        <dsp:cNvSpPr/>
      </dsp:nvSpPr>
      <dsp:spPr>
        <a:xfrm>
          <a:off x="0" y="1805414"/>
          <a:ext cx="596134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39242-9F83-4259-AFD3-FFDBA10370D0}">
      <dsp:nvSpPr>
        <dsp:cNvPr id="0" name=""/>
        <dsp:cNvSpPr/>
      </dsp:nvSpPr>
      <dsp:spPr>
        <a:xfrm>
          <a:off x="0" y="1805414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Yes  12  25</a:t>
          </a:r>
        </a:p>
      </dsp:txBody>
      <dsp:txXfrm>
        <a:off x="0" y="1805414"/>
        <a:ext cx="5961345" cy="901385"/>
      </dsp:txXfrm>
    </dsp:sp>
    <dsp:sp modelId="{6ED3EF1C-8534-48F4-8B8E-D85507233E80}">
      <dsp:nvSpPr>
        <dsp:cNvPr id="0" name=""/>
        <dsp:cNvSpPr/>
      </dsp:nvSpPr>
      <dsp:spPr>
        <a:xfrm>
          <a:off x="0" y="2706799"/>
          <a:ext cx="596134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4476-995D-44B9-BC7A-D69606BD04DB}">
      <dsp:nvSpPr>
        <dsp:cNvPr id="0" name=""/>
        <dsp:cNvSpPr/>
      </dsp:nvSpPr>
      <dsp:spPr>
        <a:xfrm>
          <a:off x="0" y="2706799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Accuracy : 0.8659 </a:t>
          </a:r>
        </a:p>
      </dsp:txBody>
      <dsp:txXfrm>
        <a:off x="0" y="2706799"/>
        <a:ext cx="5961345" cy="901385"/>
      </dsp:txXfrm>
    </dsp:sp>
    <dsp:sp modelId="{AC7D3EE5-22A2-4D19-8F51-7AC8423FB307}">
      <dsp:nvSpPr>
        <dsp:cNvPr id="0" name=""/>
        <dsp:cNvSpPr/>
      </dsp:nvSpPr>
      <dsp:spPr>
        <a:xfrm>
          <a:off x="0" y="3608185"/>
          <a:ext cx="596134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B6516-3698-4CB4-A4BA-0AC140253E3D}">
      <dsp:nvSpPr>
        <dsp:cNvPr id="0" name=""/>
        <dsp:cNvSpPr/>
      </dsp:nvSpPr>
      <dsp:spPr>
        <a:xfrm>
          <a:off x="0" y="3608185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Sensitivity : 0.9437</a:t>
          </a:r>
        </a:p>
      </dsp:txBody>
      <dsp:txXfrm>
        <a:off x="0" y="3608185"/>
        <a:ext cx="5961345" cy="901385"/>
      </dsp:txXfrm>
    </dsp:sp>
    <dsp:sp modelId="{628C807B-BF48-479E-98A8-EBC4E3E63755}">
      <dsp:nvSpPr>
        <dsp:cNvPr id="0" name=""/>
        <dsp:cNvSpPr/>
      </dsp:nvSpPr>
      <dsp:spPr>
        <a:xfrm>
          <a:off x="0" y="4509571"/>
          <a:ext cx="596134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D2F2-96BF-4923-95B8-9DCC1540C69B}">
      <dsp:nvSpPr>
        <dsp:cNvPr id="0" name=""/>
        <dsp:cNvSpPr/>
      </dsp:nvSpPr>
      <dsp:spPr>
        <a:xfrm>
          <a:off x="0" y="4509571"/>
          <a:ext cx="5961345" cy="9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Specificity : 0.5208</a:t>
          </a:r>
        </a:p>
      </dsp:txBody>
      <dsp:txXfrm>
        <a:off x="0" y="4509571"/>
        <a:ext cx="5961345" cy="901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17DCF-818E-4037-BA89-A4CCF1C488F2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YearsInCurrentRole </a:t>
          </a:r>
        </a:p>
      </dsp:txBody>
      <dsp:txXfrm>
        <a:off x="39809" y="100882"/>
        <a:ext cx="6184022" cy="735872"/>
      </dsp:txXfrm>
    </dsp:sp>
    <dsp:sp modelId="{0CC6372D-6138-4105-AADF-1DD1B9BE92E2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MaritalStatus </a:t>
          </a:r>
        </a:p>
      </dsp:txBody>
      <dsp:txXfrm>
        <a:off x="39809" y="1014292"/>
        <a:ext cx="6184022" cy="735872"/>
      </dsp:txXfrm>
    </dsp:sp>
    <dsp:sp modelId="{8AC09286-1270-4A2E-BA6D-7311121FF8C0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StockOptionLevel </a:t>
          </a:r>
        </a:p>
      </dsp:txBody>
      <dsp:txXfrm>
        <a:off x="39809" y="1927702"/>
        <a:ext cx="6184022" cy="735872"/>
      </dsp:txXfrm>
    </dsp:sp>
    <dsp:sp modelId="{7EB0665F-C7AE-48CD-B5C1-445D451F3DBB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YearsWithCurrManager </a:t>
          </a:r>
        </a:p>
      </dsp:txBody>
      <dsp:txXfrm>
        <a:off x="39809" y="2841112"/>
        <a:ext cx="6184022" cy="735872"/>
      </dsp:txXfrm>
    </dsp:sp>
    <dsp:sp modelId="{44715AA2-7010-4C45-A94D-8658679B0D7F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OverTime </a:t>
          </a:r>
        </a:p>
      </dsp:txBody>
      <dsp:txXfrm>
        <a:off x="39809" y="3754523"/>
        <a:ext cx="6184022" cy="735872"/>
      </dsp:txXfrm>
    </dsp:sp>
    <dsp:sp modelId="{51BF8BC6-53EB-4D62-8B1F-22FAEE9BA76D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YearsAtCompany</a:t>
          </a:r>
        </a:p>
      </dsp:txBody>
      <dsp:txXfrm>
        <a:off x="39809" y="4667933"/>
        <a:ext cx="6184022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8BAD-78A0-4F98-A033-44075C463B5B}">
      <dsp:nvSpPr>
        <dsp:cNvPr id="0" name=""/>
        <dsp:cNvSpPr/>
      </dsp:nvSpPr>
      <dsp:spPr>
        <a:xfrm>
          <a:off x="0" y="660"/>
          <a:ext cx="59613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CA91-CC90-496B-8454-AC4C7F179965}">
      <dsp:nvSpPr>
        <dsp:cNvPr id="0" name=""/>
        <dsp:cNvSpPr/>
      </dsp:nvSpPr>
      <dsp:spPr>
        <a:xfrm>
          <a:off x="0" y="660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tunedcase</a:t>
          </a:r>
        </a:p>
      </dsp:txBody>
      <dsp:txXfrm>
        <a:off x="0" y="660"/>
        <a:ext cx="5961345" cy="773182"/>
      </dsp:txXfrm>
    </dsp:sp>
    <dsp:sp modelId="{359E8BB9-854B-4092-BF97-95ECCB3B3AC7}">
      <dsp:nvSpPr>
        <dsp:cNvPr id="0" name=""/>
        <dsp:cNvSpPr/>
      </dsp:nvSpPr>
      <dsp:spPr>
        <a:xfrm>
          <a:off x="0" y="773843"/>
          <a:ext cx="596134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1A574-9706-4F90-B168-AC0BC0740839}">
      <dsp:nvSpPr>
        <dsp:cNvPr id="0" name=""/>
        <dsp:cNvSpPr/>
      </dsp:nvSpPr>
      <dsp:spPr>
        <a:xfrm>
          <a:off x="0" y="773843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1   2</a:t>
          </a:r>
        </a:p>
      </dsp:txBody>
      <dsp:txXfrm>
        <a:off x="0" y="773843"/>
        <a:ext cx="5961345" cy="773182"/>
      </dsp:txXfrm>
    </dsp:sp>
    <dsp:sp modelId="{7B11AB04-DD85-4491-BE28-7FF64B5C166B}">
      <dsp:nvSpPr>
        <dsp:cNvPr id="0" name=""/>
        <dsp:cNvSpPr/>
      </dsp:nvSpPr>
      <dsp:spPr>
        <a:xfrm>
          <a:off x="0" y="1547026"/>
          <a:ext cx="596134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848AF-D6D9-4A36-AF26-4ACE931696DE}">
      <dsp:nvSpPr>
        <dsp:cNvPr id="0" name=""/>
        <dsp:cNvSpPr/>
      </dsp:nvSpPr>
      <dsp:spPr>
        <a:xfrm>
          <a:off x="0" y="1547026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1 210   3</a:t>
          </a:r>
        </a:p>
      </dsp:txBody>
      <dsp:txXfrm>
        <a:off x="0" y="1547026"/>
        <a:ext cx="5961345" cy="773182"/>
      </dsp:txXfrm>
    </dsp:sp>
    <dsp:sp modelId="{18B6AC0D-4F80-4A7F-9757-EA79D28CD436}">
      <dsp:nvSpPr>
        <dsp:cNvPr id="0" name=""/>
        <dsp:cNvSpPr/>
      </dsp:nvSpPr>
      <dsp:spPr>
        <a:xfrm>
          <a:off x="0" y="2320208"/>
          <a:ext cx="596134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50535-02E1-4B8E-9AB3-8E6FEB42778F}">
      <dsp:nvSpPr>
        <dsp:cNvPr id="0" name=""/>
        <dsp:cNvSpPr/>
      </dsp:nvSpPr>
      <dsp:spPr>
        <a:xfrm>
          <a:off x="0" y="2320208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2  38  10</a:t>
          </a:r>
        </a:p>
      </dsp:txBody>
      <dsp:txXfrm>
        <a:off x="0" y="2320208"/>
        <a:ext cx="5961345" cy="773182"/>
      </dsp:txXfrm>
    </dsp:sp>
    <dsp:sp modelId="{C74F6115-C5EE-4C07-BDB7-25AEAB74624A}">
      <dsp:nvSpPr>
        <dsp:cNvPr id="0" name=""/>
        <dsp:cNvSpPr/>
      </dsp:nvSpPr>
      <dsp:spPr>
        <a:xfrm>
          <a:off x="0" y="3093391"/>
          <a:ext cx="596134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78950-324C-4C0A-A8DF-683F9BEFC5E1}">
      <dsp:nvSpPr>
        <dsp:cNvPr id="0" name=""/>
        <dsp:cNvSpPr/>
      </dsp:nvSpPr>
      <dsp:spPr>
        <a:xfrm>
          <a:off x="0" y="3093391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Accuracy : 0.8429 </a:t>
          </a:r>
        </a:p>
      </dsp:txBody>
      <dsp:txXfrm>
        <a:off x="0" y="3093391"/>
        <a:ext cx="5961345" cy="773182"/>
      </dsp:txXfrm>
    </dsp:sp>
    <dsp:sp modelId="{07FD4A44-DC69-43D7-B7C3-589671019F68}">
      <dsp:nvSpPr>
        <dsp:cNvPr id="0" name=""/>
        <dsp:cNvSpPr/>
      </dsp:nvSpPr>
      <dsp:spPr>
        <a:xfrm>
          <a:off x="0" y="3866573"/>
          <a:ext cx="596134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C097-03FF-4273-878F-726941057ECA}">
      <dsp:nvSpPr>
        <dsp:cNvPr id="0" name=""/>
        <dsp:cNvSpPr/>
      </dsp:nvSpPr>
      <dsp:spPr>
        <a:xfrm>
          <a:off x="0" y="3866573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Sensitivity : 0.8468 </a:t>
          </a:r>
        </a:p>
      </dsp:txBody>
      <dsp:txXfrm>
        <a:off x="0" y="3866573"/>
        <a:ext cx="5961345" cy="773182"/>
      </dsp:txXfrm>
    </dsp:sp>
    <dsp:sp modelId="{09958689-AD3E-4F69-8FBA-0DE6586B1E8E}">
      <dsp:nvSpPr>
        <dsp:cNvPr id="0" name=""/>
        <dsp:cNvSpPr/>
      </dsp:nvSpPr>
      <dsp:spPr>
        <a:xfrm>
          <a:off x="0" y="4639756"/>
          <a:ext cx="596134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BF4C5-73A9-4232-888D-7805C68776DA}">
      <dsp:nvSpPr>
        <dsp:cNvPr id="0" name=""/>
        <dsp:cNvSpPr/>
      </dsp:nvSpPr>
      <dsp:spPr>
        <a:xfrm>
          <a:off x="0" y="4639756"/>
          <a:ext cx="5961345" cy="7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Specificity : 0.7692 </a:t>
          </a:r>
        </a:p>
      </dsp:txBody>
      <dsp:txXfrm>
        <a:off x="0" y="4639756"/>
        <a:ext cx="5961345" cy="7731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01611-5B40-408C-A806-8EF1A7AFC1B9}">
      <dsp:nvSpPr>
        <dsp:cNvPr id="0" name=""/>
        <dsp:cNvSpPr/>
      </dsp:nvSpPr>
      <dsp:spPr>
        <a:xfrm>
          <a:off x="272734" y="2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OverTime </a:t>
          </a:r>
        </a:p>
      </dsp:txBody>
      <dsp:txXfrm>
        <a:off x="272734" y="205"/>
        <a:ext cx="1538499" cy="923099"/>
      </dsp:txXfrm>
    </dsp:sp>
    <dsp:sp modelId="{159957D3-2B9E-4779-A97A-1F97A82FBFF8}">
      <dsp:nvSpPr>
        <dsp:cNvPr id="0" name=""/>
        <dsp:cNvSpPr/>
      </dsp:nvSpPr>
      <dsp:spPr>
        <a:xfrm>
          <a:off x="1965083" y="2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121280"/>
                <a:satOff val="-6994"/>
                <a:lumOff val="7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"/>
                <a:satOff val="-6994"/>
                <a:lumOff val="7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"/>
                <a:satOff val="-6994"/>
                <a:lumOff val="7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JobRole </a:t>
          </a:r>
        </a:p>
      </dsp:txBody>
      <dsp:txXfrm>
        <a:off x="1965083" y="205"/>
        <a:ext cx="1538499" cy="923099"/>
      </dsp:txXfrm>
    </dsp:sp>
    <dsp:sp modelId="{540E42E5-C6C6-4825-AB37-182ECEBF600C}">
      <dsp:nvSpPr>
        <dsp:cNvPr id="0" name=""/>
        <dsp:cNvSpPr/>
      </dsp:nvSpPr>
      <dsp:spPr>
        <a:xfrm>
          <a:off x="3657433" y="2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StockOptionLevel </a:t>
          </a:r>
        </a:p>
      </dsp:txBody>
      <dsp:txXfrm>
        <a:off x="3657433" y="205"/>
        <a:ext cx="1538499" cy="923099"/>
      </dsp:txXfrm>
    </dsp:sp>
    <dsp:sp modelId="{C0FA1A9D-41F5-4538-AFFE-0603DE10311C}">
      <dsp:nvSpPr>
        <dsp:cNvPr id="0" name=""/>
        <dsp:cNvSpPr/>
      </dsp:nvSpPr>
      <dsp:spPr>
        <a:xfrm>
          <a:off x="5349783" y="2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JobInvolvement </a:t>
          </a:r>
        </a:p>
      </dsp:txBody>
      <dsp:txXfrm>
        <a:off x="5349783" y="205"/>
        <a:ext cx="1538499" cy="923099"/>
      </dsp:txXfrm>
    </dsp:sp>
    <dsp:sp modelId="{20A0AA2D-1EA7-443B-9B05-DE7FF021F697}">
      <dsp:nvSpPr>
        <dsp:cNvPr id="0" name=""/>
        <dsp:cNvSpPr/>
      </dsp:nvSpPr>
      <dsp:spPr>
        <a:xfrm>
          <a:off x="272734" y="107715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YearsSinceLastPromotion </a:t>
          </a:r>
        </a:p>
      </dsp:txBody>
      <dsp:txXfrm>
        <a:off x="272734" y="1077155"/>
        <a:ext cx="1538499" cy="923099"/>
      </dsp:txXfrm>
    </dsp:sp>
    <dsp:sp modelId="{87D0869E-0BD2-4C86-BBE3-2A97286B73AD}">
      <dsp:nvSpPr>
        <dsp:cNvPr id="0" name=""/>
        <dsp:cNvSpPr/>
      </dsp:nvSpPr>
      <dsp:spPr>
        <a:xfrm>
          <a:off x="1965083" y="107715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606401"/>
                <a:satOff val="-34970"/>
                <a:lumOff val="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06401"/>
                <a:satOff val="-34970"/>
                <a:lumOff val="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06401"/>
                <a:satOff val="-34970"/>
                <a:lumOff val="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WorkLifeBalance </a:t>
          </a:r>
        </a:p>
      </dsp:txBody>
      <dsp:txXfrm>
        <a:off x="1965083" y="1077155"/>
        <a:ext cx="1538499" cy="923099"/>
      </dsp:txXfrm>
    </dsp:sp>
    <dsp:sp modelId="{28589745-2896-481B-93BA-B83C2E68269A}">
      <dsp:nvSpPr>
        <dsp:cNvPr id="0" name=""/>
        <dsp:cNvSpPr/>
      </dsp:nvSpPr>
      <dsp:spPr>
        <a:xfrm>
          <a:off x="3657433" y="107715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JobSatisfaction </a:t>
          </a:r>
        </a:p>
      </dsp:txBody>
      <dsp:txXfrm>
        <a:off x="3657433" y="1077155"/>
        <a:ext cx="1538499" cy="923099"/>
      </dsp:txXfrm>
    </dsp:sp>
    <dsp:sp modelId="{8AACBFCE-F844-4AD1-928B-30C6BD6F955D}">
      <dsp:nvSpPr>
        <dsp:cNvPr id="0" name=""/>
        <dsp:cNvSpPr/>
      </dsp:nvSpPr>
      <dsp:spPr>
        <a:xfrm>
          <a:off x="5349783" y="107715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848962"/>
                <a:satOff val="-48958"/>
                <a:lumOff val="50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48962"/>
                <a:satOff val="-48958"/>
                <a:lumOff val="50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48962"/>
                <a:satOff val="-48958"/>
                <a:lumOff val="50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EducationField </a:t>
          </a:r>
        </a:p>
      </dsp:txBody>
      <dsp:txXfrm>
        <a:off x="5349783" y="1077155"/>
        <a:ext cx="1538499" cy="923099"/>
      </dsp:txXfrm>
    </dsp:sp>
    <dsp:sp modelId="{4F135171-ED87-4630-BC6A-DB759E5576AE}">
      <dsp:nvSpPr>
        <dsp:cNvPr id="0" name=""/>
        <dsp:cNvSpPr/>
      </dsp:nvSpPr>
      <dsp:spPr>
        <a:xfrm>
          <a:off x="272734" y="21541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BusinessTravel </a:t>
          </a:r>
        </a:p>
      </dsp:txBody>
      <dsp:txXfrm>
        <a:off x="272734" y="2154105"/>
        <a:ext cx="1538499" cy="923099"/>
      </dsp:txXfrm>
    </dsp:sp>
    <dsp:sp modelId="{C8662A90-F0A7-44DB-9FD8-08F0DAD33737}">
      <dsp:nvSpPr>
        <dsp:cNvPr id="0" name=""/>
        <dsp:cNvSpPr/>
      </dsp:nvSpPr>
      <dsp:spPr>
        <a:xfrm>
          <a:off x="1965083" y="21541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NumCompaniesWorked</a:t>
          </a:r>
        </a:p>
      </dsp:txBody>
      <dsp:txXfrm>
        <a:off x="1965083" y="2154105"/>
        <a:ext cx="1538499" cy="923099"/>
      </dsp:txXfrm>
    </dsp:sp>
    <dsp:sp modelId="{A48DDABB-6B5D-418F-AF0B-1F06B1C68CB3}">
      <dsp:nvSpPr>
        <dsp:cNvPr id="0" name=""/>
        <dsp:cNvSpPr/>
      </dsp:nvSpPr>
      <dsp:spPr>
        <a:xfrm>
          <a:off x="3657433" y="21541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MaritalStatus </a:t>
          </a:r>
        </a:p>
      </dsp:txBody>
      <dsp:txXfrm>
        <a:off x="3657433" y="2154105"/>
        <a:ext cx="1538499" cy="923099"/>
      </dsp:txXfrm>
    </dsp:sp>
    <dsp:sp modelId="{A061A818-532D-4907-80CE-8724DFC09170}">
      <dsp:nvSpPr>
        <dsp:cNvPr id="0" name=""/>
        <dsp:cNvSpPr/>
      </dsp:nvSpPr>
      <dsp:spPr>
        <a:xfrm>
          <a:off x="5349783" y="215410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1334083"/>
                <a:satOff val="-76934"/>
                <a:lumOff val="79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34083"/>
                <a:satOff val="-76934"/>
                <a:lumOff val="79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34083"/>
                <a:satOff val="-76934"/>
                <a:lumOff val="79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TrainingTimesLastYear </a:t>
          </a:r>
        </a:p>
      </dsp:txBody>
      <dsp:txXfrm>
        <a:off x="5349783" y="2154105"/>
        <a:ext cx="1538499" cy="923099"/>
      </dsp:txXfrm>
    </dsp:sp>
    <dsp:sp modelId="{C266C86E-F92A-4BE4-82BE-582A77F3AF38}">
      <dsp:nvSpPr>
        <dsp:cNvPr id="0" name=""/>
        <dsp:cNvSpPr/>
      </dsp:nvSpPr>
      <dsp:spPr>
        <a:xfrm>
          <a:off x="2811258" y="3231055"/>
          <a:ext cx="1538499" cy="923099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YearsAtCompany</a:t>
          </a:r>
        </a:p>
      </dsp:txBody>
      <dsp:txXfrm>
        <a:off x="2811258" y="3231055"/>
        <a:ext cx="1538499" cy="9230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F1238-8810-4848-A629-65C7BA1CE43E}">
      <dsp:nvSpPr>
        <dsp:cNvPr id="0" name=""/>
        <dsp:cNvSpPr/>
      </dsp:nvSpPr>
      <dsp:spPr>
        <a:xfrm>
          <a:off x="0" y="78612"/>
          <a:ext cx="6513603" cy="184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Mean Square Prediction Error 0.1291826</a:t>
          </a:r>
        </a:p>
      </dsp:txBody>
      <dsp:txXfrm>
        <a:off x="90116" y="168728"/>
        <a:ext cx="6333371" cy="1665808"/>
      </dsp:txXfrm>
    </dsp:sp>
    <dsp:sp modelId="{9FDBCFBA-C1D4-4C6F-A03C-2E62B557691C}">
      <dsp:nvSpPr>
        <dsp:cNvPr id="0" name=""/>
        <dsp:cNvSpPr/>
      </dsp:nvSpPr>
      <dsp:spPr>
        <a:xfrm>
          <a:off x="0" y="2019692"/>
          <a:ext cx="6513603" cy="184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model predicts with 95% confidence that the intercept is between 1.05 and 1.71</a:t>
          </a:r>
        </a:p>
      </dsp:txBody>
      <dsp:txXfrm>
        <a:off x="90116" y="2109808"/>
        <a:ext cx="6333371" cy="1665808"/>
      </dsp:txXfrm>
    </dsp:sp>
    <dsp:sp modelId="{5B2651C8-451B-425E-AD61-DEFF10014F40}">
      <dsp:nvSpPr>
        <dsp:cNvPr id="0" name=""/>
        <dsp:cNvSpPr/>
      </dsp:nvSpPr>
      <dsp:spPr>
        <a:xfrm>
          <a:off x="0" y="3960773"/>
          <a:ext cx="6513603" cy="184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Adjusted R-squared:  0.2396 </a:t>
          </a:r>
        </a:p>
      </dsp:txBody>
      <dsp:txXfrm>
        <a:off x="90116" y="4050889"/>
        <a:ext cx="6333371" cy="16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22F2-4972-4E4E-9DE9-B3BBA12A2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0471-F588-45A6-8AD4-8B16363C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951D-FB5D-440D-A82B-473569E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E5BE-BE02-4E12-96E7-576608C1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C54C-E803-4D29-A46C-54512461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2100-0253-44C6-A435-1FFF9879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C0E6F-16B3-4DD8-9B62-25A999A7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2509-2289-4BF2-8520-53A3936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9E84-7506-4274-BC0B-117FEC70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CCB-F621-4AF0-A046-79802E1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94199-592F-48F7-A2BB-38C4A7163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1D685-167E-437A-961E-AA28EE4B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C87B-9DC6-44E6-9A9F-708E02E2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5F00-08A8-437A-8638-6447B8B0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E141-0D1C-472E-B4ED-542BC383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7E2C-4254-4C5A-A020-2F3D0343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42D1-F82B-4D1D-8694-5721FA0C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C6DA-BA12-4F23-B3AE-E0D137E9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79D3-1FDC-42B7-8F7B-499EE311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E2D0-2054-41E9-96A8-805E4911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1865-6696-42A6-884D-59BC68FB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1B3F-BB67-4753-B8FB-A916B24C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CD9B-396A-458F-9586-D9989D4C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AE03-B6A5-4FDF-8F2C-AD10FC79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3A7-EC19-4B6D-A8D4-4C351B92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944-31A4-482D-AAA6-2B5FABF5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61FE-F092-46A9-8F15-76617F44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2365F-977D-419F-B31E-19583378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3F96E-62D8-4B2E-848D-95BFC8C0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A1E9-0766-4E51-A69E-08BCF0C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4822C-85BC-47C9-8B2D-E054E45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687-FD12-4061-9879-17B5F0C2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C7F2-5975-4F9E-805B-4DAAE689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C6A4-5B03-430A-83E9-09E265AB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1A702-A104-4F77-BF80-8009C10E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44602-35D6-41EB-8076-A800DC44B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3C77F-2D49-48D8-ACCC-985270C6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113F-411F-44AA-85F8-BEA04E63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BF5BA-8436-4ED1-8B95-973D5C3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1FD0-8BE9-4360-87F4-3FB14F3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C2EB8-4475-4320-AFFB-C8B0C4C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1778F-44A0-429D-9A27-B782B8D2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BC2EF-E9AA-477F-BDD2-C793FD23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EC92C-97C5-43D0-B874-48EAADA9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1967-FDBB-4640-982E-21B55FBC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4703-E8D9-4A7D-87D7-9683072C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9B0-C7D3-4727-8FCA-6821C8AE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EDCC-42CD-4C77-AD1E-A81CDBD4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E257-2038-4900-84F5-9FC2F1548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1DF24-33A4-48F9-8F6F-6FE032E2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B07D2-C538-423C-B933-76F2C135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053D-ED5E-4D58-BC08-CF2207E8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67A-B233-4D52-964F-4FB1BA9C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D32CF-3810-4197-B0B1-3D6B6D4A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C3C50-67B0-4257-B216-15EDD6F9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0F58C-79CA-4589-9C09-6F6E6737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B6332-117C-4D96-AD93-799070EA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37CE0-9052-4300-928C-5FC93255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9A6F6-EA00-4048-AD3E-C5DEC635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16BC-29BF-4B35-B20C-3C242AE8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8FEF-59CF-43C2-90DD-A8317BA6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2BAE-FA31-4245-950D-2C817363788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C691-D6FE-4156-A47D-64E10B6B9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3CF3-F4E4-460D-8883-D2E439AAF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C9D8-B8CC-4F81-A69A-539F97A4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08DE4-29AD-4478-AD75-3E60B995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Leading Attrition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893E-BBAD-4B1E-A1B4-5EC06F60D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MSDS 6306: Doing Data Science</a:t>
            </a:r>
          </a:p>
          <a:p>
            <a:pPr algn="l"/>
            <a:r>
              <a:rPr lang="en-US" sz="1900"/>
              <a:t>Case Study 02</a:t>
            </a:r>
          </a:p>
          <a:p>
            <a:pPr algn="l"/>
            <a:r>
              <a:rPr lang="en-US" sz="1900"/>
              <a:t>I.A.WILDS</a:t>
            </a:r>
          </a:p>
        </p:txBody>
      </p:sp>
    </p:spTree>
    <p:extLst>
      <p:ext uri="{BB962C8B-B14F-4D97-AF65-F5344CB8AC3E}">
        <p14:creationId xmlns:p14="http://schemas.microsoft.com/office/powerpoint/2010/main" val="46397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E4A64-CA42-44B3-835B-69C8180C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K NEAREST NEIGHBOR TEST CASE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EF95-CE70-4227-9E78-EBCAA3A9C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3178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43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8">
            <a:extLst>
              <a:ext uri="{FF2B5EF4-FFF2-40B4-BE49-F238E27FC236}">
                <a16:creationId xmlns:a16="http://schemas.microsoft.com/office/drawing/2014/main" id="{2B70B725-07B0-4EB9-A2D7-AE7B6CFFE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3338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5B2C47C6-EA4D-46C3-8760-73C091352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5FF6-8B30-407B-8EA8-7BA13D32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SIMPLE LINEAR REGRESSION PREDICTORS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BD1AE0B-8725-4A44-A195-CA0C28A7A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01036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00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6E00F-F6CE-4FC3-AF28-D3615AE0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SIMPLE LINEAR REGRESSION TEST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999172-8F6D-4A50-8A66-41BA02D6D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598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27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BDCE3-39A9-4B44-8368-38AE1DD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TEST CASE PREDICTORS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E54F17-FA27-4DC3-A40F-8187E6ABF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6406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20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B71BE-D1A9-49C0-9C8C-BB590B92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/>
              <a:t>RANDOM FOREST TEST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B3DD-845F-4987-AB1E-72FAA956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Accuracy 0.8638598</a:t>
            </a:r>
          </a:p>
          <a:p>
            <a:r>
              <a:rPr lang="en-US" sz="2100">
                <a:solidFill>
                  <a:schemeClr val="bg1"/>
                </a:solidFill>
              </a:rPr>
              <a:t>Kappa 0.2021419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Reference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Prediction  No Yes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     No  212  43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     Yes   1   5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Accuracy : 0.8314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Sensitivity : 0.9953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Specificity : 0.1042</a:t>
            </a:r>
          </a:p>
        </p:txBody>
      </p:sp>
    </p:spTree>
    <p:extLst>
      <p:ext uri="{BB962C8B-B14F-4D97-AF65-F5344CB8AC3E}">
        <p14:creationId xmlns:p14="http://schemas.microsoft.com/office/powerpoint/2010/main" val="87032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A1B55-0D2E-4A4B-93D1-2AFD1DC4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RANDOM FOREST IMPORTANCE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553AFDBE-FAEB-41E4-B6DC-D3F1E7C0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2EB2C40F-E614-4613-AB12-54AC21381C75}"/>
              </a:ext>
            </a:extLst>
          </p:cNvPr>
          <p:cNvGraphicFramePr>
            <a:graphicFrameLocks/>
          </p:cNvGraphicFramePr>
          <p:nvPr/>
        </p:nvGraphicFramePr>
        <p:xfrm>
          <a:off x="4352432" y="1313299"/>
          <a:ext cx="6560536" cy="309115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495540">
                  <a:extLst>
                    <a:ext uri="{9D8B030D-6E8A-4147-A177-3AD203B41FA5}">
                      <a16:colId xmlns:a16="http://schemas.microsoft.com/office/drawing/2014/main" val="2087291417"/>
                    </a:ext>
                  </a:extLst>
                </a:gridCol>
                <a:gridCol w="2346522">
                  <a:extLst>
                    <a:ext uri="{9D8B030D-6E8A-4147-A177-3AD203B41FA5}">
                      <a16:colId xmlns:a16="http://schemas.microsoft.com/office/drawing/2014/main" val="4284609804"/>
                    </a:ext>
                  </a:extLst>
                </a:gridCol>
                <a:gridCol w="718474">
                  <a:extLst>
                    <a:ext uri="{9D8B030D-6E8A-4147-A177-3AD203B41FA5}">
                      <a16:colId xmlns:a16="http://schemas.microsoft.com/office/drawing/2014/main" val="698650053"/>
                    </a:ext>
                  </a:extLst>
                </a:gridCol>
              </a:tblGrid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OverTimeYes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100.00000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3085402843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StockOptionLevel1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51.01806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2781266199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JobRoleSales Representative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49.85533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3403297918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MaritalStatusSingle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37.96671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353949155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StockOptionLevel2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36.94064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344680558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YearsAtCompany1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31.87644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3335668158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JobRoleManufacturing Director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30.26627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1473470555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YearsSinceLastPromotion7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26.86952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2360385888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NumCompaniesWorked5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24.75160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extLst>
                  <a:ext uri="{0D108BD9-81ED-4DB2-BD59-A6C34878D82A}">
                    <a16:rowId xmlns:a16="http://schemas.microsoft.com/office/drawing/2014/main" val="425546132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NumCompaniesWorked6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24.69935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79" marR="76979" marT="25660" marB="256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30" marR="12830" marT="12830" marB="12830" anchor="ctr"/>
                </a:tc>
                <a:extLst>
                  <a:ext uri="{0D108BD9-81ED-4DB2-BD59-A6C34878D82A}">
                    <a16:rowId xmlns:a16="http://schemas.microsoft.com/office/drawing/2014/main" val="297971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71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B14C-0355-4440-870C-E74B546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IMPORTANCE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CE1814-0B8D-43FA-8E75-9442F94E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" r="1" b="50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3453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0B6-B9FB-4F4A-BB0C-721127C4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Best K VALUE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6C31A1-E5FB-4891-B811-4B203D47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0" r="1" b="42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3961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912B-8E12-4BFB-9120-39CD0D83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OVERALL JOB ROLES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B637A-AB30-4FAA-9B53-18E319E1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8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9601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089-E19A-46DC-A601-2E62006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LEADING THREE FACTORS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C673C8-1EF2-4239-BC52-10AD8E2F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" r="1" b="844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6650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C7C9C7-0338-4459-86D5-8A8252F6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76B7-543E-4804-BEA7-05B6870A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48" y="0"/>
            <a:ext cx="7497452" cy="6857999"/>
          </a:xfrm>
        </p:spPr>
        <p:txBody>
          <a:bodyPr anchor="ctr">
            <a:normAutofit/>
          </a:bodyPr>
          <a:lstStyle/>
          <a:p>
            <a:endParaRPr lang="en-US" sz="1100" dirty="0"/>
          </a:p>
          <a:p>
            <a:pPr marL="0" indent="0">
              <a:buNone/>
            </a:pPr>
            <a:r>
              <a:rPr lang="en-US" sz="1600" dirty="0"/>
              <a:t>ID    		 	Age       		                 Attrition               </a:t>
            </a:r>
          </a:p>
          <a:p>
            <a:pPr marL="0" indent="0">
              <a:buNone/>
            </a:pPr>
            <a:r>
              <a:rPr lang="en-US" sz="1600" dirty="0" err="1"/>
              <a:t>BusinessTravel</a:t>
            </a:r>
            <a:r>
              <a:rPr lang="en-US" sz="1600" dirty="0"/>
              <a:t>           	 	</a:t>
            </a:r>
            <a:r>
              <a:rPr lang="en-US" sz="1600" dirty="0" err="1"/>
              <a:t>DailyRate</a:t>
            </a:r>
            <a:r>
              <a:rPr lang="en-US" sz="1600" dirty="0"/>
              <a:t>              	                 Department              </a:t>
            </a:r>
          </a:p>
          <a:p>
            <a:pPr marL="0" indent="0">
              <a:buNone/>
            </a:pPr>
            <a:r>
              <a:rPr lang="en-US" sz="1600" dirty="0" err="1"/>
              <a:t>DistanceFromHome</a:t>
            </a:r>
            <a:r>
              <a:rPr lang="en-US" sz="1600" dirty="0"/>
              <a:t>      	Education                	                 </a:t>
            </a:r>
            <a:r>
              <a:rPr lang="en-US" sz="1600" dirty="0" err="1"/>
              <a:t>EducationField</a:t>
            </a:r>
            <a:r>
              <a:rPr lang="en-US" sz="1600" dirty="0"/>
              <a:t>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EnvironmentSatisfaction</a:t>
            </a:r>
            <a:r>
              <a:rPr lang="en-US" sz="1600" dirty="0"/>
              <a:t>	Gender      		                 </a:t>
            </a:r>
            <a:r>
              <a:rPr lang="en-US" sz="1600" dirty="0" err="1"/>
              <a:t>HourlyRate</a:t>
            </a:r>
            <a:r>
              <a:rPr lang="en-US" sz="1600" dirty="0"/>
              <a:t>            </a:t>
            </a:r>
          </a:p>
          <a:p>
            <a:pPr marL="0" indent="0">
              <a:buNone/>
            </a:pPr>
            <a:r>
              <a:rPr lang="en-US" sz="1600" dirty="0" err="1"/>
              <a:t>JobInvolvement</a:t>
            </a:r>
            <a:r>
              <a:rPr lang="en-US" sz="1600" dirty="0"/>
              <a:t>       	 	</a:t>
            </a:r>
            <a:r>
              <a:rPr lang="en-US" sz="1600" dirty="0" err="1"/>
              <a:t>JobLevel</a:t>
            </a:r>
            <a:r>
              <a:rPr lang="en-US" sz="1600" dirty="0"/>
              <a:t>               	                 </a:t>
            </a:r>
            <a:r>
              <a:rPr lang="en-US" sz="1600" dirty="0" err="1"/>
              <a:t>JobRole</a:t>
            </a:r>
            <a:r>
              <a:rPr lang="en-US" sz="1600" dirty="0"/>
              <a:t>                </a:t>
            </a:r>
          </a:p>
          <a:p>
            <a:pPr marL="0" indent="0">
              <a:buNone/>
            </a:pPr>
            <a:r>
              <a:rPr lang="en-US" sz="1600" dirty="0" err="1"/>
              <a:t>JobSatisfaction</a:t>
            </a:r>
            <a:r>
              <a:rPr lang="en-US" sz="1600" dirty="0"/>
              <a:t>         		</a:t>
            </a:r>
            <a:r>
              <a:rPr lang="en-US" sz="1600" dirty="0" err="1"/>
              <a:t>MaritalStatus</a:t>
            </a:r>
            <a:r>
              <a:rPr lang="en-US" sz="1600" dirty="0"/>
              <a:t>     	                 </a:t>
            </a:r>
            <a:r>
              <a:rPr lang="en-US" sz="1600" dirty="0" err="1"/>
              <a:t>MonthlyIncome</a:t>
            </a: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MonthlyRate</a:t>
            </a:r>
            <a:r>
              <a:rPr lang="en-US" sz="1600" dirty="0"/>
              <a:t>            		</a:t>
            </a:r>
            <a:r>
              <a:rPr lang="en-US" sz="1600" dirty="0" err="1"/>
              <a:t>NumCompaniesWorked</a:t>
            </a:r>
            <a:r>
              <a:rPr lang="en-US" sz="1600" dirty="0"/>
              <a:t>              </a:t>
            </a:r>
            <a:r>
              <a:rPr lang="en-US" sz="1600" dirty="0" err="1"/>
              <a:t>OverTime</a:t>
            </a:r>
            <a:r>
              <a:rPr lang="en-US" sz="1600" dirty="0"/>
              <a:t>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PercentSalaryHike</a:t>
            </a:r>
            <a:r>
              <a:rPr lang="en-US" sz="1600" dirty="0"/>
              <a:t>      		</a:t>
            </a:r>
            <a:r>
              <a:rPr lang="en-US" sz="1600" dirty="0" err="1"/>
              <a:t>PerformanceRating</a:t>
            </a:r>
            <a:r>
              <a:rPr lang="en-US" sz="1600" dirty="0"/>
              <a:t>                      </a:t>
            </a:r>
            <a:r>
              <a:rPr lang="en-US" sz="1600" dirty="0" err="1"/>
              <a:t>RelationshipSatisfaction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StockOptionLevel</a:t>
            </a:r>
            <a:r>
              <a:rPr lang="en-US" sz="1600" dirty="0"/>
              <a:t>        		</a:t>
            </a:r>
            <a:r>
              <a:rPr lang="en-US" sz="1600" dirty="0" err="1"/>
              <a:t>TotalWorkingYears</a:t>
            </a:r>
            <a:r>
              <a:rPr lang="en-US" sz="1600" dirty="0"/>
              <a:t>                       </a:t>
            </a:r>
            <a:r>
              <a:rPr lang="en-US" sz="1600" dirty="0" err="1"/>
              <a:t>TrainingTimesLastYear</a:t>
            </a: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 err="1"/>
              <a:t>WorkLifeBalance</a:t>
            </a:r>
            <a:r>
              <a:rPr lang="en-US" sz="1600" dirty="0"/>
              <a:t>         		</a:t>
            </a:r>
            <a:r>
              <a:rPr lang="en-US" sz="1600" dirty="0" err="1"/>
              <a:t>YearsAtCompany</a:t>
            </a:r>
            <a:r>
              <a:rPr lang="en-US" sz="1600" dirty="0"/>
              <a:t>                          </a:t>
            </a:r>
            <a:r>
              <a:rPr lang="en-US" sz="1600" dirty="0" err="1"/>
              <a:t>YearsInCurrentRole</a:t>
            </a:r>
            <a:r>
              <a:rPr lang="en-US" sz="1600" dirty="0"/>
              <a:t>      </a:t>
            </a:r>
          </a:p>
          <a:p>
            <a:pPr marL="0" indent="0">
              <a:buNone/>
            </a:pPr>
            <a:r>
              <a:rPr lang="en-US" sz="1600" dirty="0" err="1"/>
              <a:t>YearsSinceLastPromotion</a:t>
            </a:r>
            <a:r>
              <a:rPr lang="en-US" sz="1600" dirty="0"/>
              <a:t>  	</a:t>
            </a:r>
            <a:r>
              <a:rPr lang="en-US" sz="1600" dirty="0" err="1"/>
              <a:t>YearsWithCurrManager</a:t>
            </a:r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831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E7E5-4F8B-4B09-B468-1960A383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PERSONAL FACTORS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837CD-7F30-46F9-850C-76BEC1E4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" r="1" b="819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7715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F23-C8B7-4C72-8B80-BC563DB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GENERAL EMPLOYEE SATISFACTION</a:t>
            </a:r>
          </a:p>
        </p:txBody>
      </p:sp>
      <p:pic>
        <p:nvPicPr>
          <p:cNvPr id="5" name="Content Placeholder 4" descr="A picture containing sitting, large, traffic, clock&#10;&#10;Description automatically generated">
            <a:extLst>
              <a:ext uri="{FF2B5EF4-FFF2-40B4-BE49-F238E27FC236}">
                <a16:creationId xmlns:a16="http://schemas.microsoft.com/office/drawing/2014/main" id="{D4FE6CAC-2FC2-42FB-8C92-3778B5F8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" r="1" b="1123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2994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9CCD6-5076-4FAF-ACF8-F878329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Predicting missing Attrition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CC49A-76B1-43EE-B3CB-D7E388BD6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998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96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E7811-83FF-4EA0-ACB7-1890D71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Naive Bayes Competition Set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BC2BD-C9AE-4344-91EF-4EE24CCBF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479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498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E00B-0D29-427C-B38F-2762172A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/>
              <a:t>kNN Competition Set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4D6C-1780-49D8-AA4C-133E992B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tunedCOMP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    1   2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1 271   1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2  22   6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                                          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Accuracy : 0.9233 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Sensitivity : 0.9249          </a:t>
            </a:r>
          </a:p>
          <a:p>
            <a:pPr marL="0" indent="0">
              <a:buNone/>
            </a:pPr>
            <a:r>
              <a:rPr lang="en-US" sz="2100">
                <a:solidFill>
                  <a:schemeClr val="bg1"/>
                </a:solidFill>
              </a:rPr>
              <a:t>Specificity : 0.8571</a:t>
            </a:r>
          </a:p>
        </p:txBody>
      </p:sp>
    </p:spTree>
    <p:extLst>
      <p:ext uri="{BB962C8B-B14F-4D97-AF65-F5344CB8AC3E}">
        <p14:creationId xmlns:p14="http://schemas.microsoft.com/office/powerpoint/2010/main" val="143010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FBC52-45DD-4E37-B81D-38E65390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Regression Competition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CF8D-187E-46F9-9EE6-CF47391B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0.09124809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0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215C3-1E13-46B3-A0F8-65A89BE7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Predicting missing Monthly Income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17DC0-93E5-46EB-B331-775FE714F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143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51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CC4F-4EE9-4605-9C4D-4C1E4327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Simple Linear Regression Predictors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E67AAA-549A-4951-A5BD-C614C586A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35245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54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04C2D-1B17-4FB1-B1A5-265155E9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Simple Linear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F04C41-D68E-465C-95E5-7241EDF67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324501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39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AD4B-FCA8-4FDC-B6F2-764CB4D7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1504B-B986-4F16-A553-1173BEB72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084914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23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BE48-9EF2-4AE8-9DDA-EDED4092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EAB0-3DD3-4290-A311-796F99D2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>
                <a:solidFill>
                  <a:schemeClr val="bg1"/>
                </a:solidFill>
              </a:rPr>
              <a:t>Identify the factors that lead to attrition.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>
                <a:solidFill>
                  <a:schemeClr val="bg1"/>
                </a:solidFill>
              </a:rPr>
              <a:t>Isolate the 3 most impactful factors.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>
                <a:solidFill>
                  <a:schemeClr val="bg1"/>
                </a:solidFill>
              </a:rPr>
              <a:t>Discuss any job role specific trends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>
                <a:solidFill>
                  <a:schemeClr val="bg1"/>
                </a:solidFill>
              </a:rPr>
              <a:t>Predict missing Attrition inputs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>
                <a:solidFill>
                  <a:schemeClr val="bg1"/>
                </a:solidFill>
              </a:rPr>
              <a:t>Predict missing Monthly Income inputs</a:t>
            </a:r>
          </a:p>
        </p:txBody>
      </p:sp>
    </p:spTree>
    <p:extLst>
      <p:ext uri="{BB962C8B-B14F-4D97-AF65-F5344CB8AC3E}">
        <p14:creationId xmlns:p14="http://schemas.microsoft.com/office/powerpoint/2010/main" val="295175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03593-93D8-479C-BB5C-31BDFB50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Discovery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1CF10-A20D-45DE-A36F-C99F388F2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399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9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FF67-68A8-4F90-BBAE-CFF264CD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Big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D41D6E-A802-4255-AE91-5B7A9A671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87504"/>
              </p:ext>
            </p:extLst>
          </p:nvPr>
        </p:nvGraphicFramePr>
        <p:xfrm>
          <a:off x="5148072" y="0"/>
          <a:ext cx="704392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40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5648A-C988-4021-B805-632703C8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616F7-A9E8-4536-AD0A-D5F4D797E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81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6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71F04-F87E-4848-A706-6D2FFD42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NAÏVE BAYES PREDICTORS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E5E39-62A3-4F8B-A6C8-7A624168A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024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1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CFB0-CDB6-4090-984D-6D3888D7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NAÏVE BAYES TEST CASE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18114-AE3E-4AAE-9A44-82A524DB9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851846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90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DEBE-6CF6-49EE-90DB-6FA84D87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K NEAREST NEIGHBOR PREDICTORS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AB07E-A29E-492C-9CB9-676E7CE1A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7646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4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653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Leading Attrition Factors</vt:lpstr>
      <vt:lpstr>Understanding the data</vt:lpstr>
      <vt:lpstr>Goals</vt:lpstr>
      <vt:lpstr>Discovery methods</vt:lpstr>
      <vt:lpstr>The Big 3</vt:lpstr>
      <vt:lpstr>Analysis</vt:lpstr>
      <vt:lpstr>NAÏVE BAYES PREDICTORS</vt:lpstr>
      <vt:lpstr>NAÏVE BAYES TEST CASE RESULTS</vt:lpstr>
      <vt:lpstr>K NEAREST NEIGHBOR PREDICTORS</vt:lpstr>
      <vt:lpstr>K NEAREST NEIGHBOR TEST CASE RESULTS</vt:lpstr>
      <vt:lpstr>SIMPLE LINEAR REGRESSION PREDICTORS</vt:lpstr>
      <vt:lpstr>SIMPLE LINEAR REGRESSION TEST RESULTS</vt:lpstr>
      <vt:lpstr>RANDOM FOREST TEST CASE PREDICTORS</vt:lpstr>
      <vt:lpstr>RANDOM FOREST TEST RESULTS</vt:lpstr>
      <vt:lpstr>RANDOM FOREST IMPORTANCE</vt:lpstr>
      <vt:lpstr>IMPORTANCE</vt:lpstr>
      <vt:lpstr>Best K VALUE</vt:lpstr>
      <vt:lpstr>OVERALL JOB ROLES SATISFACTION</vt:lpstr>
      <vt:lpstr>LEADING THREE FACTORS</vt:lpstr>
      <vt:lpstr>PERSONAL FACTORS</vt:lpstr>
      <vt:lpstr>GENERAL EMPLOYEE SATISFACTION</vt:lpstr>
      <vt:lpstr>Predicting missing Attrition values</vt:lpstr>
      <vt:lpstr>Naive Bayes Competition Set Results</vt:lpstr>
      <vt:lpstr>kNN Competition Set Results</vt:lpstr>
      <vt:lpstr>Simple Linear Regression Competition Set Results</vt:lpstr>
      <vt:lpstr>Predicting missing Monthly Income values</vt:lpstr>
      <vt:lpstr>Simple Linear Regression Predictors</vt:lpstr>
      <vt:lpstr>Simple Linear Regression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Attrition Factors</dc:title>
  <dc:creator>Ivory Wilds</dc:creator>
  <cp:lastModifiedBy>Ivory Wilds</cp:lastModifiedBy>
  <cp:revision>4</cp:revision>
  <dcterms:created xsi:type="dcterms:W3CDTF">2020-03-14T15:55:35Z</dcterms:created>
  <dcterms:modified xsi:type="dcterms:W3CDTF">2020-03-14T16:49:17Z</dcterms:modified>
</cp:coreProperties>
</file>