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3" r:id="rId3"/>
    <p:sldId id="262" r:id="rId4"/>
    <p:sldId id="264" r:id="rId5"/>
    <p:sldId id="263" r:id="rId6"/>
    <p:sldId id="266" r:id="rId7"/>
    <p:sldId id="269" r:id="rId8"/>
    <p:sldId id="271" r:id="rId9"/>
    <p:sldId id="265" r:id="rId10"/>
    <p:sldId id="267" r:id="rId11"/>
    <p:sldId id="268" r:id="rId12"/>
    <p:sldId id="270" r:id="rId13"/>
    <p:sldId id="272" r:id="rId14"/>
  </p:sldIdLst>
  <p:sldSz cx="104044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14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0336" y="1122363"/>
            <a:ext cx="884380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560" y="3602038"/>
            <a:ext cx="780335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A3E1-EB8D-492D-9A48-18DBB3500740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51D8-2937-4BB8-B588-A60ED4973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29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A3E1-EB8D-492D-9A48-18DBB3500740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51D8-2937-4BB8-B588-A60ED4973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363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5703" y="365125"/>
            <a:ext cx="224346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5308" y="365125"/>
            <a:ext cx="660033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A3E1-EB8D-492D-9A48-18DBB3500740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51D8-2937-4BB8-B588-A60ED4973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40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A3E1-EB8D-492D-9A48-18DBB3500740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51D8-2937-4BB8-B588-A60ED4973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60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889" y="1709740"/>
            <a:ext cx="897386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889" y="4589465"/>
            <a:ext cx="897386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A3E1-EB8D-492D-9A48-18DBB3500740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51D8-2937-4BB8-B588-A60ED4973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57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5308" y="1825625"/>
            <a:ext cx="442190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7265" y="1825625"/>
            <a:ext cx="4421902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A3E1-EB8D-492D-9A48-18DBB3500740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51D8-2937-4BB8-B588-A60ED4973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795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663" y="365127"/>
            <a:ext cx="897386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664" y="1681163"/>
            <a:ext cx="440158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6664" y="2505075"/>
            <a:ext cx="440158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7266" y="1681163"/>
            <a:ext cx="442325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67266" y="2505075"/>
            <a:ext cx="442325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A3E1-EB8D-492D-9A48-18DBB3500740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51D8-2937-4BB8-B588-A60ED4973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46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A3E1-EB8D-492D-9A48-18DBB3500740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51D8-2937-4BB8-B588-A60ED4973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2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A3E1-EB8D-492D-9A48-18DBB3500740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51D8-2937-4BB8-B588-A60ED4973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10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663" y="457200"/>
            <a:ext cx="3355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3257" y="987427"/>
            <a:ext cx="526726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663" y="2057400"/>
            <a:ext cx="3355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A3E1-EB8D-492D-9A48-18DBB3500740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51D8-2937-4BB8-B588-A60ED4973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31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6663" y="457200"/>
            <a:ext cx="335571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23257" y="987427"/>
            <a:ext cx="526726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663" y="2057400"/>
            <a:ext cx="335571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3A3E1-EB8D-492D-9A48-18DBB3500740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151D8-2937-4BB8-B588-A60ED4973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77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5308" y="365127"/>
            <a:ext cx="89738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308" y="1825625"/>
            <a:ext cx="89738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5308" y="6356352"/>
            <a:ext cx="23410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3A3E1-EB8D-492D-9A48-18DBB3500740}" type="datetimeFigureOut">
              <a:rPr lang="ko-KR" altLang="en-US" smtClean="0"/>
              <a:t>2024-04-19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6483" y="6356352"/>
            <a:ext cx="3511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48160" y="6356352"/>
            <a:ext cx="23410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151D8-2937-4BB8-B588-A60ED49733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02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>
            <a:extLst>
              <a:ext uri="{FF2B5EF4-FFF2-40B4-BE49-F238E27FC236}">
                <a16:creationId xmlns:a16="http://schemas.microsoft.com/office/drawing/2014/main" id="{5EA84EB8-6F87-E5A6-38C1-1A676F159CE0}"/>
              </a:ext>
            </a:extLst>
          </p:cNvPr>
          <p:cNvSpPr/>
          <p:nvPr/>
        </p:nvSpPr>
        <p:spPr>
          <a:xfrm>
            <a:off x="518622" y="3440179"/>
            <a:ext cx="9460704" cy="1074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3855EC6-707B-F9F2-464C-0EAEE2A2EB92}"/>
              </a:ext>
            </a:extLst>
          </p:cNvPr>
          <p:cNvSpPr/>
          <p:nvPr/>
        </p:nvSpPr>
        <p:spPr>
          <a:xfrm>
            <a:off x="521667" y="1214536"/>
            <a:ext cx="9460704" cy="2214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EAC44FD-97CF-C9FC-0A08-86FA6F878AD7}"/>
              </a:ext>
            </a:extLst>
          </p:cNvPr>
          <p:cNvSpPr/>
          <p:nvPr/>
        </p:nvSpPr>
        <p:spPr>
          <a:xfrm>
            <a:off x="671441" y="3553406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75F818B-3FE1-7AA7-3E9B-EC35FB2E287C}"/>
              </a:ext>
            </a:extLst>
          </p:cNvPr>
          <p:cNvSpPr/>
          <p:nvPr/>
        </p:nvSpPr>
        <p:spPr>
          <a:xfrm>
            <a:off x="863233" y="3553406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AA4C6DA-CAA0-A632-C5A0-D21030C8B695}"/>
              </a:ext>
            </a:extLst>
          </p:cNvPr>
          <p:cNvSpPr/>
          <p:nvPr/>
        </p:nvSpPr>
        <p:spPr>
          <a:xfrm>
            <a:off x="1055025" y="3553406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EE1958A-A4AA-78D3-AC68-32F187FD85B3}"/>
              </a:ext>
            </a:extLst>
          </p:cNvPr>
          <p:cNvSpPr/>
          <p:nvPr/>
        </p:nvSpPr>
        <p:spPr>
          <a:xfrm>
            <a:off x="1246817" y="3553406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323E420-87B8-6328-7705-C8104200D2FF}"/>
              </a:ext>
            </a:extLst>
          </p:cNvPr>
          <p:cNvSpPr/>
          <p:nvPr/>
        </p:nvSpPr>
        <p:spPr>
          <a:xfrm>
            <a:off x="1438609" y="3553406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51AC263-529B-99D5-DAB7-6844FCE8A60E}"/>
              </a:ext>
            </a:extLst>
          </p:cNvPr>
          <p:cNvSpPr/>
          <p:nvPr/>
        </p:nvSpPr>
        <p:spPr>
          <a:xfrm>
            <a:off x="1630401" y="3553406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8FE5FB6-808B-C70B-E34A-2C1F29B9366F}"/>
              </a:ext>
            </a:extLst>
          </p:cNvPr>
          <p:cNvSpPr/>
          <p:nvPr/>
        </p:nvSpPr>
        <p:spPr>
          <a:xfrm>
            <a:off x="1822193" y="3553406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0C1311C-B76B-376D-4AA6-505A760ACB5A}"/>
              </a:ext>
            </a:extLst>
          </p:cNvPr>
          <p:cNvSpPr/>
          <p:nvPr/>
        </p:nvSpPr>
        <p:spPr>
          <a:xfrm>
            <a:off x="2013985" y="3553406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4475909-46CC-FB8A-8E6C-456BA0753232}"/>
              </a:ext>
            </a:extLst>
          </p:cNvPr>
          <p:cNvSpPr/>
          <p:nvPr/>
        </p:nvSpPr>
        <p:spPr>
          <a:xfrm>
            <a:off x="2205777" y="3553406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02AD271-3ABC-0B4B-B32D-54C4A663D7C4}"/>
              </a:ext>
            </a:extLst>
          </p:cNvPr>
          <p:cNvSpPr/>
          <p:nvPr/>
        </p:nvSpPr>
        <p:spPr>
          <a:xfrm>
            <a:off x="2397569" y="3553406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4019D4A-41D7-3D77-36B9-875B8014AF4E}"/>
              </a:ext>
            </a:extLst>
          </p:cNvPr>
          <p:cNvSpPr/>
          <p:nvPr/>
        </p:nvSpPr>
        <p:spPr>
          <a:xfrm>
            <a:off x="2595584" y="3553406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99C7BD3-B534-5121-0B2B-0279F66AB70B}"/>
              </a:ext>
            </a:extLst>
          </p:cNvPr>
          <p:cNvSpPr/>
          <p:nvPr/>
        </p:nvSpPr>
        <p:spPr>
          <a:xfrm>
            <a:off x="2793686" y="3553406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DDAED6E-286A-D6E4-60A6-B27DE77DE620}"/>
              </a:ext>
            </a:extLst>
          </p:cNvPr>
          <p:cNvSpPr/>
          <p:nvPr/>
        </p:nvSpPr>
        <p:spPr>
          <a:xfrm>
            <a:off x="2985478" y="3553406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51B974D-15C8-11B5-7098-1035A208CCB7}"/>
              </a:ext>
            </a:extLst>
          </p:cNvPr>
          <p:cNvSpPr/>
          <p:nvPr/>
        </p:nvSpPr>
        <p:spPr>
          <a:xfrm>
            <a:off x="3177270" y="3553406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65DA3B8-0817-F7E2-FAF3-EC5B6F10EB1F}"/>
              </a:ext>
            </a:extLst>
          </p:cNvPr>
          <p:cNvSpPr/>
          <p:nvPr/>
        </p:nvSpPr>
        <p:spPr>
          <a:xfrm>
            <a:off x="3369062" y="3553406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24F7790-B9F8-8E68-8A09-C5EA233B7A17}"/>
              </a:ext>
            </a:extLst>
          </p:cNvPr>
          <p:cNvSpPr/>
          <p:nvPr/>
        </p:nvSpPr>
        <p:spPr>
          <a:xfrm>
            <a:off x="3560854" y="3553406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B532B5C-B3DD-B25E-94D0-47135E3B394D}"/>
              </a:ext>
            </a:extLst>
          </p:cNvPr>
          <p:cNvSpPr/>
          <p:nvPr/>
        </p:nvSpPr>
        <p:spPr>
          <a:xfrm>
            <a:off x="3752646" y="3553406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E460C5B-4B7F-F465-0A12-9D4CFB778D61}"/>
              </a:ext>
            </a:extLst>
          </p:cNvPr>
          <p:cNvSpPr/>
          <p:nvPr/>
        </p:nvSpPr>
        <p:spPr>
          <a:xfrm>
            <a:off x="3944438" y="3553406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98CD3DF-8ACD-5E45-8F12-22BF6B10D804}"/>
              </a:ext>
            </a:extLst>
          </p:cNvPr>
          <p:cNvSpPr/>
          <p:nvPr/>
        </p:nvSpPr>
        <p:spPr>
          <a:xfrm>
            <a:off x="4136230" y="3553406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1920E70-FC5A-BBFA-3C44-6DF4885F8391}"/>
              </a:ext>
            </a:extLst>
          </p:cNvPr>
          <p:cNvSpPr/>
          <p:nvPr/>
        </p:nvSpPr>
        <p:spPr>
          <a:xfrm>
            <a:off x="4328022" y="3553406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B7F0E55-6F4D-36EC-57D6-EA7A9B9FE417}"/>
              </a:ext>
            </a:extLst>
          </p:cNvPr>
          <p:cNvSpPr/>
          <p:nvPr/>
        </p:nvSpPr>
        <p:spPr>
          <a:xfrm>
            <a:off x="4519814" y="3553406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02D00FC-1BC8-6934-C31E-CE6B1D9FA0EA}"/>
              </a:ext>
            </a:extLst>
          </p:cNvPr>
          <p:cNvSpPr/>
          <p:nvPr/>
        </p:nvSpPr>
        <p:spPr>
          <a:xfrm>
            <a:off x="4711606" y="3553406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3510ED6-29EB-980C-4866-5877BDC07BFC}"/>
              </a:ext>
            </a:extLst>
          </p:cNvPr>
          <p:cNvSpPr/>
          <p:nvPr/>
        </p:nvSpPr>
        <p:spPr>
          <a:xfrm>
            <a:off x="4903398" y="3553406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2280DF1-FC68-1E1D-5C98-5CBFA2D38D0E}"/>
              </a:ext>
            </a:extLst>
          </p:cNvPr>
          <p:cNvSpPr/>
          <p:nvPr/>
        </p:nvSpPr>
        <p:spPr>
          <a:xfrm>
            <a:off x="5095190" y="3553406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DBB87F6D-6178-ED83-8D7C-FDC4F9A3D1B9}"/>
              </a:ext>
            </a:extLst>
          </p:cNvPr>
          <p:cNvSpPr/>
          <p:nvPr/>
        </p:nvSpPr>
        <p:spPr>
          <a:xfrm>
            <a:off x="5286982" y="3553406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8B4F0E0-1FE1-0AB8-7BD4-6793823BB89A}"/>
              </a:ext>
            </a:extLst>
          </p:cNvPr>
          <p:cNvSpPr/>
          <p:nvPr/>
        </p:nvSpPr>
        <p:spPr>
          <a:xfrm>
            <a:off x="5478774" y="3553406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086DDD8-4E79-3DF0-F2DB-F04C3E630AE8}"/>
              </a:ext>
            </a:extLst>
          </p:cNvPr>
          <p:cNvSpPr/>
          <p:nvPr/>
        </p:nvSpPr>
        <p:spPr>
          <a:xfrm>
            <a:off x="5670569" y="3553406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B37A3BD-78E1-3416-9DED-5C981B0134AE}"/>
              </a:ext>
            </a:extLst>
          </p:cNvPr>
          <p:cNvSpPr/>
          <p:nvPr/>
        </p:nvSpPr>
        <p:spPr>
          <a:xfrm>
            <a:off x="8287811" y="3553406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AFC0E00-9B65-F269-4E30-4632E3EC11F6}"/>
              </a:ext>
            </a:extLst>
          </p:cNvPr>
          <p:cNvSpPr/>
          <p:nvPr/>
        </p:nvSpPr>
        <p:spPr>
          <a:xfrm>
            <a:off x="8479603" y="3553406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BF96750-20EF-2794-98D6-47A0BF68A2B6}"/>
              </a:ext>
            </a:extLst>
          </p:cNvPr>
          <p:cNvSpPr/>
          <p:nvPr/>
        </p:nvSpPr>
        <p:spPr>
          <a:xfrm>
            <a:off x="8671395" y="3553406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541AD86-AC0E-FA13-8685-0905AA3ED7B2}"/>
              </a:ext>
            </a:extLst>
          </p:cNvPr>
          <p:cNvSpPr/>
          <p:nvPr/>
        </p:nvSpPr>
        <p:spPr>
          <a:xfrm>
            <a:off x="8863187" y="3553406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43C3A50-95E5-D9C5-31EC-C95606C9223D}"/>
              </a:ext>
            </a:extLst>
          </p:cNvPr>
          <p:cNvSpPr/>
          <p:nvPr/>
        </p:nvSpPr>
        <p:spPr>
          <a:xfrm>
            <a:off x="9054979" y="3553406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78CD753-2822-BCAF-04BD-AD0847EC28C2}"/>
              </a:ext>
            </a:extLst>
          </p:cNvPr>
          <p:cNvSpPr/>
          <p:nvPr/>
        </p:nvSpPr>
        <p:spPr>
          <a:xfrm>
            <a:off x="9246771" y="3553406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1873ADE-1657-4BDC-4A85-0EC662D5AE09}"/>
              </a:ext>
            </a:extLst>
          </p:cNvPr>
          <p:cNvSpPr/>
          <p:nvPr/>
        </p:nvSpPr>
        <p:spPr>
          <a:xfrm>
            <a:off x="9438563" y="3553406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1FA42F56-0573-9F15-5DFC-F787A209CC8B}"/>
              </a:ext>
            </a:extLst>
          </p:cNvPr>
          <p:cNvSpPr/>
          <p:nvPr/>
        </p:nvSpPr>
        <p:spPr>
          <a:xfrm>
            <a:off x="9630355" y="3553406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F7A310D-569A-37DD-2E94-79C454107D75}"/>
              </a:ext>
            </a:extLst>
          </p:cNvPr>
          <p:cNvSpPr/>
          <p:nvPr/>
        </p:nvSpPr>
        <p:spPr>
          <a:xfrm>
            <a:off x="9822150" y="3553406"/>
            <a:ext cx="161730" cy="4540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화살표: 오른쪽 131">
            <a:extLst>
              <a:ext uri="{FF2B5EF4-FFF2-40B4-BE49-F238E27FC236}">
                <a16:creationId xmlns:a16="http://schemas.microsoft.com/office/drawing/2014/main" id="{DF57367D-31DE-58F2-BE4F-31DE8AFEE5F7}"/>
              </a:ext>
            </a:extLst>
          </p:cNvPr>
          <p:cNvSpPr/>
          <p:nvPr/>
        </p:nvSpPr>
        <p:spPr>
          <a:xfrm flipH="1">
            <a:off x="881899" y="1942316"/>
            <a:ext cx="8737061" cy="82703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기재진행방향</a:t>
            </a: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AD24FD89-C396-6FA6-7D57-DD4F7C037613}"/>
              </a:ext>
            </a:extLst>
          </p:cNvPr>
          <p:cNvCxnSpPr>
            <a:cxnSpLocks/>
          </p:cNvCxnSpPr>
          <p:nvPr/>
        </p:nvCxnSpPr>
        <p:spPr>
          <a:xfrm>
            <a:off x="574431" y="3569960"/>
            <a:ext cx="0" cy="435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1B759EF5-EBF8-25F8-3D8A-0C451A7D0834}"/>
              </a:ext>
            </a:extLst>
          </p:cNvPr>
          <p:cNvCxnSpPr>
            <a:cxnSpLocks/>
          </p:cNvCxnSpPr>
          <p:nvPr/>
        </p:nvCxnSpPr>
        <p:spPr>
          <a:xfrm>
            <a:off x="649351" y="4055202"/>
            <a:ext cx="1975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E36F324E-9D8B-9A27-E5DE-1F424AC9406D}"/>
              </a:ext>
            </a:extLst>
          </p:cNvPr>
          <p:cNvCxnSpPr>
            <a:cxnSpLocks/>
          </p:cNvCxnSpPr>
          <p:nvPr/>
        </p:nvCxnSpPr>
        <p:spPr>
          <a:xfrm>
            <a:off x="507100" y="3559945"/>
            <a:ext cx="1580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98240536-2283-3085-34EF-544BA9950635}"/>
              </a:ext>
            </a:extLst>
          </p:cNvPr>
          <p:cNvCxnSpPr>
            <a:cxnSpLocks/>
          </p:cNvCxnSpPr>
          <p:nvPr/>
        </p:nvCxnSpPr>
        <p:spPr>
          <a:xfrm>
            <a:off x="504715" y="4007619"/>
            <a:ext cx="1580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F2B7DFDF-AC82-B9DB-25E1-F6A28EC8567F}"/>
              </a:ext>
            </a:extLst>
          </p:cNvPr>
          <p:cNvCxnSpPr>
            <a:cxnSpLocks/>
          </p:cNvCxnSpPr>
          <p:nvPr/>
        </p:nvCxnSpPr>
        <p:spPr>
          <a:xfrm flipV="1">
            <a:off x="659496" y="3921346"/>
            <a:ext cx="0" cy="12627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9424B777-2EC3-DC90-3E50-B3E768B3819B}"/>
              </a:ext>
            </a:extLst>
          </p:cNvPr>
          <p:cNvCxnSpPr>
            <a:cxnSpLocks/>
          </p:cNvCxnSpPr>
          <p:nvPr/>
        </p:nvCxnSpPr>
        <p:spPr>
          <a:xfrm flipV="1">
            <a:off x="849825" y="4009875"/>
            <a:ext cx="0" cy="2142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A795D225-1C33-FE5E-61F3-28AEA40DF648}"/>
              </a:ext>
            </a:extLst>
          </p:cNvPr>
          <p:cNvSpPr/>
          <p:nvPr/>
        </p:nvSpPr>
        <p:spPr>
          <a:xfrm>
            <a:off x="732266" y="3516346"/>
            <a:ext cx="5052585" cy="1300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31BF1EC9-E390-5389-9C8A-BE42706C50E1}"/>
              </a:ext>
            </a:extLst>
          </p:cNvPr>
          <p:cNvSpPr/>
          <p:nvPr/>
        </p:nvSpPr>
        <p:spPr>
          <a:xfrm>
            <a:off x="8406751" y="3516346"/>
            <a:ext cx="1423293" cy="1300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9F755201-D7DD-4453-5389-42DC96D16DBB}"/>
              </a:ext>
            </a:extLst>
          </p:cNvPr>
          <p:cNvCxnSpPr>
            <a:cxnSpLocks/>
          </p:cNvCxnSpPr>
          <p:nvPr/>
        </p:nvCxnSpPr>
        <p:spPr>
          <a:xfrm>
            <a:off x="5898905" y="3569960"/>
            <a:ext cx="0" cy="435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7B5BFFEF-273F-8329-0FF5-5A112BAF2533}"/>
              </a:ext>
            </a:extLst>
          </p:cNvPr>
          <p:cNvCxnSpPr>
            <a:cxnSpLocks/>
          </p:cNvCxnSpPr>
          <p:nvPr/>
        </p:nvCxnSpPr>
        <p:spPr>
          <a:xfrm>
            <a:off x="5831574" y="3559945"/>
            <a:ext cx="1580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B229B823-08B4-1EED-AE7E-8B8EDEDA7389}"/>
              </a:ext>
            </a:extLst>
          </p:cNvPr>
          <p:cNvCxnSpPr>
            <a:cxnSpLocks/>
          </p:cNvCxnSpPr>
          <p:nvPr/>
        </p:nvCxnSpPr>
        <p:spPr>
          <a:xfrm>
            <a:off x="5840913" y="4007619"/>
            <a:ext cx="1580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A162CD11-8E7D-DFA3-5DDB-8461E6D68966}"/>
              </a:ext>
            </a:extLst>
          </p:cNvPr>
          <p:cNvCxnSpPr>
            <a:cxnSpLocks/>
          </p:cNvCxnSpPr>
          <p:nvPr/>
        </p:nvCxnSpPr>
        <p:spPr>
          <a:xfrm>
            <a:off x="8192047" y="3569960"/>
            <a:ext cx="0" cy="435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C9147792-39C4-3364-5A13-06560F43E571}"/>
              </a:ext>
            </a:extLst>
          </p:cNvPr>
          <p:cNvCxnSpPr>
            <a:cxnSpLocks/>
          </p:cNvCxnSpPr>
          <p:nvPr/>
        </p:nvCxnSpPr>
        <p:spPr>
          <a:xfrm>
            <a:off x="8124716" y="3559945"/>
            <a:ext cx="1580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5CEF9393-1602-B9F2-6BE3-5D9EC26EF327}"/>
              </a:ext>
            </a:extLst>
          </p:cNvPr>
          <p:cNvCxnSpPr>
            <a:cxnSpLocks/>
          </p:cNvCxnSpPr>
          <p:nvPr/>
        </p:nvCxnSpPr>
        <p:spPr>
          <a:xfrm>
            <a:off x="8122331" y="4007619"/>
            <a:ext cx="1580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02C67F95-A63E-2009-93C4-3F1DB40F23C1}"/>
              </a:ext>
            </a:extLst>
          </p:cNvPr>
          <p:cNvCxnSpPr>
            <a:cxnSpLocks/>
          </p:cNvCxnSpPr>
          <p:nvPr/>
        </p:nvCxnSpPr>
        <p:spPr>
          <a:xfrm>
            <a:off x="5836332" y="4109177"/>
            <a:ext cx="24451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6F75CFFE-6C24-6251-ACA6-B10F9F0CC6CE}"/>
              </a:ext>
            </a:extLst>
          </p:cNvPr>
          <p:cNvCxnSpPr>
            <a:cxnSpLocks/>
          </p:cNvCxnSpPr>
          <p:nvPr/>
        </p:nvCxnSpPr>
        <p:spPr>
          <a:xfrm>
            <a:off x="649351" y="4524426"/>
            <a:ext cx="52008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007AE20B-7CEA-DC47-C260-387968D01992}"/>
              </a:ext>
            </a:extLst>
          </p:cNvPr>
          <p:cNvCxnSpPr>
            <a:cxnSpLocks/>
          </p:cNvCxnSpPr>
          <p:nvPr/>
        </p:nvCxnSpPr>
        <p:spPr>
          <a:xfrm flipV="1">
            <a:off x="659496" y="4308531"/>
            <a:ext cx="0" cy="2142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FD005AF3-E7FE-5537-8605-AF8E0F1F92B9}"/>
              </a:ext>
            </a:extLst>
          </p:cNvPr>
          <p:cNvCxnSpPr>
            <a:cxnSpLocks/>
          </p:cNvCxnSpPr>
          <p:nvPr/>
        </p:nvCxnSpPr>
        <p:spPr>
          <a:xfrm>
            <a:off x="5852622" y="4524426"/>
            <a:ext cx="24324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408D0BDC-4881-B436-8B45-99BF8A3978BF}"/>
              </a:ext>
            </a:extLst>
          </p:cNvPr>
          <p:cNvCxnSpPr>
            <a:cxnSpLocks/>
          </p:cNvCxnSpPr>
          <p:nvPr/>
        </p:nvCxnSpPr>
        <p:spPr>
          <a:xfrm flipH="1" flipV="1">
            <a:off x="5844379" y="3908568"/>
            <a:ext cx="5862" cy="8151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9FD552E8-654C-C393-F284-5A57C693C14F}"/>
              </a:ext>
            </a:extLst>
          </p:cNvPr>
          <p:cNvCxnSpPr>
            <a:cxnSpLocks/>
          </p:cNvCxnSpPr>
          <p:nvPr/>
        </p:nvCxnSpPr>
        <p:spPr>
          <a:xfrm flipV="1">
            <a:off x="8289006" y="3915110"/>
            <a:ext cx="0" cy="12627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F996CBEC-29A2-4963-58DC-27F1F9F8C885}"/>
              </a:ext>
            </a:extLst>
          </p:cNvPr>
          <p:cNvCxnSpPr>
            <a:cxnSpLocks/>
          </p:cNvCxnSpPr>
          <p:nvPr/>
        </p:nvCxnSpPr>
        <p:spPr>
          <a:xfrm>
            <a:off x="659440" y="4975995"/>
            <a:ext cx="76283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440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9F50CAE-D8D9-EF0F-AB93-1E4B6490D836}"/>
              </a:ext>
            </a:extLst>
          </p:cNvPr>
          <p:cNvCxnSpPr>
            <a:cxnSpLocks/>
          </p:cNvCxnSpPr>
          <p:nvPr/>
        </p:nvCxnSpPr>
        <p:spPr>
          <a:xfrm>
            <a:off x="1103303" y="4174484"/>
            <a:ext cx="13950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24A7C40-60DA-A3F1-6C46-0D50636213BC}"/>
              </a:ext>
            </a:extLst>
          </p:cNvPr>
          <p:cNvCxnSpPr>
            <a:cxnSpLocks/>
          </p:cNvCxnSpPr>
          <p:nvPr/>
        </p:nvCxnSpPr>
        <p:spPr>
          <a:xfrm rot="600000" flipV="1">
            <a:off x="1305258" y="3428999"/>
            <a:ext cx="0" cy="7562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2E11175-425A-6239-FAAE-848E6D763283}"/>
              </a:ext>
            </a:extLst>
          </p:cNvPr>
          <p:cNvCxnSpPr/>
          <p:nvPr/>
        </p:nvCxnSpPr>
        <p:spPr>
          <a:xfrm>
            <a:off x="1366439" y="3429000"/>
            <a:ext cx="4915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4C76B98-4CB1-CF0F-F2E3-1988AF6D9403}"/>
              </a:ext>
            </a:extLst>
          </p:cNvPr>
          <p:cNvCxnSpPr>
            <a:cxnSpLocks/>
          </p:cNvCxnSpPr>
          <p:nvPr/>
        </p:nvCxnSpPr>
        <p:spPr>
          <a:xfrm>
            <a:off x="1981805" y="4166980"/>
            <a:ext cx="13950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4376FD-B8E8-4568-8CC9-7672DBB16645}"/>
              </a:ext>
            </a:extLst>
          </p:cNvPr>
          <p:cNvCxnSpPr>
            <a:cxnSpLocks/>
          </p:cNvCxnSpPr>
          <p:nvPr/>
        </p:nvCxnSpPr>
        <p:spPr>
          <a:xfrm rot="10200000" flipV="1">
            <a:off x="1918645" y="3421495"/>
            <a:ext cx="0" cy="7562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3C3ED5D-8785-A910-91A6-3DE2ED11B89F}"/>
              </a:ext>
            </a:extLst>
          </p:cNvPr>
          <p:cNvCxnSpPr>
            <a:cxnSpLocks/>
          </p:cNvCxnSpPr>
          <p:nvPr/>
        </p:nvCxnSpPr>
        <p:spPr>
          <a:xfrm rot="600000" flipV="1">
            <a:off x="2183760" y="3421495"/>
            <a:ext cx="0" cy="7562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0230C7D-A951-E129-4116-B6BC889232A1}"/>
              </a:ext>
            </a:extLst>
          </p:cNvPr>
          <p:cNvCxnSpPr/>
          <p:nvPr/>
        </p:nvCxnSpPr>
        <p:spPr>
          <a:xfrm>
            <a:off x="2249419" y="3429000"/>
            <a:ext cx="4915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86685F4-94A8-C461-A86A-F747FBF39D93}"/>
              </a:ext>
            </a:extLst>
          </p:cNvPr>
          <p:cNvCxnSpPr>
            <a:cxnSpLocks/>
          </p:cNvCxnSpPr>
          <p:nvPr/>
        </p:nvCxnSpPr>
        <p:spPr>
          <a:xfrm>
            <a:off x="2869789" y="4164480"/>
            <a:ext cx="13950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24D5A45-7378-3F21-5BA1-D70D32C4AD68}"/>
              </a:ext>
            </a:extLst>
          </p:cNvPr>
          <p:cNvCxnSpPr>
            <a:cxnSpLocks/>
          </p:cNvCxnSpPr>
          <p:nvPr/>
        </p:nvCxnSpPr>
        <p:spPr>
          <a:xfrm rot="10200000" flipV="1">
            <a:off x="2806629" y="3418995"/>
            <a:ext cx="0" cy="7562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0562DF2-03D9-BD1C-0B30-1B908B90B552}"/>
              </a:ext>
            </a:extLst>
          </p:cNvPr>
          <p:cNvCxnSpPr>
            <a:cxnSpLocks/>
          </p:cNvCxnSpPr>
          <p:nvPr/>
        </p:nvCxnSpPr>
        <p:spPr>
          <a:xfrm rot="600000" flipV="1">
            <a:off x="3071744" y="3418995"/>
            <a:ext cx="0" cy="7562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2F0DFB5-A7A7-102D-5593-8D23511DCF13}"/>
              </a:ext>
            </a:extLst>
          </p:cNvPr>
          <p:cNvCxnSpPr/>
          <p:nvPr/>
        </p:nvCxnSpPr>
        <p:spPr>
          <a:xfrm>
            <a:off x="3132401" y="3429000"/>
            <a:ext cx="4915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5AF8F5-09BF-D2DE-3E04-E013CBC32B53}"/>
              </a:ext>
            </a:extLst>
          </p:cNvPr>
          <p:cNvCxnSpPr>
            <a:cxnSpLocks/>
          </p:cNvCxnSpPr>
          <p:nvPr/>
        </p:nvCxnSpPr>
        <p:spPr>
          <a:xfrm>
            <a:off x="3747663" y="4169481"/>
            <a:ext cx="13950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58501B5-5B1C-EE19-9D07-1DC637FA6BB2}"/>
              </a:ext>
            </a:extLst>
          </p:cNvPr>
          <p:cNvCxnSpPr>
            <a:cxnSpLocks/>
          </p:cNvCxnSpPr>
          <p:nvPr/>
        </p:nvCxnSpPr>
        <p:spPr>
          <a:xfrm rot="10200000" flipV="1">
            <a:off x="3684504" y="3423996"/>
            <a:ext cx="0" cy="7562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E0B9FB0A-D123-9258-7F84-2CFCA7881566}"/>
              </a:ext>
            </a:extLst>
          </p:cNvPr>
          <p:cNvCxnSpPr>
            <a:cxnSpLocks/>
          </p:cNvCxnSpPr>
          <p:nvPr/>
        </p:nvCxnSpPr>
        <p:spPr>
          <a:xfrm>
            <a:off x="1232120" y="2953711"/>
            <a:ext cx="909" cy="1470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54545D42-A375-6541-09E6-2A284F4FD556}"/>
              </a:ext>
            </a:extLst>
          </p:cNvPr>
          <p:cNvCxnSpPr>
            <a:cxnSpLocks/>
          </p:cNvCxnSpPr>
          <p:nvPr/>
        </p:nvCxnSpPr>
        <p:spPr>
          <a:xfrm flipH="1">
            <a:off x="1985718" y="2951293"/>
            <a:ext cx="5006" cy="1213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A58E7C32-2405-D212-5396-2DCCB1A66AFC}"/>
              </a:ext>
            </a:extLst>
          </p:cNvPr>
          <p:cNvCxnSpPr>
            <a:cxnSpLocks/>
          </p:cNvCxnSpPr>
          <p:nvPr/>
        </p:nvCxnSpPr>
        <p:spPr>
          <a:xfrm flipH="1">
            <a:off x="2112467" y="2953971"/>
            <a:ext cx="5006" cy="1467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754A18E3-FA43-CD0B-3BBA-B57353EA9E77}"/>
              </a:ext>
            </a:extLst>
          </p:cNvPr>
          <p:cNvCxnSpPr>
            <a:cxnSpLocks/>
          </p:cNvCxnSpPr>
          <p:nvPr/>
        </p:nvCxnSpPr>
        <p:spPr>
          <a:xfrm>
            <a:off x="1236667" y="3231416"/>
            <a:ext cx="749578" cy="0"/>
          </a:xfrm>
          <a:prstGeom prst="line">
            <a:avLst/>
          </a:prstGeom>
          <a:ln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9242555D-B6DE-A13C-32A1-13F4C0057B08}"/>
              </a:ext>
            </a:extLst>
          </p:cNvPr>
          <p:cNvCxnSpPr>
            <a:cxnSpLocks/>
          </p:cNvCxnSpPr>
          <p:nvPr/>
        </p:nvCxnSpPr>
        <p:spPr>
          <a:xfrm>
            <a:off x="1808278" y="3081931"/>
            <a:ext cx="175921" cy="0"/>
          </a:xfrm>
          <a:prstGeom prst="line">
            <a:avLst/>
          </a:prstGeom>
          <a:ln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612CA894-3F5F-77ED-D18C-7BB32EDDA1B9}"/>
              </a:ext>
            </a:extLst>
          </p:cNvPr>
          <p:cNvCxnSpPr>
            <a:cxnSpLocks/>
          </p:cNvCxnSpPr>
          <p:nvPr/>
        </p:nvCxnSpPr>
        <p:spPr>
          <a:xfrm>
            <a:off x="2121994" y="3081931"/>
            <a:ext cx="465429" cy="0"/>
          </a:xfrm>
          <a:prstGeom prst="line">
            <a:avLst/>
          </a:prstGeom>
          <a:ln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23121B3B-61C5-C337-64B3-26D3D4A2D77D}"/>
              </a:ext>
            </a:extLst>
          </p:cNvPr>
          <p:cNvCxnSpPr>
            <a:cxnSpLocks/>
          </p:cNvCxnSpPr>
          <p:nvPr/>
        </p:nvCxnSpPr>
        <p:spPr>
          <a:xfrm>
            <a:off x="1232120" y="4276865"/>
            <a:ext cx="880347" cy="0"/>
          </a:xfrm>
          <a:prstGeom prst="line">
            <a:avLst/>
          </a:prstGeom>
          <a:ln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3788F51D-1E10-C253-1392-4CA5B33AFFE6}"/>
              </a:ext>
            </a:extLst>
          </p:cNvPr>
          <p:cNvCxnSpPr>
            <a:cxnSpLocks/>
          </p:cNvCxnSpPr>
          <p:nvPr/>
        </p:nvCxnSpPr>
        <p:spPr>
          <a:xfrm flipV="1">
            <a:off x="3004643" y="2953711"/>
            <a:ext cx="211741" cy="1205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F50FDADB-9B81-F96A-905F-F0608930238A}"/>
              </a:ext>
            </a:extLst>
          </p:cNvPr>
          <p:cNvCxnSpPr>
            <a:cxnSpLocks/>
          </p:cNvCxnSpPr>
          <p:nvPr/>
        </p:nvCxnSpPr>
        <p:spPr>
          <a:xfrm flipH="1">
            <a:off x="3002310" y="2951292"/>
            <a:ext cx="2333" cy="1209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5925C975-4654-DB08-C5AE-4A165F601652}"/>
              </a:ext>
            </a:extLst>
          </p:cNvPr>
          <p:cNvCxnSpPr>
            <a:cxnSpLocks/>
          </p:cNvCxnSpPr>
          <p:nvPr/>
        </p:nvCxnSpPr>
        <p:spPr>
          <a:xfrm flipH="1" flipV="1">
            <a:off x="3188871" y="3113865"/>
            <a:ext cx="212591" cy="37516"/>
          </a:xfrm>
          <a:prstGeom prst="straightConnector1">
            <a:avLst/>
          </a:prstGeom>
          <a:ln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97BA81E0-7341-B501-538E-1E0E53B817A7}"/>
              </a:ext>
            </a:extLst>
          </p:cNvPr>
          <p:cNvCxnSpPr>
            <a:cxnSpLocks/>
          </p:cNvCxnSpPr>
          <p:nvPr/>
        </p:nvCxnSpPr>
        <p:spPr>
          <a:xfrm flipH="1">
            <a:off x="2806630" y="3100689"/>
            <a:ext cx="188523" cy="31933"/>
          </a:xfrm>
          <a:prstGeom prst="straightConnector1">
            <a:avLst/>
          </a:prstGeom>
          <a:ln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8CAF0187-A305-DF0E-B1EA-AE3DA02C45B7}"/>
              </a:ext>
            </a:extLst>
          </p:cNvPr>
          <p:cNvCxnSpPr>
            <a:cxnSpLocks/>
          </p:cNvCxnSpPr>
          <p:nvPr/>
        </p:nvCxnSpPr>
        <p:spPr>
          <a:xfrm flipV="1">
            <a:off x="3624105" y="3424739"/>
            <a:ext cx="491711" cy="1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36A61F43-D85E-81A8-2699-FFFE1F2C107D}"/>
              </a:ext>
            </a:extLst>
          </p:cNvPr>
          <p:cNvCxnSpPr>
            <a:cxnSpLocks/>
          </p:cNvCxnSpPr>
          <p:nvPr/>
        </p:nvCxnSpPr>
        <p:spPr>
          <a:xfrm flipV="1">
            <a:off x="3875316" y="4167563"/>
            <a:ext cx="229386" cy="1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D1204988-DE6E-EF8F-CD5C-F6C11E1E9967}"/>
              </a:ext>
            </a:extLst>
          </p:cNvPr>
          <p:cNvCxnSpPr>
            <a:cxnSpLocks/>
          </p:cNvCxnSpPr>
          <p:nvPr/>
        </p:nvCxnSpPr>
        <p:spPr>
          <a:xfrm>
            <a:off x="3952473" y="3418998"/>
            <a:ext cx="0" cy="752984"/>
          </a:xfrm>
          <a:prstGeom prst="line">
            <a:avLst/>
          </a:prstGeom>
          <a:ln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10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9F50CAE-D8D9-EF0F-AB93-1E4B6490D836}"/>
              </a:ext>
            </a:extLst>
          </p:cNvPr>
          <p:cNvCxnSpPr>
            <a:cxnSpLocks/>
          </p:cNvCxnSpPr>
          <p:nvPr/>
        </p:nvCxnSpPr>
        <p:spPr>
          <a:xfrm>
            <a:off x="1103303" y="4174484"/>
            <a:ext cx="13950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24A7C40-60DA-A3F1-6C46-0D50636213BC}"/>
              </a:ext>
            </a:extLst>
          </p:cNvPr>
          <p:cNvCxnSpPr>
            <a:cxnSpLocks/>
          </p:cNvCxnSpPr>
          <p:nvPr/>
        </p:nvCxnSpPr>
        <p:spPr>
          <a:xfrm rot="600000" flipV="1">
            <a:off x="1305258" y="3428999"/>
            <a:ext cx="0" cy="7562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2E11175-425A-6239-FAAE-848E6D763283}"/>
              </a:ext>
            </a:extLst>
          </p:cNvPr>
          <p:cNvCxnSpPr/>
          <p:nvPr/>
        </p:nvCxnSpPr>
        <p:spPr>
          <a:xfrm>
            <a:off x="1366439" y="3429000"/>
            <a:ext cx="4915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4C76B98-4CB1-CF0F-F2E3-1988AF6D9403}"/>
              </a:ext>
            </a:extLst>
          </p:cNvPr>
          <p:cNvCxnSpPr>
            <a:cxnSpLocks/>
          </p:cNvCxnSpPr>
          <p:nvPr/>
        </p:nvCxnSpPr>
        <p:spPr>
          <a:xfrm>
            <a:off x="1981805" y="4166980"/>
            <a:ext cx="13950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4376FD-B8E8-4568-8CC9-7672DBB16645}"/>
              </a:ext>
            </a:extLst>
          </p:cNvPr>
          <p:cNvCxnSpPr>
            <a:cxnSpLocks/>
          </p:cNvCxnSpPr>
          <p:nvPr/>
        </p:nvCxnSpPr>
        <p:spPr>
          <a:xfrm rot="10200000" flipV="1">
            <a:off x="1918645" y="3421495"/>
            <a:ext cx="0" cy="7562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3C3ED5D-8785-A910-91A6-3DE2ED11B89F}"/>
              </a:ext>
            </a:extLst>
          </p:cNvPr>
          <p:cNvCxnSpPr>
            <a:cxnSpLocks/>
          </p:cNvCxnSpPr>
          <p:nvPr/>
        </p:nvCxnSpPr>
        <p:spPr>
          <a:xfrm rot="600000" flipV="1">
            <a:off x="2183760" y="3421495"/>
            <a:ext cx="0" cy="7562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0230C7D-A951-E129-4116-B6BC889232A1}"/>
              </a:ext>
            </a:extLst>
          </p:cNvPr>
          <p:cNvCxnSpPr/>
          <p:nvPr/>
        </p:nvCxnSpPr>
        <p:spPr>
          <a:xfrm>
            <a:off x="2249419" y="3429000"/>
            <a:ext cx="4915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86685F4-94A8-C461-A86A-F747FBF39D93}"/>
              </a:ext>
            </a:extLst>
          </p:cNvPr>
          <p:cNvCxnSpPr>
            <a:cxnSpLocks/>
          </p:cNvCxnSpPr>
          <p:nvPr/>
        </p:nvCxnSpPr>
        <p:spPr>
          <a:xfrm>
            <a:off x="2869789" y="4164480"/>
            <a:ext cx="13950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24D5A45-7378-3F21-5BA1-D70D32C4AD68}"/>
              </a:ext>
            </a:extLst>
          </p:cNvPr>
          <p:cNvCxnSpPr>
            <a:cxnSpLocks/>
          </p:cNvCxnSpPr>
          <p:nvPr/>
        </p:nvCxnSpPr>
        <p:spPr>
          <a:xfrm rot="10200000" flipV="1">
            <a:off x="2806629" y="3418995"/>
            <a:ext cx="0" cy="7562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0562DF2-03D9-BD1C-0B30-1B908B90B552}"/>
              </a:ext>
            </a:extLst>
          </p:cNvPr>
          <p:cNvCxnSpPr>
            <a:cxnSpLocks/>
          </p:cNvCxnSpPr>
          <p:nvPr/>
        </p:nvCxnSpPr>
        <p:spPr>
          <a:xfrm rot="600000" flipV="1">
            <a:off x="3071744" y="3418995"/>
            <a:ext cx="0" cy="7562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2F0DFB5-A7A7-102D-5593-8D23511DCF13}"/>
              </a:ext>
            </a:extLst>
          </p:cNvPr>
          <p:cNvCxnSpPr/>
          <p:nvPr/>
        </p:nvCxnSpPr>
        <p:spPr>
          <a:xfrm>
            <a:off x="3132401" y="3429000"/>
            <a:ext cx="4915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5AF8F5-09BF-D2DE-3E04-E013CBC32B53}"/>
              </a:ext>
            </a:extLst>
          </p:cNvPr>
          <p:cNvCxnSpPr>
            <a:cxnSpLocks/>
          </p:cNvCxnSpPr>
          <p:nvPr/>
        </p:nvCxnSpPr>
        <p:spPr>
          <a:xfrm>
            <a:off x="3747663" y="4169481"/>
            <a:ext cx="13950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58501B5-5B1C-EE19-9D07-1DC637FA6BB2}"/>
              </a:ext>
            </a:extLst>
          </p:cNvPr>
          <p:cNvCxnSpPr>
            <a:cxnSpLocks/>
          </p:cNvCxnSpPr>
          <p:nvPr/>
        </p:nvCxnSpPr>
        <p:spPr>
          <a:xfrm rot="10200000" flipV="1">
            <a:off x="3684504" y="3423996"/>
            <a:ext cx="0" cy="7562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E0B9FB0A-D123-9258-7F84-2CFCA7881566}"/>
              </a:ext>
            </a:extLst>
          </p:cNvPr>
          <p:cNvCxnSpPr>
            <a:cxnSpLocks/>
          </p:cNvCxnSpPr>
          <p:nvPr/>
        </p:nvCxnSpPr>
        <p:spPr>
          <a:xfrm>
            <a:off x="1232120" y="2953711"/>
            <a:ext cx="909" cy="1470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54545D42-A375-6541-09E6-2A284F4FD556}"/>
              </a:ext>
            </a:extLst>
          </p:cNvPr>
          <p:cNvCxnSpPr>
            <a:cxnSpLocks/>
          </p:cNvCxnSpPr>
          <p:nvPr/>
        </p:nvCxnSpPr>
        <p:spPr>
          <a:xfrm flipH="1">
            <a:off x="1985718" y="2951293"/>
            <a:ext cx="5006" cy="1213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A58E7C32-2405-D212-5396-2DCCB1A66AFC}"/>
              </a:ext>
            </a:extLst>
          </p:cNvPr>
          <p:cNvCxnSpPr>
            <a:cxnSpLocks/>
          </p:cNvCxnSpPr>
          <p:nvPr/>
        </p:nvCxnSpPr>
        <p:spPr>
          <a:xfrm flipH="1">
            <a:off x="2112467" y="2953971"/>
            <a:ext cx="5006" cy="1467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754A18E3-FA43-CD0B-3BBA-B57353EA9E77}"/>
              </a:ext>
            </a:extLst>
          </p:cNvPr>
          <p:cNvCxnSpPr>
            <a:cxnSpLocks/>
          </p:cNvCxnSpPr>
          <p:nvPr/>
        </p:nvCxnSpPr>
        <p:spPr>
          <a:xfrm>
            <a:off x="1236667" y="3231416"/>
            <a:ext cx="749578" cy="0"/>
          </a:xfrm>
          <a:prstGeom prst="line">
            <a:avLst/>
          </a:prstGeom>
          <a:ln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9242555D-B6DE-A13C-32A1-13F4C0057B08}"/>
              </a:ext>
            </a:extLst>
          </p:cNvPr>
          <p:cNvCxnSpPr>
            <a:cxnSpLocks/>
          </p:cNvCxnSpPr>
          <p:nvPr/>
        </p:nvCxnSpPr>
        <p:spPr>
          <a:xfrm>
            <a:off x="1808278" y="3081931"/>
            <a:ext cx="175921" cy="0"/>
          </a:xfrm>
          <a:prstGeom prst="line">
            <a:avLst/>
          </a:prstGeom>
          <a:ln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612CA894-3F5F-77ED-D18C-7BB32EDDA1B9}"/>
              </a:ext>
            </a:extLst>
          </p:cNvPr>
          <p:cNvCxnSpPr>
            <a:cxnSpLocks/>
          </p:cNvCxnSpPr>
          <p:nvPr/>
        </p:nvCxnSpPr>
        <p:spPr>
          <a:xfrm>
            <a:off x="2121994" y="3081931"/>
            <a:ext cx="465429" cy="0"/>
          </a:xfrm>
          <a:prstGeom prst="line">
            <a:avLst/>
          </a:prstGeom>
          <a:ln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23121B3B-61C5-C337-64B3-26D3D4A2D77D}"/>
              </a:ext>
            </a:extLst>
          </p:cNvPr>
          <p:cNvCxnSpPr>
            <a:cxnSpLocks/>
          </p:cNvCxnSpPr>
          <p:nvPr/>
        </p:nvCxnSpPr>
        <p:spPr>
          <a:xfrm>
            <a:off x="1232120" y="4276865"/>
            <a:ext cx="880347" cy="0"/>
          </a:xfrm>
          <a:prstGeom prst="line">
            <a:avLst/>
          </a:prstGeom>
          <a:ln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3788F51D-1E10-C253-1392-4CA5B33AFFE6}"/>
              </a:ext>
            </a:extLst>
          </p:cNvPr>
          <p:cNvCxnSpPr>
            <a:cxnSpLocks/>
          </p:cNvCxnSpPr>
          <p:nvPr/>
        </p:nvCxnSpPr>
        <p:spPr>
          <a:xfrm flipV="1">
            <a:off x="3004643" y="2953711"/>
            <a:ext cx="211741" cy="1205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F50FDADB-9B81-F96A-905F-F0608930238A}"/>
              </a:ext>
            </a:extLst>
          </p:cNvPr>
          <p:cNvCxnSpPr>
            <a:cxnSpLocks/>
          </p:cNvCxnSpPr>
          <p:nvPr/>
        </p:nvCxnSpPr>
        <p:spPr>
          <a:xfrm flipH="1">
            <a:off x="3002310" y="2951292"/>
            <a:ext cx="2333" cy="1209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5925C975-4654-DB08-C5AE-4A165F601652}"/>
              </a:ext>
            </a:extLst>
          </p:cNvPr>
          <p:cNvCxnSpPr>
            <a:cxnSpLocks/>
          </p:cNvCxnSpPr>
          <p:nvPr/>
        </p:nvCxnSpPr>
        <p:spPr>
          <a:xfrm flipH="1" flipV="1">
            <a:off x="3188871" y="3113865"/>
            <a:ext cx="212591" cy="37516"/>
          </a:xfrm>
          <a:prstGeom prst="straightConnector1">
            <a:avLst/>
          </a:prstGeom>
          <a:ln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97BA81E0-7341-B501-538E-1E0E53B817A7}"/>
              </a:ext>
            </a:extLst>
          </p:cNvPr>
          <p:cNvCxnSpPr>
            <a:cxnSpLocks/>
          </p:cNvCxnSpPr>
          <p:nvPr/>
        </p:nvCxnSpPr>
        <p:spPr>
          <a:xfrm flipH="1">
            <a:off x="2806630" y="3100689"/>
            <a:ext cx="188523" cy="31933"/>
          </a:xfrm>
          <a:prstGeom prst="straightConnector1">
            <a:avLst/>
          </a:prstGeom>
          <a:ln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8CAF0187-A305-DF0E-B1EA-AE3DA02C45B7}"/>
              </a:ext>
            </a:extLst>
          </p:cNvPr>
          <p:cNvCxnSpPr>
            <a:cxnSpLocks/>
          </p:cNvCxnSpPr>
          <p:nvPr/>
        </p:nvCxnSpPr>
        <p:spPr>
          <a:xfrm flipV="1">
            <a:off x="3624105" y="3424739"/>
            <a:ext cx="491711" cy="1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36A61F43-D85E-81A8-2699-FFFE1F2C107D}"/>
              </a:ext>
            </a:extLst>
          </p:cNvPr>
          <p:cNvCxnSpPr>
            <a:cxnSpLocks/>
          </p:cNvCxnSpPr>
          <p:nvPr/>
        </p:nvCxnSpPr>
        <p:spPr>
          <a:xfrm flipV="1">
            <a:off x="3875316" y="4167563"/>
            <a:ext cx="229386" cy="1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D1204988-DE6E-EF8F-CD5C-F6C11E1E9967}"/>
              </a:ext>
            </a:extLst>
          </p:cNvPr>
          <p:cNvCxnSpPr>
            <a:cxnSpLocks/>
          </p:cNvCxnSpPr>
          <p:nvPr/>
        </p:nvCxnSpPr>
        <p:spPr>
          <a:xfrm>
            <a:off x="3952473" y="3418998"/>
            <a:ext cx="0" cy="752984"/>
          </a:xfrm>
          <a:prstGeom prst="line">
            <a:avLst/>
          </a:prstGeom>
          <a:ln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FE6CE7-42BC-D49C-A131-555D786972E3}"/>
              </a:ext>
            </a:extLst>
          </p:cNvPr>
          <p:cNvSpPr/>
          <p:nvPr/>
        </p:nvSpPr>
        <p:spPr>
          <a:xfrm>
            <a:off x="1173838" y="4842942"/>
            <a:ext cx="5368976" cy="1672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/>
          </a:p>
        </p:txBody>
      </p:sp>
    </p:spTree>
    <p:extLst>
      <p:ext uri="{BB962C8B-B14F-4D97-AF65-F5344CB8AC3E}">
        <p14:creationId xmlns:p14="http://schemas.microsoft.com/office/powerpoint/2010/main" val="2789276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그림 183">
            <a:extLst>
              <a:ext uri="{FF2B5EF4-FFF2-40B4-BE49-F238E27FC236}">
                <a16:creationId xmlns:a16="http://schemas.microsoft.com/office/drawing/2014/main" id="{BFD59DAA-2B8D-4820-73ED-5B26C1EE8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486"/>
            <a:ext cx="10584644" cy="7053035"/>
          </a:xfrm>
          <a:prstGeom prst="rect">
            <a:avLst/>
          </a:prstGeom>
        </p:spPr>
      </p:pic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6EFC18E0-B4FB-3B55-B33A-61A320014251}"/>
              </a:ext>
            </a:extLst>
          </p:cNvPr>
          <p:cNvCxnSpPr>
            <a:cxnSpLocks/>
          </p:cNvCxnSpPr>
          <p:nvPr/>
        </p:nvCxnSpPr>
        <p:spPr>
          <a:xfrm>
            <a:off x="2677312" y="1293245"/>
            <a:ext cx="1395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43678C33-A66F-0685-CB54-7DFF39F2D2EE}"/>
              </a:ext>
            </a:extLst>
          </p:cNvPr>
          <p:cNvCxnSpPr>
            <a:cxnSpLocks/>
          </p:cNvCxnSpPr>
          <p:nvPr/>
        </p:nvCxnSpPr>
        <p:spPr>
          <a:xfrm rot="600000" flipV="1">
            <a:off x="2879267" y="547760"/>
            <a:ext cx="0" cy="756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96EA5A14-D390-ED0D-4762-0058C7D1300F}"/>
              </a:ext>
            </a:extLst>
          </p:cNvPr>
          <p:cNvCxnSpPr/>
          <p:nvPr/>
        </p:nvCxnSpPr>
        <p:spPr>
          <a:xfrm>
            <a:off x="2940448" y="547761"/>
            <a:ext cx="4915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B81FBD07-0260-3046-7FBA-AB156C4A4FE6}"/>
              </a:ext>
            </a:extLst>
          </p:cNvPr>
          <p:cNvCxnSpPr>
            <a:cxnSpLocks/>
          </p:cNvCxnSpPr>
          <p:nvPr/>
        </p:nvCxnSpPr>
        <p:spPr>
          <a:xfrm>
            <a:off x="3555814" y="1285741"/>
            <a:ext cx="1395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033C2FF2-2DE9-BEB7-3724-7881FFCCFED5}"/>
              </a:ext>
            </a:extLst>
          </p:cNvPr>
          <p:cNvCxnSpPr>
            <a:cxnSpLocks/>
          </p:cNvCxnSpPr>
          <p:nvPr/>
        </p:nvCxnSpPr>
        <p:spPr>
          <a:xfrm rot="10200000" flipV="1">
            <a:off x="3492654" y="540256"/>
            <a:ext cx="0" cy="756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B910EC32-E8B4-F23A-665C-5DB5B69902AF}"/>
              </a:ext>
            </a:extLst>
          </p:cNvPr>
          <p:cNvCxnSpPr>
            <a:cxnSpLocks/>
          </p:cNvCxnSpPr>
          <p:nvPr/>
        </p:nvCxnSpPr>
        <p:spPr>
          <a:xfrm rot="600000" flipV="1">
            <a:off x="3757769" y="540256"/>
            <a:ext cx="0" cy="756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E4AFE108-ED5C-3C53-C197-1AD97327B253}"/>
              </a:ext>
            </a:extLst>
          </p:cNvPr>
          <p:cNvCxnSpPr/>
          <p:nvPr/>
        </p:nvCxnSpPr>
        <p:spPr>
          <a:xfrm>
            <a:off x="3823429" y="547761"/>
            <a:ext cx="4915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2619BFCA-9859-018E-439A-D623997A80E1}"/>
              </a:ext>
            </a:extLst>
          </p:cNvPr>
          <p:cNvCxnSpPr>
            <a:cxnSpLocks/>
          </p:cNvCxnSpPr>
          <p:nvPr/>
        </p:nvCxnSpPr>
        <p:spPr>
          <a:xfrm>
            <a:off x="4443798" y="1283240"/>
            <a:ext cx="1395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ABEE27E0-7EFA-60C0-E77D-D5BEF8FB54BF}"/>
              </a:ext>
            </a:extLst>
          </p:cNvPr>
          <p:cNvCxnSpPr>
            <a:cxnSpLocks/>
          </p:cNvCxnSpPr>
          <p:nvPr/>
        </p:nvCxnSpPr>
        <p:spPr>
          <a:xfrm rot="10200000" flipV="1">
            <a:off x="4380638" y="537755"/>
            <a:ext cx="0" cy="756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31A55FDC-7AC4-3A09-E08E-B14F349DAB1F}"/>
              </a:ext>
            </a:extLst>
          </p:cNvPr>
          <p:cNvCxnSpPr>
            <a:cxnSpLocks/>
          </p:cNvCxnSpPr>
          <p:nvPr/>
        </p:nvCxnSpPr>
        <p:spPr>
          <a:xfrm rot="600000" flipV="1">
            <a:off x="4645753" y="537755"/>
            <a:ext cx="0" cy="756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7BB037DD-0B11-E206-512D-F8CDF876BFD7}"/>
              </a:ext>
            </a:extLst>
          </p:cNvPr>
          <p:cNvCxnSpPr/>
          <p:nvPr/>
        </p:nvCxnSpPr>
        <p:spPr>
          <a:xfrm>
            <a:off x="4706410" y="547761"/>
            <a:ext cx="4915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E585C5DE-9A0E-E1A3-1ACD-71E8079716CA}"/>
              </a:ext>
            </a:extLst>
          </p:cNvPr>
          <p:cNvCxnSpPr>
            <a:cxnSpLocks/>
          </p:cNvCxnSpPr>
          <p:nvPr/>
        </p:nvCxnSpPr>
        <p:spPr>
          <a:xfrm>
            <a:off x="5321673" y="1288242"/>
            <a:ext cx="1395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4858DE29-4A7B-DB61-9B5A-14DC543B8C0B}"/>
              </a:ext>
            </a:extLst>
          </p:cNvPr>
          <p:cNvCxnSpPr>
            <a:cxnSpLocks/>
          </p:cNvCxnSpPr>
          <p:nvPr/>
        </p:nvCxnSpPr>
        <p:spPr>
          <a:xfrm rot="10200000" flipV="1">
            <a:off x="5258513" y="542757"/>
            <a:ext cx="0" cy="756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7B2BF273-7A20-E878-B87D-77FC7E198742}"/>
              </a:ext>
            </a:extLst>
          </p:cNvPr>
          <p:cNvCxnSpPr>
            <a:cxnSpLocks/>
          </p:cNvCxnSpPr>
          <p:nvPr/>
        </p:nvCxnSpPr>
        <p:spPr>
          <a:xfrm>
            <a:off x="2806130" y="72471"/>
            <a:ext cx="909" cy="1470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CD844ED7-F9E3-F364-5283-06A1ECAFE4DE}"/>
              </a:ext>
            </a:extLst>
          </p:cNvPr>
          <p:cNvCxnSpPr>
            <a:cxnSpLocks/>
          </p:cNvCxnSpPr>
          <p:nvPr/>
        </p:nvCxnSpPr>
        <p:spPr>
          <a:xfrm flipH="1">
            <a:off x="3559727" y="70054"/>
            <a:ext cx="5006" cy="1213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1F5BBD9B-2358-1868-6EF0-FD026CF77359}"/>
              </a:ext>
            </a:extLst>
          </p:cNvPr>
          <p:cNvCxnSpPr>
            <a:cxnSpLocks/>
          </p:cNvCxnSpPr>
          <p:nvPr/>
        </p:nvCxnSpPr>
        <p:spPr>
          <a:xfrm flipH="1">
            <a:off x="3686476" y="72731"/>
            <a:ext cx="5006" cy="1467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2113383B-B7A8-02D8-258E-D8565ED4B44D}"/>
              </a:ext>
            </a:extLst>
          </p:cNvPr>
          <p:cNvCxnSpPr>
            <a:cxnSpLocks/>
          </p:cNvCxnSpPr>
          <p:nvPr/>
        </p:nvCxnSpPr>
        <p:spPr>
          <a:xfrm>
            <a:off x="2810676" y="350177"/>
            <a:ext cx="749578" cy="0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7557F6EA-D8A1-B5B4-75AC-47E5D8E3A3C1}"/>
              </a:ext>
            </a:extLst>
          </p:cNvPr>
          <p:cNvCxnSpPr>
            <a:cxnSpLocks/>
          </p:cNvCxnSpPr>
          <p:nvPr/>
        </p:nvCxnSpPr>
        <p:spPr>
          <a:xfrm>
            <a:off x="3382287" y="200692"/>
            <a:ext cx="175921" cy="0"/>
          </a:xfrm>
          <a:prstGeom prst="line">
            <a:avLst/>
          </a:prstGeom>
          <a:ln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9B247393-6E91-05AE-23A7-AE05123A4206}"/>
              </a:ext>
            </a:extLst>
          </p:cNvPr>
          <p:cNvCxnSpPr>
            <a:cxnSpLocks/>
          </p:cNvCxnSpPr>
          <p:nvPr/>
        </p:nvCxnSpPr>
        <p:spPr>
          <a:xfrm>
            <a:off x="3696004" y="200692"/>
            <a:ext cx="465429" cy="0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E1ECCCA5-307B-E84A-B2BA-DB85C62EB8E2}"/>
              </a:ext>
            </a:extLst>
          </p:cNvPr>
          <p:cNvCxnSpPr>
            <a:cxnSpLocks/>
          </p:cNvCxnSpPr>
          <p:nvPr/>
        </p:nvCxnSpPr>
        <p:spPr>
          <a:xfrm>
            <a:off x="2806129" y="1395626"/>
            <a:ext cx="880347" cy="0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E45D3C19-6EB2-3327-A287-16433A22988A}"/>
              </a:ext>
            </a:extLst>
          </p:cNvPr>
          <p:cNvCxnSpPr>
            <a:cxnSpLocks/>
          </p:cNvCxnSpPr>
          <p:nvPr/>
        </p:nvCxnSpPr>
        <p:spPr>
          <a:xfrm flipV="1">
            <a:off x="4578652" y="72471"/>
            <a:ext cx="211741" cy="1205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BF5E61C4-656B-1A3C-5804-01968E8BD343}"/>
              </a:ext>
            </a:extLst>
          </p:cNvPr>
          <p:cNvCxnSpPr>
            <a:cxnSpLocks/>
          </p:cNvCxnSpPr>
          <p:nvPr/>
        </p:nvCxnSpPr>
        <p:spPr>
          <a:xfrm flipH="1">
            <a:off x="4576319" y="70053"/>
            <a:ext cx="2333" cy="1209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06F055B7-AA9D-3DC7-2CC1-28A7376290A9}"/>
              </a:ext>
            </a:extLst>
          </p:cNvPr>
          <p:cNvCxnSpPr>
            <a:cxnSpLocks/>
          </p:cNvCxnSpPr>
          <p:nvPr/>
        </p:nvCxnSpPr>
        <p:spPr>
          <a:xfrm flipH="1" flipV="1">
            <a:off x="4762881" y="232625"/>
            <a:ext cx="212591" cy="37516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0BCDAB1D-24B0-F4DE-96BA-F6BEB848AD9F}"/>
              </a:ext>
            </a:extLst>
          </p:cNvPr>
          <p:cNvCxnSpPr>
            <a:cxnSpLocks/>
          </p:cNvCxnSpPr>
          <p:nvPr/>
        </p:nvCxnSpPr>
        <p:spPr>
          <a:xfrm flipH="1">
            <a:off x="4380639" y="219450"/>
            <a:ext cx="188523" cy="31933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8B254F62-DF79-3F1A-5608-766627553C2F}"/>
              </a:ext>
            </a:extLst>
          </p:cNvPr>
          <p:cNvCxnSpPr>
            <a:cxnSpLocks/>
          </p:cNvCxnSpPr>
          <p:nvPr/>
        </p:nvCxnSpPr>
        <p:spPr>
          <a:xfrm flipV="1">
            <a:off x="5198114" y="543499"/>
            <a:ext cx="491711" cy="1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889A889B-7617-24CD-8E90-5F2C8D4E234F}"/>
              </a:ext>
            </a:extLst>
          </p:cNvPr>
          <p:cNvCxnSpPr>
            <a:cxnSpLocks/>
          </p:cNvCxnSpPr>
          <p:nvPr/>
        </p:nvCxnSpPr>
        <p:spPr>
          <a:xfrm flipV="1">
            <a:off x="5449325" y="1286324"/>
            <a:ext cx="229386" cy="1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22D2411A-AFFD-CF5C-2C2E-4E61E8CC5ECC}"/>
              </a:ext>
            </a:extLst>
          </p:cNvPr>
          <p:cNvCxnSpPr>
            <a:cxnSpLocks/>
          </p:cNvCxnSpPr>
          <p:nvPr/>
        </p:nvCxnSpPr>
        <p:spPr>
          <a:xfrm>
            <a:off x="5526482" y="537759"/>
            <a:ext cx="0" cy="752984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361895-8C51-5685-E768-07BC145FA5A2}"/>
              </a:ext>
            </a:extLst>
          </p:cNvPr>
          <p:cNvSpPr/>
          <p:nvPr/>
        </p:nvSpPr>
        <p:spPr>
          <a:xfrm>
            <a:off x="2081949" y="3980394"/>
            <a:ext cx="6002678" cy="16905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8E10E8-1EE8-C0C7-2265-6965CB94945E}"/>
              </a:ext>
            </a:extLst>
          </p:cNvPr>
          <p:cNvSpPr/>
          <p:nvPr/>
        </p:nvSpPr>
        <p:spPr>
          <a:xfrm>
            <a:off x="2081949" y="3933925"/>
            <a:ext cx="6002678" cy="480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AA99DF-B7BF-A8AD-0D36-095F82C43C0F}"/>
              </a:ext>
            </a:extLst>
          </p:cNvPr>
          <p:cNvSpPr>
            <a:spLocks noChangeAspect="1"/>
          </p:cNvSpPr>
          <p:nvPr/>
        </p:nvSpPr>
        <p:spPr>
          <a:xfrm>
            <a:off x="4594935" y="3817635"/>
            <a:ext cx="121761" cy="151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195493-FA8F-5B34-48CD-C97B3B21B33B}"/>
              </a:ext>
            </a:extLst>
          </p:cNvPr>
          <p:cNvSpPr>
            <a:spLocks noChangeAspect="1"/>
          </p:cNvSpPr>
          <p:nvPr/>
        </p:nvSpPr>
        <p:spPr>
          <a:xfrm>
            <a:off x="4731682" y="3817632"/>
            <a:ext cx="121761" cy="151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4FE38E-307A-1AB8-19EE-DEFF6E456421}"/>
              </a:ext>
            </a:extLst>
          </p:cNvPr>
          <p:cNvSpPr>
            <a:spLocks noChangeAspect="1"/>
          </p:cNvSpPr>
          <p:nvPr/>
        </p:nvSpPr>
        <p:spPr>
          <a:xfrm>
            <a:off x="4868430" y="3817632"/>
            <a:ext cx="121761" cy="151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CB7FB2-D4B1-4A95-733F-9B383490A2E5}"/>
              </a:ext>
            </a:extLst>
          </p:cNvPr>
          <p:cNvSpPr>
            <a:spLocks noChangeAspect="1"/>
          </p:cNvSpPr>
          <p:nvPr/>
        </p:nvSpPr>
        <p:spPr>
          <a:xfrm>
            <a:off x="5005177" y="3817632"/>
            <a:ext cx="121761" cy="151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B55B4CD9-6B7A-2C0C-BFE3-E67A144F6BF5}"/>
              </a:ext>
            </a:extLst>
          </p:cNvPr>
          <p:cNvSpPr>
            <a:spLocks/>
          </p:cNvSpPr>
          <p:nvPr/>
        </p:nvSpPr>
        <p:spPr>
          <a:xfrm>
            <a:off x="5141925" y="3817632"/>
            <a:ext cx="121761" cy="151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19ABE3A6-7202-D7E6-208F-925496D8945B}"/>
              </a:ext>
            </a:extLst>
          </p:cNvPr>
          <p:cNvSpPr>
            <a:spLocks/>
          </p:cNvSpPr>
          <p:nvPr/>
        </p:nvSpPr>
        <p:spPr>
          <a:xfrm>
            <a:off x="5275789" y="3779824"/>
            <a:ext cx="121761" cy="1890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DF17AD0-A228-1C8E-BAE2-FF3CD4DC184C}"/>
              </a:ext>
            </a:extLst>
          </p:cNvPr>
          <p:cNvSpPr>
            <a:spLocks/>
          </p:cNvSpPr>
          <p:nvPr/>
        </p:nvSpPr>
        <p:spPr>
          <a:xfrm>
            <a:off x="5412537" y="3779821"/>
            <a:ext cx="121761" cy="1890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AE8A4F2-D98E-C9E0-217D-D255B28F3C43}"/>
              </a:ext>
            </a:extLst>
          </p:cNvPr>
          <p:cNvSpPr>
            <a:spLocks/>
          </p:cNvSpPr>
          <p:nvPr/>
        </p:nvSpPr>
        <p:spPr>
          <a:xfrm>
            <a:off x="5549284" y="3779821"/>
            <a:ext cx="121761" cy="1890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ECF28A05-B9B4-E42B-6491-3DC4FDB0EDA7}"/>
              </a:ext>
            </a:extLst>
          </p:cNvPr>
          <p:cNvSpPr>
            <a:spLocks/>
          </p:cNvSpPr>
          <p:nvPr/>
        </p:nvSpPr>
        <p:spPr>
          <a:xfrm>
            <a:off x="5686032" y="3779821"/>
            <a:ext cx="121761" cy="1890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3C6A334E-B2A8-389A-F63F-2BBD6EAC1056}"/>
              </a:ext>
            </a:extLst>
          </p:cNvPr>
          <p:cNvSpPr>
            <a:spLocks/>
          </p:cNvSpPr>
          <p:nvPr/>
        </p:nvSpPr>
        <p:spPr>
          <a:xfrm>
            <a:off x="5822779" y="3779821"/>
            <a:ext cx="121761" cy="1890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E51102D8-B3A2-BF9C-1C12-547F02034DE9}"/>
              </a:ext>
            </a:extLst>
          </p:cNvPr>
          <p:cNvSpPr>
            <a:spLocks/>
          </p:cNvSpPr>
          <p:nvPr/>
        </p:nvSpPr>
        <p:spPr>
          <a:xfrm>
            <a:off x="5956644" y="3737890"/>
            <a:ext cx="121761" cy="226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C38DA924-8669-FFF0-1181-0C1DAFF6B434}"/>
              </a:ext>
            </a:extLst>
          </p:cNvPr>
          <p:cNvSpPr>
            <a:spLocks/>
          </p:cNvSpPr>
          <p:nvPr/>
        </p:nvSpPr>
        <p:spPr>
          <a:xfrm>
            <a:off x="6093391" y="3737887"/>
            <a:ext cx="121761" cy="226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BA7AE607-DC1A-3BA1-9114-32E328945A1E}"/>
              </a:ext>
            </a:extLst>
          </p:cNvPr>
          <p:cNvSpPr>
            <a:spLocks/>
          </p:cNvSpPr>
          <p:nvPr/>
        </p:nvSpPr>
        <p:spPr>
          <a:xfrm>
            <a:off x="6230139" y="3737887"/>
            <a:ext cx="121761" cy="226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2219060-4058-DED9-ADCF-2483534F8796}"/>
              </a:ext>
            </a:extLst>
          </p:cNvPr>
          <p:cNvSpPr>
            <a:spLocks/>
          </p:cNvSpPr>
          <p:nvPr/>
        </p:nvSpPr>
        <p:spPr>
          <a:xfrm>
            <a:off x="6366886" y="3737887"/>
            <a:ext cx="121761" cy="226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590E5D15-DB58-355C-BB58-1DC163E65409}"/>
              </a:ext>
            </a:extLst>
          </p:cNvPr>
          <p:cNvSpPr>
            <a:spLocks/>
          </p:cNvSpPr>
          <p:nvPr/>
        </p:nvSpPr>
        <p:spPr>
          <a:xfrm>
            <a:off x="6503634" y="3737887"/>
            <a:ext cx="121761" cy="2268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FC3EB905-0EEF-1515-4D81-5C5DBAC5810E}"/>
              </a:ext>
            </a:extLst>
          </p:cNvPr>
          <p:cNvSpPr>
            <a:spLocks/>
          </p:cNvSpPr>
          <p:nvPr/>
        </p:nvSpPr>
        <p:spPr>
          <a:xfrm>
            <a:off x="6643264" y="3700078"/>
            <a:ext cx="121761" cy="2646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8FBB547B-BDB9-9081-44C0-A338B0BC74DE}"/>
              </a:ext>
            </a:extLst>
          </p:cNvPr>
          <p:cNvSpPr>
            <a:spLocks/>
          </p:cNvSpPr>
          <p:nvPr/>
        </p:nvSpPr>
        <p:spPr>
          <a:xfrm>
            <a:off x="6780012" y="3700075"/>
            <a:ext cx="121761" cy="2646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F9ED620D-BFEF-A19D-3DCF-F496F0BB0CE3}"/>
              </a:ext>
            </a:extLst>
          </p:cNvPr>
          <p:cNvSpPr>
            <a:spLocks/>
          </p:cNvSpPr>
          <p:nvPr/>
        </p:nvSpPr>
        <p:spPr>
          <a:xfrm>
            <a:off x="6916759" y="3700075"/>
            <a:ext cx="121761" cy="2646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FEDADCCA-9E72-4B8B-5AD0-73A8A838D1D9}"/>
              </a:ext>
            </a:extLst>
          </p:cNvPr>
          <p:cNvSpPr>
            <a:spLocks/>
          </p:cNvSpPr>
          <p:nvPr/>
        </p:nvSpPr>
        <p:spPr>
          <a:xfrm>
            <a:off x="7053507" y="3700075"/>
            <a:ext cx="121761" cy="2646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11F9DC40-6868-A787-968A-30E201A33443}"/>
              </a:ext>
            </a:extLst>
          </p:cNvPr>
          <p:cNvSpPr>
            <a:spLocks/>
          </p:cNvSpPr>
          <p:nvPr/>
        </p:nvSpPr>
        <p:spPr>
          <a:xfrm>
            <a:off x="7190255" y="3700075"/>
            <a:ext cx="121761" cy="2646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2462E1ED-BC96-8031-A0CD-5CECAA9BFD5A}"/>
              </a:ext>
            </a:extLst>
          </p:cNvPr>
          <p:cNvSpPr>
            <a:spLocks/>
          </p:cNvSpPr>
          <p:nvPr/>
        </p:nvSpPr>
        <p:spPr>
          <a:xfrm>
            <a:off x="2081949" y="3699204"/>
            <a:ext cx="121761" cy="2646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A191236D-49AB-060C-4299-A054B926AA6F}"/>
              </a:ext>
            </a:extLst>
          </p:cNvPr>
          <p:cNvSpPr>
            <a:spLocks/>
          </p:cNvSpPr>
          <p:nvPr/>
        </p:nvSpPr>
        <p:spPr>
          <a:xfrm>
            <a:off x="2218697" y="3699201"/>
            <a:ext cx="121761" cy="2646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C00854FF-517C-D56E-693A-2198F72585FC}"/>
              </a:ext>
            </a:extLst>
          </p:cNvPr>
          <p:cNvSpPr>
            <a:spLocks/>
          </p:cNvSpPr>
          <p:nvPr/>
        </p:nvSpPr>
        <p:spPr>
          <a:xfrm>
            <a:off x="2355444" y="3699201"/>
            <a:ext cx="121761" cy="2646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0A3CA702-9D91-30A1-D4AF-DE277D4B1AB4}"/>
              </a:ext>
            </a:extLst>
          </p:cNvPr>
          <p:cNvSpPr>
            <a:spLocks/>
          </p:cNvSpPr>
          <p:nvPr/>
        </p:nvSpPr>
        <p:spPr>
          <a:xfrm>
            <a:off x="2492192" y="3699201"/>
            <a:ext cx="121761" cy="2646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F15EDC50-A3DA-1D07-E6D7-2329C3D2D1E9}"/>
              </a:ext>
            </a:extLst>
          </p:cNvPr>
          <p:cNvSpPr>
            <a:spLocks/>
          </p:cNvSpPr>
          <p:nvPr/>
        </p:nvSpPr>
        <p:spPr>
          <a:xfrm>
            <a:off x="2628939" y="3699201"/>
            <a:ext cx="121761" cy="2646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5971F734-FBD7-17C4-50EC-2F706020F01A}"/>
              </a:ext>
            </a:extLst>
          </p:cNvPr>
          <p:cNvCxnSpPr>
            <a:cxnSpLocks/>
          </p:cNvCxnSpPr>
          <p:nvPr/>
        </p:nvCxnSpPr>
        <p:spPr>
          <a:xfrm flipH="1">
            <a:off x="2745203" y="2956297"/>
            <a:ext cx="6101" cy="100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2F148E83-CFD2-0BA7-BBCC-95DE64E57FD1}"/>
              </a:ext>
            </a:extLst>
          </p:cNvPr>
          <p:cNvCxnSpPr>
            <a:cxnSpLocks/>
          </p:cNvCxnSpPr>
          <p:nvPr/>
        </p:nvCxnSpPr>
        <p:spPr>
          <a:xfrm>
            <a:off x="4590640" y="2949809"/>
            <a:ext cx="6223" cy="1004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B40A4575-9F94-59CE-B6C9-35E663F3E6B2}"/>
              </a:ext>
            </a:extLst>
          </p:cNvPr>
          <p:cNvCxnSpPr>
            <a:cxnSpLocks/>
          </p:cNvCxnSpPr>
          <p:nvPr/>
        </p:nvCxnSpPr>
        <p:spPr>
          <a:xfrm flipH="1">
            <a:off x="5276393" y="3217168"/>
            <a:ext cx="2547" cy="740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0DFA6074-7624-19F5-6A41-57CA0473A620}"/>
              </a:ext>
            </a:extLst>
          </p:cNvPr>
          <p:cNvCxnSpPr>
            <a:cxnSpLocks/>
          </p:cNvCxnSpPr>
          <p:nvPr/>
        </p:nvCxnSpPr>
        <p:spPr>
          <a:xfrm flipH="1">
            <a:off x="5957489" y="3221669"/>
            <a:ext cx="5089" cy="73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2E52119D-2FBB-7055-60D7-4AF665E43802}"/>
              </a:ext>
            </a:extLst>
          </p:cNvPr>
          <p:cNvCxnSpPr>
            <a:cxnSpLocks/>
          </p:cNvCxnSpPr>
          <p:nvPr/>
        </p:nvCxnSpPr>
        <p:spPr>
          <a:xfrm>
            <a:off x="6637880" y="3213440"/>
            <a:ext cx="0" cy="7354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7D14440F-BA96-2F90-4BC5-696674EB8FEC}"/>
              </a:ext>
            </a:extLst>
          </p:cNvPr>
          <p:cNvCxnSpPr>
            <a:cxnSpLocks/>
          </p:cNvCxnSpPr>
          <p:nvPr/>
        </p:nvCxnSpPr>
        <p:spPr>
          <a:xfrm>
            <a:off x="7311578" y="2929293"/>
            <a:ext cx="0" cy="1019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D1F1E624-F09B-B9FA-B262-22981531ACAC}"/>
              </a:ext>
            </a:extLst>
          </p:cNvPr>
          <p:cNvCxnSpPr>
            <a:cxnSpLocks/>
          </p:cNvCxnSpPr>
          <p:nvPr/>
        </p:nvCxnSpPr>
        <p:spPr>
          <a:xfrm>
            <a:off x="2745292" y="3141370"/>
            <a:ext cx="1841681" cy="0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79449D00-9B5E-44B9-F9EF-969C2F2F0A44}"/>
              </a:ext>
            </a:extLst>
          </p:cNvPr>
          <p:cNvCxnSpPr>
            <a:cxnSpLocks/>
          </p:cNvCxnSpPr>
          <p:nvPr/>
        </p:nvCxnSpPr>
        <p:spPr>
          <a:xfrm>
            <a:off x="4601911" y="3531544"/>
            <a:ext cx="671981" cy="0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2842D036-8396-B4ED-9E5E-E0912D4B1152}"/>
              </a:ext>
            </a:extLst>
          </p:cNvPr>
          <p:cNvCxnSpPr>
            <a:cxnSpLocks/>
          </p:cNvCxnSpPr>
          <p:nvPr/>
        </p:nvCxnSpPr>
        <p:spPr>
          <a:xfrm>
            <a:off x="5281213" y="3531544"/>
            <a:ext cx="671981" cy="0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99F21A9A-1157-84E7-6466-EDE97772CFFE}"/>
              </a:ext>
            </a:extLst>
          </p:cNvPr>
          <p:cNvCxnSpPr>
            <a:cxnSpLocks/>
          </p:cNvCxnSpPr>
          <p:nvPr/>
        </p:nvCxnSpPr>
        <p:spPr>
          <a:xfrm>
            <a:off x="5964991" y="3536545"/>
            <a:ext cx="671981" cy="0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15C3626A-205E-2A18-5A45-424CE3FBDF7B}"/>
              </a:ext>
            </a:extLst>
          </p:cNvPr>
          <p:cNvCxnSpPr>
            <a:cxnSpLocks/>
          </p:cNvCxnSpPr>
          <p:nvPr/>
        </p:nvCxnSpPr>
        <p:spPr>
          <a:xfrm>
            <a:off x="6641648" y="3531544"/>
            <a:ext cx="671981" cy="0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C74BE125-76B7-6DAD-43B7-79D0AF355F1B}"/>
              </a:ext>
            </a:extLst>
          </p:cNvPr>
          <p:cNvCxnSpPr>
            <a:cxnSpLocks/>
          </p:cNvCxnSpPr>
          <p:nvPr/>
        </p:nvCxnSpPr>
        <p:spPr>
          <a:xfrm>
            <a:off x="4590640" y="3141370"/>
            <a:ext cx="2720938" cy="0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1FBE52F6-2C28-B6C5-C653-570A34EE4609}"/>
              </a:ext>
            </a:extLst>
          </p:cNvPr>
          <p:cNvSpPr/>
          <p:nvPr/>
        </p:nvSpPr>
        <p:spPr>
          <a:xfrm>
            <a:off x="1914669" y="2788724"/>
            <a:ext cx="6322719" cy="3072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/>
          </a:p>
        </p:txBody>
      </p:sp>
    </p:spTree>
    <p:extLst>
      <p:ext uri="{BB962C8B-B14F-4D97-AF65-F5344CB8AC3E}">
        <p14:creationId xmlns:p14="http://schemas.microsoft.com/office/powerpoint/2010/main" val="158751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그림 183">
            <a:extLst>
              <a:ext uri="{FF2B5EF4-FFF2-40B4-BE49-F238E27FC236}">
                <a16:creationId xmlns:a16="http://schemas.microsoft.com/office/drawing/2014/main" id="{BFD59DAA-2B8D-4820-73ED-5B26C1EE8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486"/>
            <a:ext cx="10584644" cy="7053035"/>
          </a:xfrm>
          <a:prstGeom prst="rect">
            <a:avLst/>
          </a:prstGeom>
        </p:spPr>
      </p:pic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6EFC18E0-B4FB-3B55-B33A-61A320014251}"/>
              </a:ext>
            </a:extLst>
          </p:cNvPr>
          <p:cNvCxnSpPr>
            <a:cxnSpLocks/>
          </p:cNvCxnSpPr>
          <p:nvPr/>
        </p:nvCxnSpPr>
        <p:spPr>
          <a:xfrm>
            <a:off x="2677312" y="1293245"/>
            <a:ext cx="1395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43678C33-A66F-0685-CB54-7DFF39F2D2EE}"/>
              </a:ext>
            </a:extLst>
          </p:cNvPr>
          <p:cNvCxnSpPr>
            <a:cxnSpLocks/>
          </p:cNvCxnSpPr>
          <p:nvPr/>
        </p:nvCxnSpPr>
        <p:spPr>
          <a:xfrm rot="600000" flipV="1">
            <a:off x="2879267" y="547760"/>
            <a:ext cx="0" cy="756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96EA5A14-D390-ED0D-4762-0058C7D1300F}"/>
              </a:ext>
            </a:extLst>
          </p:cNvPr>
          <p:cNvCxnSpPr/>
          <p:nvPr/>
        </p:nvCxnSpPr>
        <p:spPr>
          <a:xfrm>
            <a:off x="2940448" y="547761"/>
            <a:ext cx="4915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B81FBD07-0260-3046-7FBA-AB156C4A4FE6}"/>
              </a:ext>
            </a:extLst>
          </p:cNvPr>
          <p:cNvCxnSpPr>
            <a:cxnSpLocks/>
          </p:cNvCxnSpPr>
          <p:nvPr/>
        </p:nvCxnSpPr>
        <p:spPr>
          <a:xfrm>
            <a:off x="3555814" y="1285741"/>
            <a:ext cx="1395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033C2FF2-2DE9-BEB7-3724-7881FFCCFED5}"/>
              </a:ext>
            </a:extLst>
          </p:cNvPr>
          <p:cNvCxnSpPr>
            <a:cxnSpLocks/>
          </p:cNvCxnSpPr>
          <p:nvPr/>
        </p:nvCxnSpPr>
        <p:spPr>
          <a:xfrm rot="10200000" flipV="1">
            <a:off x="3492654" y="540256"/>
            <a:ext cx="0" cy="756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B910EC32-E8B4-F23A-665C-5DB5B69902AF}"/>
              </a:ext>
            </a:extLst>
          </p:cNvPr>
          <p:cNvCxnSpPr>
            <a:cxnSpLocks/>
          </p:cNvCxnSpPr>
          <p:nvPr/>
        </p:nvCxnSpPr>
        <p:spPr>
          <a:xfrm rot="600000" flipV="1">
            <a:off x="3757769" y="540256"/>
            <a:ext cx="0" cy="756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E4AFE108-ED5C-3C53-C197-1AD97327B253}"/>
              </a:ext>
            </a:extLst>
          </p:cNvPr>
          <p:cNvCxnSpPr/>
          <p:nvPr/>
        </p:nvCxnSpPr>
        <p:spPr>
          <a:xfrm>
            <a:off x="3823429" y="547761"/>
            <a:ext cx="4915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2619BFCA-9859-018E-439A-D623997A80E1}"/>
              </a:ext>
            </a:extLst>
          </p:cNvPr>
          <p:cNvCxnSpPr>
            <a:cxnSpLocks/>
          </p:cNvCxnSpPr>
          <p:nvPr/>
        </p:nvCxnSpPr>
        <p:spPr>
          <a:xfrm>
            <a:off x="4443798" y="1283240"/>
            <a:ext cx="1395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ABEE27E0-7EFA-60C0-E77D-D5BEF8FB54BF}"/>
              </a:ext>
            </a:extLst>
          </p:cNvPr>
          <p:cNvCxnSpPr>
            <a:cxnSpLocks/>
          </p:cNvCxnSpPr>
          <p:nvPr/>
        </p:nvCxnSpPr>
        <p:spPr>
          <a:xfrm rot="10200000" flipV="1">
            <a:off x="4380638" y="537755"/>
            <a:ext cx="0" cy="756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31A55FDC-7AC4-3A09-E08E-B14F349DAB1F}"/>
              </a:ext>
            </a:extLst>
          </p:cNvPr>
          <p:cNvCxnSpPr>
            <a:cxnSpLocks/>
          </p:cNvCxnSpPr>
          <p:nvPr/>
        </p:nvCxnSpPr>
        <p:spPr>
          <a:xfrm rot="600000" flipV="1">
            <a:off x="4645753" y="537755"/>
            <a:ext cx="0" cy="756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7BB037DD-0B11-E206-512D-F8CDF876BFD7}"/>
              </a:ext>
            </a:extLst>
          </p:cNvPr>
          <p:cNvCxnSpPr/>
          <p:nvPr/>
        </p:nvCxnSpPr>
        <p:spPr>
          <a:xfrm>
            <a:off x="4706410" y="547761"/>
            <a:ext cx="4915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E585C5DE-9A0E-E1A3-1ACD-71E8079716CA}"/>
              </a:ext>
            </a:extLst>
          </p:cNvPr>
          <p:cNvCxnSpPr>
            <a:cxnSpLocks/>
          </p:cNvCxnSpPr>
          <p:nvPr/>
        </p:nvCxnSpPr>
        <p:spPr>
          <a:xfrm>
            <a:off x="5321673" y="1288242"/>
            <a:ext cx="1395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4858DE29-4A7B-DB61-9B5A-14DC543B8C0B}"/>
              </a:ext>
            </a:extLst>
          </p:cNvPr>
          <p:cNvCxnSpPr>
            <a:cxnSpLocks/>
          </p:cNvCxnSpPr>
          <p:nvPr/>
        </p:nvCxnSpPr>
        <p:spPr>
          <a:xfrm rot="10200000" flipV="1">
            <a:off x="5258513" y="542757"/>
            <a:ext cx="0" cy="756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7B2BF273-7A20-E878-B87D-77FC7E198742}"/>
              </a:ext>
            </a:extLst>
          </p:cNvPr>
          <p:cNvCxnSpPr>
            <a:cxnSpLocks/>
          </p:cNvCxnSpPr>
          <p:nvPr/>
        </p:nvCxnSpPr>
        <p:spPr>
          <a:xfrm>
            <a:off x="2806130" y="72471"/>
            <a:ext cx="909" cy="1470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CD844ED7-F9E3-F364-5283-06A1ECAFE4DE}"/>
              </a:ext>
            </a:extLst>
          </p:cNvPr>
          <p:cNvCxnSpPr>
            <a:cxnSpLocks/>
          </p:cNvCxnSpPr>
          <p:nvPr/>
        </p:nvCxnSpPr>
        <p:spPr>
          <a:xfrm flipH="1">
            <a:off x="3559727" y="70054"/>
            <a:ext cx="5006" cy="1213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1F5BBD9B-2358-1868-6EF0-FD026CF77359}"/>
              </a:ext>
            </a:extLst>
          </p:cNvPr>
          <p:cNvCxnSpPr>
            <a:cxnSpLocks/>
          </p:cNvCxnSpPr>
          <p:nvPr/>
        </p:nvCxnSpPr>
        <p:spPr>
          <a:xfrm flipH="1">
            <a:off x="3686476" y="72731"/>
            <a:ext cx="5006" cy="1467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2113383B-B7A8-02D8-258E-D8565ED4B44D}"/>
              </a:ext>
            </a:extLst>
          </p:cNvPr>
          <p:cNvCxnSpPr>
            <a:cxnSpLocks/>
          </p:cNvCxnSpPr>
          <p:nvPr/>
        </p:nvCxnSpPr>
        <p:spPr>
          <a:xfrm>
            <a:off x="2810676" y="350177"/>
            <a:ext cx="749578" cy="0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7557F6EA-D8A1-B5B4-75AC-47E5D8E3A3C1}"/>
              </a:ext>
            </a:extLst>
          </p:cNvPr>
          <p:cNvCxnSpPr>
            <a:cxnSpLocks/>
          </p:cNvCxnSpPr>
          <p:nvPr/>
        </p:nvCxnSpPr>
        <p:spPr>
          <a:xfrm>
            <a:off x="3382287" y="200692"/>
            <a:ext cx="175921" cy="0"/>
          </a:xfrm>
          <a:prstGeom prst="line">
            <a:avLst/>
          </a:prstGeom>
          <a:ln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9B247393-6E91-05AE-23A7-AE05123A4206}"/>
              </a:ext>
            </a:extLst>
          </p:cNvPr>
          <p:cNvCxnSpPr>
            <a:cxnSpLocks/>
          </p:cNvCxnSpPr>
          <p:nvPr/>
        </p:nvCxnSpPr>
        <p:spPr>
          <a:xfrm>
            <a:off x="3696004" y="200692"/>
            <a:ext cx="465429" cy="0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E1ECCCA5-307B-E84A-B2BA-DB85C62EB8E2}"/>
              </a:ext>
            </a:extLst>
          </p:cNvPr>
          <p:cNvCxnSpPr>
            <a:cxnSpLocks/>
          </p:cNvCxnSpPr>
          <p:nvPr/>
        </p:nvCxnSpPr>
        <p:spPr>
          <a:xfrm>
            <a:off x="2806129" y="1395626"/>
            <a:ext cx="880347" cy="0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E45D3C19-6EB2-3327-A287-16433A22988A}"/>
              </a:ext>
            </a:extLst>
          </p:cNvPr>
          <p:cNvCxnSpPr>
            <a:cxnSpLocks/>
          </p:cNvCxnSpPr>
          <p:nvPr/>
        </p:nvCxnSpPr>
        <p:spPr>
          <a:xfrm flipV="1">
            <a:off x="4578652" y="72471"/>
            <a:ext cx="211741" cy="1205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BF5E61C4-656B-1A3C-5804-01968E8BD343}"/>
              </a:ext>
            </a:extLst>
          </p:cNvPr>
          <p:cNvCxnSpPr>
            <a:cxnSpLocks/>
          </p:cNvCxnSpPr>
          <p:nvPr/>
        </p:nvCxnSpPr>
        <p:spPr>
          <a:xfrm flipH="1">
            <a:off x="4576319" y="70053"/>
            <a:ext cx="2333" cy="1209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06F055B7-AA9D-3DC7-2CC1-28A7376290A9}"/>
              </a:ext>
            </a:extLst>
          </p:cNvPr>
          <p:cNvCxnSpPr>
            <a:cxnSpLocks/>
          </p:cNvCxnSpPr>
          <p:nvPr/>
        </p:nvCxnSpPr>
        <p:spPr>
          <a:xfrm flipH="1" flipV="1">
            <a:off x="4762881" y="232625"/>
            <a:ext cx="212591" cy="37516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0BCDAB1D-24B0-F4DE-96BA-F6BEB848AD9F}"/>
              </a:ext>
            </a:extLst>
          </p:cNvPr>
          <p:cNvCxnSpPr>
            <a:cxnSpLocks/>
          </p:cNvCxnSpPr>
          <p:nvPr/>
        </p:nvCxnSpPr>
        <p:spPr>
          <a:xfrm flipH="1">
            <a:off x="4380639" y="219450"/>
            <a:ext cx="188523" cy="31933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8B254F62-DF79-3F1A-5608-766627553C2F}"/>
              </a:ext>
            </a:extLst>
          </p:cNvPr>
          <p:cNvCxnSpPr>
            <a:cxnSpLocks/>
          </p:cNvCxnSpPr>
          <p:nvPr/>
        </p:nvCxnSpPr>
        <p:spPr>
          <a:xfrm flipV="1">
            <a:off x="5198114" y="543499"/>
            <a:ext cx="491711" cy="1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889A889B-7617-24CD-8E90-5F2C8D4E234F}"/>
              </a:ext>
            </a:extLst>
          </p:cNvPr>
          <p:cNvCxnSpPr>
            <a:cxnSpLocks/>
          </p:cNvCxnSpPr>
          <p:nvPr/>
        </p:nvCxnSpPr>
        <p:spPr>
          <a:xfrm flipV="1">
            <a:off x="5449325" y="1286324"/>
            <a:ext cx="229386" cy="1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22D2411A-AFFD-CF5C-2C2E-4E61E8CC5ECC}"/>
              </a:ext>
            </a:extLst>
          </p:cNvPr>
          <p:cNvCxnSpPr>
            <a:cxnSpLocks/>
          </p:cNvCxnSpPr>
          <p:nvPr/>
        </p:nvCxnSpPr>
        <p:spPr>
          <a:xfrm>
            <a:off x="5526482" y="537759"/>
            <a:ext cx="0" cy="752984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361895-8C51-5685-E768-07BC145FA5A2}"/>
              </a:ext>
            </a:extLst>
          </p:cNvPr>
          <p:cNvSpPr/>
          <p:nvPr/>
        </p:nvSpPr>
        <p:spPr>
          <a:xfrm>
            <a:off x="2081949" y="3980394"/>
            <a:ext cx="6002678" cy="16905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8E10E8-1EE8-C0C7-2265-6965CB94945E}"/>
              </a:ext>
            </a:extLst>
          </p:cNvPr>
          <p:cNvSpPr/>
          <p:nvPr/>
        </p:nvSpPr>
        <p:spPr>
          <a:xfrm>
            <a:off x="2081949" y="3933925"/>
            <a:ext cx="6002678" cy="480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5AA99DF-B7BF-A8AD-0D36-095F82C43C0F}"/>
              </a:ext>
            </a:extLst>
          </p:cNvPr>
          <p:cNvSpPr>
            <a:spLocks noChangeAspect="1"/>
          </p:cNvSpPr>
          <p:nvPr/>
        </p:nvSpPr>
        <p:spPr>
          <a:xfrm>
            <a:off x="4594935" y="3817635"/>
            <a:ext cx="121761" cy="1512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D195493-FA8F-5B34-48CD-C97B3B21B33B}"/>
              </a:ext>
            </a:extLst>
          </p:cNvPr>
          <p:cNvSpPr>
            <a:spLocks noChangeAspect="1"/>
          </p:cNvSpPr>
          <p:nvPr/>
        </p:nvSpPr>
        <p:spPr>
          <a:xfrm>
            <a:off x="4731682" y="3817632"/>
            <a:ext cx="121761" cy="1512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4FE38E-307A-1AB8-19EE-DEFF6E456421}"/>
              </a:ext>
            </a:extLst>
          </p:cNvPr>
          <p:cNvSpPr>
            <a:spLocks noChangeAspect="1"/>
          </p:cNvSpPr>
          <p:nvPr/>
        </p:nvSpPr>
        <p:spPr>
          <a:xfrm>
            <a:off x="4868430" y="3817632"/>
            <a:ext cx="121761" cy="1512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CB7FB2-D4B1-4A95-733F-9B383490A2E5}"/>
              </a:ext>
            </a:extLst>
          </p:cNvPr>
          <p:cNvSpPr>
            <a:spLocks noChangeAspect="1"/>
          </p:cNvSpPr>
          <p:nvPr/>
        </p:nvSpPr>
        <p:spPr>
          <a:xfrm>
            <a:off x="5005177" y="3817632"/>
            <a:ext cx="121761" cy="1512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B55B4CD9-6B7A-2C0C-BFE3-E67A144F6BF5}"/>
              </a:ext>
            </a:extLst>
          </p:cNvPr>
          <p:cNvSpPr>
            <a:spLocks/>
          </p:cNvSpPr>
          <p:nvPr/>
        </p:nvSpPr>
        <p:spPr>
          <a:xfrm>
            <a:off x="5141925" y="3817632"/>
            <a:ext cx="121761" cy="15124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19ABE3A6-7202-D7E6-208F-925496D8945B}"/>
              </a:ext>
            </a:extLst>
          </p:cNvPr>
          <p:cNvSpPr>
            <a:spLocks/>
          </p:cNvSpPr>
          <p:nvPr/>
        </p:nvSpPr>
        <p:spPr>
          <a:xfrm>
            <a:off x="5275789" y="3779824"/>
            <a:ext cx="121761" cy="1890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CDF17AD0-A228-1C8E-BAE2-FF3CD4DC184C}"/>
              </a:ext>
            </a:extLst>
          </p:cNvPr>
          <p:cNvSpPr>
            <a:spLocks/>
          </p:cNvSpPr>
          <p:nvPr/>
        </p:nvSpPr>
        <p:spPr>
          <a:xfrm>
            <a:off x="5412537" y="3779821"/>
            <a:ext cx="121761" cy="1890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EAE8A4F2-D98E-C9E0-217D-D255B28F3C43}"/>
              </a:ext>
            </a:extLst>
          </p:cNvPr>
          <p:cNvSpPr>
            <a:spLocks/>
          </p:cNvSpPr>
          <p:nvPr/>
        </p:nvSpPr>
        <p:spPr>
          <a:xfrm>
            <a:off x="5549284" y="3779821"/>
            <a:ext cx="121761" cy="1890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ECF28A05-B9B4-E42B-6491-3DC4FDB0EDA7}"/>
              </a:ext>
            </a:extLst>
          </p:cNvPr>
          <p:cNvSpPr>
            <a:spLocks/>
          </p:cNvSpPr>
          <p:nvPr/>
        </p:nvSpPr>
        <p:spPr>
          <a:xfrm>
            <a:off x="5686032" y="3779821"/>
            <a:ext cx="121761" cy="1890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3C6A334E-B2A8-389A-F63F-2BBD6EAC1056}"/>
              </a:ext>
            </a:extLst>
          </p:cNvPr>
          <p:cNvSpPr>
            <a:spLocks/>
          </p:cNvSpPr>
          <p:nvPr/>
        </p:nvSpPr>
        <p:spPr>
          <a:xfrm>
            <a:off x="5822779" y="3779821"/>
            <a:ext cx="121761" cy="1890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E51102D8-B3A2-BF9C-1C12-547F02034DE9}"/>
              </a:ext>
            </a:extLst>
          </p:cNvPr>
          <p:cNvSpPr>
            <a:spLocks/>
          </p:cNvSpPr>
          <p:nvPr/>
        </p:nvSpPr>
        <p:spPr>
          <a:xfrm>
            <a:off x="5956644" y="3737890"/>
            <a:ext cx="121761" cy="2268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C38DA924-8669-FFF0-1181-0C1DAFF6B434}"/>
              </a:ext>
            </a:extLst>
          </p:cNvPr>
          <p:cNvSpPr>
            <a:spLocks/>
          </p:cNvSpPr>
          <p:nvPr/>
        </p:nvSpPr>
        <p:spPr>
          <a:xfrm>
            <a:off x="6093391" y="3737887"/>
            <a:ext cx="121761" cy="2268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BA7AE607-DC1A-3BA1-9114-32E328945A1E}"/>
              </a:ext>
            </a:extLst>
          </p:cNvPr>
          <p:cNvSpPr>
            <a:spLocks/>
          </p:cNvSpPr>
          <p:nvPr/>
        </p:nvSpPr>
        <p:spPr>
          <a:xfrm>
            <a:off x="6230139" y="3737887"/>
            <a:ext cx="121761" cy="2268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2219060-4058-DED9-ADCF-2483534F8796}"/>
              </a:ext>
            </a:extLst>
          </p:cNvPr>
          <p:cNvSpPr>
            <a:spLocks/>
          </p:cNvSpPr>
          <p:nvPr/>
        </p:nvSpPr>
        <p:spPr>
          <a:xfrm>
            <a:off x="6366886" y="3737887"/>
            <a:ext cx="121761" cy="2268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590E5D15-DB58-355C-BB58-1DC163E65409}"/>
              </a:ext>
            </a:extLst>
          </p:cNvPr>
          <p:cNvSpPr>
            <a:spLocks/>
          </p:cNvSpPr>
          <p:nvPr/>
        </p:nvSpPr>
        <p:spPr>
          <a:xfrm>
            <a:off x="6503634" y="3737887"/>
            <a:ext cx="121761" cy="2268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FC3EB905-0EEF-1515-4D81-5C5DBAC5810E}"/>
              </a:ext>
            </a:extLst>
          </p:cNvPr>
          <p:cNvSpPr>
            <a:spLocks/>
          </p:cNvSpPr>
          <p:nvPr/>
        </p:nvSpPr>
        <p:spPr>
          <a:xfrm>
            <a:off x="6643264" y="3700078"/>
            <a:ext cx="121761" cy="2646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8FBB547B-BDB9-9081-44C0-A338B0BC74DE}"/>
              </a:ext>
            </a:extLst>
          </p:cNvPr>
          <p:cNvSpPr>
            <a:spLocks/>
          </p:cNvSpPr>
          <p:nvPr/>
        </p:nvSpPr>
        <p:spPr>
          <a:xfrm>
            <a:off x="6780012" y="3700075"/>
            <a:ext cx="121761" cy="2646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F9ED620D-BFEF-A19D-3DCF-F496F0BB0CE3}"/>
              </a:ext>
            </a:extLst>
          </p:cNvPr>
          <p:cNvSpPr>
            <a:spLocks/>
          </p:cNvSpPr>
          <p:nvPr/>
        </p:nvSpPr>
        <p:spPr>
          <a:xfrm>
            <a:off x="6916759" y="3700075"/>
            <a:ext cx="121761" cy="2646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FEDADCCA-9E72-4B8B-5AD0-73A8A838D1D9}"/>
              </a:ext>
            </a:extLst>
          </p:cNvPr>
          <p:cNvSpPr>
            <a:spLocks/>
          </p:cNvSpPr>
          <p:nvPr/>
        </p:nvSpPr>
        <p:spPr>
          <a:xfrm>
            <a:off x="7053507" y="3700075"/>
            <a:ext cx="121761" cy="2646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11F9DC40-6868-A787-968A-30E201A33443}"/>
              </a:ext>
            </a:extLst>
          </p:cNvPr>
          <p:cNvSpPr>
            <a:spLocks/>
          </p:cNvSpPr>
          <p:nvPr/>
        </p:nvSpPr>
        <p:spPr>
          <a:xfrm>
            <a:off x="7190255" y="3700075"/>
            <a:ext cx="121761" cy="2646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2462E1ED-BC96-8031-A0CD-5CECAA9BFD5A}"/>
              </a:ext>
            </a:extLst>
          </p:cNvPr>
          <p:cNvSpPr>
            <a:spLocks/>
          </p:cNvSpPr>
          <p:nvPr/>
        </p:nvSpPr>
        <p:spPr>
          <a:xfrm>
            <a:off x="2081949" y="3699204"/>
            <a:ext cx="121761" cy="2646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A191236D-49AB-060C-4299-A054B926AA6F}"/>
              </a:ext>
            </a:extLst>
          </p:cNvPr>
          <p:cNvSpPr>
            <a:spLocks/>
          </p:cNvSpPr>
          <p:nvPr/>
        </p:nvSpPr>
        <p:spPr>
          <a:xfrm>
            <a:off x="2218697" y="3699201"/>
            <a:ext cx="121761" cy="2646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213" name="직사각형 212">
            <a:extLst>
              <a:ext uri="{FF2B5EF4-FFF2-40B4-BE49-F238E27FC236}">
                <a16:creationId xmlns:a16="http://schemas.microsoft.com/office/drawing/2014/main" id="{C00854FF-517C-D56E-693A-2198F72585FC}"/>
              </a:ext>
            </a:extLst>
          </p:cNvPr>
          <p:cNvSpPr>
            <a:spLocks/>
          </p:cNvSpPr>
          <p:nvPr/>
        </p:nvSpPr>
        <p:spPr>
          <a:xfrm>
            <a:off x="2355444" y="3699201"/>
            <a:ext cx="121761" cy="2646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0A3CA702-9D91-30A1-D4AF-DE277D4B1AB4}"/>
              </a:ext>
            </a:extLst>
          </p:cNvPr>
          <p:cNvSpPr>
            <a:spLocks/>
          </p:cNvSpPr>
          <p:nvPr/>
        </p:nvSpPr>
        <p:spPr>
          <a:xfrm>
            <a:off x="2492192" y="3699201"/>
            <a:ext cx="121761" cy="2646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F15EDC50-A3DA-1D07-E6D7-2329C3D2D1E9}"/>
              </a:ext>
            </a:extLst>
          </p:cNvPr>
          <p:cNvSpPr>
            <a:spLocks/>
          </p:cNvSpPr>
          <p:nvPr/>
        </p:nvSpPr>
        <p:spPr>
          <a:xfrm>
            <a:off x="2628939" y="3699201"/>
            <a:ext cx="121761" cy="2646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5971F734-FBD7-17C4-50EC-2F706020F01A}"/>
              </a:ext>
            </a:extLst>
          </p:cNvPr>
          <p:cNvCxnSpPr>
            <a:cxnSpLocks/>
          </p:cNvCxnSpPr>
          <p:nvPr/>
        </p:nvCxnSpPr>
        <p:spPr>
          <a:xfrm flipH="1">
            <a:off x="2745203" y="2956297"/>
            <a:ext cx="6101" cy="10008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연결선 216">
            <a:extLst>
              <a:ext uri="{FF2B5EF4-FFF2-40B4-BE49-F238E27FC236}">
                <a16:creationId xmlns:a16="http://schemas.microsoft.com/office/drawing/2014/main" id="{2F148E83-CFD2-0BA7-BBCC-95DE64E57FD1}"/>
              </a:ext>
            </a:extLst>
          </p:cNvPr>
          <p:cNvCxnSpPr>
            <a:cxnSpLocks/>
          </p:cNvCxnSpPr>
          <p:nvPr/>
        </p:nvCxnSpPr>
        <p:spPr>
          <a:xfrm>
            <a:off x="4590640" y="2949809"/>
            <a:ext cx="6223" cy="1004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B40A4575-9F94-59CE-B6C9-35E663F3E6B2}"/>
              </a:ext>
            </a:extLst>
          </p:cNvPr>
          <p:cNvCxnSpPr>
            <a:cxnSpLocks/>
          </p:cNvCxnSpPr>
          <p:nvPr/>
        </p:nvCxnSpPr>
        <p:spPr>
          <a:xfrm flipH="1">
            <a:off x="5276393" y="3217168"/>
            <a:ext cx="2547" cy="7407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0DFA6074-7624-19F5-6A41-57CA0473A620}"/>
              </a:ext>
            </a:extLst>
          </p:cNvPr>
          <p:cNvCxnSpPr>
            <a:cxnSpLocks/>
          </p:cNvCxnSpPr>
          <p:nvPr/>
        </p:nvCxnSpPr>
        <p:spPr>
          <a:xfrm flipH="1">
            <a:off x="5957489" y="3221669"/>
            <a:ext cx="5089" cy="7354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2E52119D-2FBB-7055-60D7-4AF665E43802}"/>
              </a:ext>
            </a:extLst>
          </p:cNvPr>
          <p:cNvCxnSpPr>
            <a:cxnSpLocks/>
          </p:cNvCxnSpPr>
          <p:nvPr/>
        </p:nvCxnSpPr>
        <p:spPr>
          <a:xfrm>
            <a:off x="6637880" y="3213440"/>
            <a:ext cx="0" cy="7354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7D14440F-BA96-2F90-4BC5-696674EB8FEC}"/>
              </a:ext>
            </a:extLst>
          </p:cNvPr>
          <p:cNvCxnSpPr>
            <a:cxnSpLocks/>
          </p:cNvCxnSpPr>
          <p:nvPr/>
        </p:nvCxnSpPr>
        <p:spPr>
          <a:xfrm>
            <a:off x="7311578" y="2929293"/>
            <a:ext cx="0" cy="1019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D1F1E624-F09B-B9FA-B262-22981531ACAC}"/>
              </a:ext>
            </a:extLst>
          </p:cNvPr>
          <p:cNvCxnSpPr>
            <a:cxnSpLocks/>
          </p:cNvCxnSpPr>
          <p:nvPr/>
        </p:nvCxnSpPr>
        <p:spPr>
          <a:xfrm>
            <a:off x="2745292" y="3141370"/>
            <a:ext cx="1841681" cy="0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연결선 224">
            <a:extLst>
              <a:ext uri="{FF2B5EF4-FFF2-40B4-BE49-F238E27FC236}">
                <a16:creationId xmlns:a16="http://schemas.microsoft.com/office/drawing/2014/main" id="{79449D00-9B5E-44B9-F9EF-969C2F2F0A44}"/>
              </a:ext>
            </a:extLst>
          </p:cNvPr>
          <p:cNvCxnSpPr>
            <a:cxnSpLocks/>
          </p:cNvCxnSpPr>
          <p:nvPr/>
        </p:nvCxnSpPr>
        <p:spPr>
          <a:xfrm>
            <a:off x="4601911" y="3531544"/>
            <a:ext cx="671981" cy="0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직선 연결선 226">
            <a:extLst>
              <a:ext uri="{FF2B5EF4-FFF2-40B4-BE49-F238E27FC236}">
                <a16:creationId xmlns:a16="http://schemas.microsoft.com/office/drawing/2014/main" id="{2842D036-8396-B4ED-9E5E-E0912D4B1152}"/>
              </a:ext>
            </a:extLst>
          </p:cNvPr>
          <p:cNvCxnSpPr>
            <a:cxnSpLocks/>
          </p:cNvCxnSpPr>
          <p:nvPr/>
        </p:nvCxnSpPr>
        <p:spPr>
          <a:xfrm>
            <a:off x="5281213" y="3531544"/>
            <a:ext cx="671981" cy="0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99F21A9A-1157-84E7-6466-EDE97772CFFE}"/>
              </a:ext>
            </a:extLst>
          </p:cNvPr>
          <p:cNvCxnSpPr>
            <a:cxnSpLocks/>
          </p:cNvCxnSpPr>
          <p:nvPr/>
        </p:nvCxnSpPr>
        <p:spPr>
          <a:xfrm>
            <a:off x="5964991" y="3536545"/>
            <a:ext cx="671981" cy="0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15C3626A-205E-2A18-5A45-424CE3FBDF7B}"/>
              </a:ext>
            </a:extLst>
          </p:cNvPr>
          <p:cNvCxnSpPr>
            <a:cxnSpLocks/>
          </p:cNvCxnSpPr>
          <p:nvPr/>
        </p:nvCxnSpPr>
        <p:spPr>
          <a:xfrm>
            <a:off x="6641648" y="3531544"/>
            <a:ext cx="671981" cy="0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C74BE125-76B7-6DAD-43B7-79D0AF355F1B}"/>
              </a:ext>
            </a:extLst>
          </p:cNvPr>
          <p:cNvCxnSpPr>
            <a:cxnSpLocks/>
          </p:cNvCxnSpPr>
          <p:nvPr/>
        </p:nvCxnSpPr>
        <p:spPr>
          <a:xfrm>
            <a:off x="4590640" y="3141370"/>
            <a:ext cx="2720938" cy="0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1FBE52F6-2C28-B6C5-C653-570A34EE4609}"/>
              </a:ext>
            </a:extLst>
          </p:cNvPr>
          <p:cNvSpPr/>
          <p:nvPr/>
        </p:nvSpPr>
        <p:spPr>
          <a:xfrm>
            <a:off x="1914669" y="2788724"/>
            <a:ext cx="6322719" cy="3072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/>
          </a:p>
        </p:txBody>
      </p:sp>
    </p:spTree>
    <p:extLst>
      <p:ext uri="{BB962C8B-B14F-4D97-AF65-F5344CB8AC3E}">
        <p14:creationId xmlns:p14="http://schemas.microsoft.com/office/powerpoint/2010/main" val="285736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89">
            <a:extLst>
              <a:ext uri="{FF2B5EF4-FFF2-40B4-BE49-F238E27FC236}">
                <a16:creationId xmlns:a16="http://schemas.microsoft.com/office/drawing/2014/main" id="{5EA84EB8-6F87-E5A6-38C1-1A676F159CE0}"/>
              </a:ext>
            </a:extLst>
          </p:cNvPr>
          <p:cNvSpPr>
            <a:spLocks noChangeAspect="1"/>
          </p:cNvSpPr>
          <p:nvPr/>
        </p:nvSpPr>
        <p:spPr>
          <a:xfrm>
            <a:off x="518622" y="3440179"/>
            <a:ext cx="9460704" cy="1074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3855EC6-707B-F9F2-464C-0EAEE2A2EB92}"/>
              </a:ext>
            </a:extLst>
          </p:cNvPr>
          <p:cNvSpPr>
            <a:spLocks noChangeAspect="1"/>
          </p:cNvSpPr>
          <p:nvPr/>
        </p:nvSpPr>
        <p:spPr>
          <a:xfrm>
            <a:off x="521667" y="1214536"/>
            <a:ext cx="9460704" cy="221446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2EAC44FD-97CF-C9FC-0A08-86FA6F878AD7}"/>
              </a:ext>
            </a:extLst>
          </p:cNvPr>
          <p:cNvSpPr>
            <a:spLocks noChangeAspect="1"/>
          </p:cNvSpPr>
          <p:nvPr/>
        </p:nvSpPr>
        <p:spPr>
          <a:xfrm>
            <a:off x="671441" y="3553406"/>
            <a:ext cx="161730" cy="45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75F818B-3FE1-7AA7-3E9B-EC35FB2E287C}"/>
              </a:ext>
            </a:extLst>
          </p:cNvPr>
          <p:cNvSpPr>
            <a:spLocks noChangeAspect="1"/>
          </p:cNvSpPr>
          <p:nvPr/>
        </p:nvSpPr>
        <p:spPr>
          <a:xfrm>
            <a:off x="863233" y="3553406"/>
            <a:ext cx="161730" cy="45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AA4C6DA-CAA0-A632-C5A0-D21030C8B695}"/>
              </a:ext>
            </a:extLst>
          </p:cNvPr>
          <p:cNvSpPr>
            <a:spLocks noChangeAspect="1"/>
          </p:cNvSpPr>
          <p:nvPr/>
        </p:nvSpPr>
        <p:spPr>
          <a:xfrm>
            <a:off x="1055025" y="3553406"/>
            <a:ext cx="161730" cy="45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EE1958A-A4AA-78D3-AC68-32F187FD85B3}"/>
              </a:ext>
            </a:extLst>
          </p:cNvPr>
          <p:cNvSpPr>
            <a:spLocks noChangeAspect="1"/>
          </p:cNvSpPr>
          <p:nvPr/>
        </p:nvSpPr>
        <p:spPr>
          <a:xfrm>
            <a:off x="1246817" y="3553406"/>
            <a:ext cx="161730" cy="45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2323E420-87B8-6328-7705-C8104200D2FF}"/>
              </a:ext>
            </a:extLst>
          </p:cNvPr>
          <p:cNvSpPr>
            <a:spLocks noChangeAspect="1"/>
          </p:cNvSpPr>
          <p:nvPr/>
        </p:nvSpPr>
        <p:spPr>
          <a:xfrm>
            <a:off x="1438609" y="3553406"/>
            <a:ext cx="161730" cy="45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51AC263-529B-99D5-DAB7-6844FCE8A60E}"/>
              </a:ext>
            </a:extLst>
          </p:cNvPr>
          <p:cNvSpPr>
            <a:spLocks noChangeAspect="1"/>
          </p:cNvSpPr>
          <p:nvPr/>
        </p:nvSpPr>
        <p:spPr>
          <a:xfrm>
            <a:off x="1630401" y="3553406"/>
            <a:ext cx="161730" cy="45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E8FE5FB6-808B-C70B-E34A-2C1F29B9366F}"/>
              </a:ext>
            </a:extLst>
          </p:cNvPr>
          <p:cNvSpPr>
            <a:spLocks noChangeAspect="1"/>
          </p:cNvSpPr>
          <p:nvPr/>
        </p:nvSpPr>
        <p:spPr>
          <a:xfrm>
            <a:off x="1822193" y="3553406"/>
            <a:ext cx="161730" cy="45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0C1311C-B76B-376D-4AA6-505A760ACB5A}"/>
              </a:ext>
            </a:extLst>
          </p:cNvPr>
          <p:cNvSpPr>
            <a:spLocks noChangeAspect="1"/>
          </p:cNvSpPr>
          <p:nvPr/>
        </p:nvSpPr>
        <p:spPr>
          <a:xfrm>
            <a:off x="2013985" y="3553406"/>
            <a:ext cx="161730" cy="45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4475909-46CC-FB8A-8E6C-456BA0753232}"/>
              </a:ext>
            </a:extLst>
          </p:cNvPr>
          <p:cNvSpPr>
            <a:spLocks noChangeAspect="1"/>
          </p:cNvSpPr>
          <p:nvPr/>
        </p:nvSpPr>
        <p:spPr>
          <a:xfrm>
            <a:off x="2205777" y="3553406"/>
            <a:ext cx="161730" cy="45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302AD271-3ABC-0B4B-B32D-54C4A663D7C4}"/>
              </a:ext>
            </a:extLst>
          </p:cNvPr>
          <p:cNvSpPr>
            <a:spLocks noChangeAspect="1"/>
          </p:cNvSpPr>
          <p:nvPr/>
        </p:nvSpPr>
        <p:spPr>
          <a:xfrm>
            <a:off x="2397569" y="3553406"/>
            <a:ext cx="161730" cy="45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44019D4A-41D7-3D77-36B9-875B8014AF4E}"/>
              </a:ext>
            </a:extLst>
          </p:cNvPr>
          <p:cNvSpPr>
            <a:spLocks noChangeAspect="1"/>
          </p:cNvSpPr>
          <p:nvPr/>
        </p:nvSpPr>
        <p:spPr>
          <a:xfrm>
            <a:off x="2595584" y="3553406"/>
            <a:ext cx="161730" cy="45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99C7BD3-B534-5121-0B2B-0279F66AB70B}"/>
              </a:ext>
            </a:extLst>
          </p:cNvPr>
          <p:cNvSpPr>
            <a:spLocks noChangeAspect="1"/>
          </p:cNvSpPr>
          <p:nvPr/>
        </p:nvSpPr>
        <p:spPr>
          <a:xfrm>
            <a:off x="2793686" y="3553406"/>
            <a:ext cx="161730" cy="45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DDAED6E-286A-D6E4-60A6-B27DE77DE620}"/>
              </a:ext>
            </a:extLst>
          </p:cNvPr>
          <p:cNvSpPr>
            <a:spLocks noChangeAspect="1"/>
          </p:cNvSpPr>
          <p:nvPr/>
        </p:nvSpPr>
        <p:spPr>
          <a:xfrm>
            <a:off x="2985478" y="3553406"/>
            <a:ext cx="161730" cy="45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051B974D-15C8-11B5-7098-1035A208CCB7}"/>
              </a:ext>
            </a:extLst>
          </p:cNvPr>
          <p:cNvSpPr>
            <a:spLocks noChangeAspect="1"/>
          </p:cNvSpPr>
          <p:nvPr/>
        </p:nvSpPr>
        <p:spPr>
          <a:xfrm>
            <a:off x="3177270" y="3553406"/>
            <a:ext cx="161730" cy="45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65DA3B8-0817-F7E2-FAF3-EC5B6F10EB1F}"/>
              </a:ext>
            </a:extLst>
          </p:cNvPr>
          <p:cNvSpPr>
            <a:spLocks noChangeAspect="1"/>
          </p:cNvSpPr>
          <p:nvPr/>
        </p:nvSpPr>
        <p:spPr>
          <a:xfrm>
            <a:off x="3369062" y="3553406"/>
            <a:ext cx="161730" cy="45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24F7790-B9F8-8E68-8A09-C5EA233B7A17}"/>
              </a:ext>
            </a:extLst>
          </p:cNvPr>
          <p:cNvSpPr>
            <a:spLocks noChangeAspect="1"/>
          </p:cNvSpPr>
          <p:nvPr/>
        </p:nvSpPr>
        <p:spPr>
          <a:xfrm>
            <a:off x="3560854" y="3553406"/>
            <a:ext cx="161730" cy="45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6B532B5C-B3DD-B25E-94D0-47135E3B394D}"/>
              </a:ext>
            </a:extLst>
          </p:cNvPr>
          <p:cNvSpPr>
            <a:spLocks noChangeAspect="1"/>
          </p:cNvSpPr>
          <p:nvPr/>
        </p:nvSpPr>
        <p:spPr>
          <a:xfrm>
            <a:off x="3752646" y="3553406"/>
            <a:ext cx="161730" cy="45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E460C5B-4B7F-F465-0A12-9D4CFB778D61}"/>
              </a:ext>
            </a:extLst>
          </p:cNvPr>
          <p:cNvSpPr>
            <a:spLocks noChangeAspect="1"/>
          </p:cNvSpPr>
          <p:nvPr/>
        </p:nvSpPr>
        <p:spPr>
          <a:xfrm>
            <a:off x="3944438" y="3553406"/>
            <a:ext cx="161730" cy="45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98CD3DF-8ACD-5E45-8F12-22BF6B10D804}"/>
              </a:ext>
            </a:extLst>
          </p:cNvPr>
          <p:cNvSpPr>
            <a:spLocks noChangeAspect="1"/>
          </p:cNvSpPr>
          <p:nvPr/>
        </p:nvSpPr>
        <p:spPr>
          <a:xfrm>
            <a:off x="4136230" y="3553406"/>
            <a:ext cx="161730" cy="45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1920E70-FC5A-BBFA-3C44-6DF4885F8391}"/>
              </a:ext>
            </a:extLst>
          </p:cNvPr>
          <p:cNvSpPr>
            <a:spLocks noChangeAspect="1"/>
          </p:cNvSpPr>
          <p:nvPr/>
        </p:nvSpPr>
        <p:spPr>
          <a:xfrm>
            <a:off x="4328022" y="3553406"/>
            <a:ext cx="161730" cy="45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9B7F0E55-6F4D-36EC-57D6-EA7A9B9FE417}"/>
              </a:ext>
            </a:extLst>
          </p:cNvPr>
          <p:cNvSpPr>
            <a:spLocks noChangeAspect="1"/>
          </p:cNvSpPr>
          <p:nvPr/>
        </p:nvSpPr>
        <p:spPr>
          <a:xfrm>
            <a:off x="4519814" y="3553406"/>
            <a:ext cx="161730" cy="45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A02D00FC-1BC8-6934-C31E-CE6B1D9FA0EA}"/>
              </a:ext>
            </a:extLst>
          </p:cNvPr>
          <p:cNvSpPr>
            <a:spLocks noChangeAspect="1"/>
          </p:cNvSpPr>
          <p:nvPr/>
        </p:nvSpPr>
        <p:spPr>
          <a:xfrm>
            <a:off x="4711606" y="3553406"/>
            <a:ext cx="161730" cy="45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53510ED6-29EB-980C-4866-5877BDC07BFC}"/>
              </a:ext>
            </a:extLst>
          </p:cNvPr>
          <p:cNvSpPr>
            <a:spLocks noChangeAspect="1"/>
          </p:cNvSpPr>
          <p:nvPr/>
        </p:nvSpPr>
        <p:spPr>
          <a:xfrm>
            <a:off x="4903398" y="3553406"/>
            <a:ext cx="161730" cy="45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2280DF1-FC68-1E1D-5C98-5CBFA2D38D0E}"/>
              </a:ext>
            </a:extLst>
          </p:cNvPr>
          <p:cNvSpPr>
            <a:spLocks noChangeAspect="1"/>
          </p:cNvSpPr>
          <p:nvPr/>
        </p:nvSpPr>
        <p:spPr>
          <a:xfrm>
            <a:off x="5095190" y="3553406"/>
            <a:ext cx="161730" cy="45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DBB87F6D-6178-ED83-8D7C-FDC4F9A3D1B9}"/>
              </a:ext>
            </a:extLst>
          </p:cNvPr>
          <p:cNvSpPr>
            <a:spLocks noChangeAspect="1"/>
          </p:cNvSpPr>
          <p:nvPr/>
        </p:nvSpPr>
        <p:spPr>
          <a:xfrm>
            <a:off x="5286982" y="3553406"/>
            <a:ext cx="161730" cy="45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08B4F0E0-1FE1-0AB8-7BD4-6793823BB89A}"/>
              </a:ext>
            </a:extLst>
          </p:cNvPr>
          <p:cNvSpPr>
            <a:spLocks noChangeAspect="1"/>
          </p:cNvSpPr>
          <p:nvPr/>
        </p:nvSpPr>
        <p:spPr>
          <a:xfrm>
            <a:off x="5478774" y="3553406"/>
            <a:ext cx="161730" cy="45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086DDD8-4E79-3DF0-F2DB-F04C3E630AE8}"/>
              </a:ext>
            </a:extLst>
          </p:cNvPr>
          <p:cNvSpPr>
            <a:spLocks noChangeAspect="1"/>
          </p:cNvSpPr>
          <p:nvPr/>
        </p:nvSpPr>
        <p:spPr>
          <a:xfrm>
            <a:off x="5670569" y="3553406"/>
            <a:ext cx="161730" cy="45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FB37A3BD-78E1-3416-9DED-5C981B0134AE}"/>
              </a:ext>
            </a:extLst>
          </p:cNvPr>
          <p:cNvSpPr>
            <a:spLocks noChangeAspect="1"/>
          </p:cNvSpPr>
          <p:nvPr/>
        </p:nvSpPr>
        <p:spPr>
          <a:xfrm>
            <a:off x="8287811" y="3553406"/>
            <a:ext cx="161730" cy="45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5AFC0E00-9B65-F269-4E30-4632E3EC11F6}"/>
              </a:ext>
            </a:extLst>
          </p:cNvPr>
          <p:cNvSpPr>
            <a:spLocks noChangeAspect="1"/>
          </p:cNvSpPr>
          <p:nvPr/>
        </p:nvSpPr>
        <p:spPr>
          <a:xfrm>
            <a:off x="8479603" y="3553406"/>
            <a:ext cx="161730" cy="45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BF96750-20EF-2794-98D6-47A0BF68A2B6}"/>
              </a:ext>
            </a:extLst>
          </p:cNvPr>
          <p:cNvSpPr>
            <a:spLocks noChangeAspect="1"/>
          </p:cNvSpPr>
          <p:nvPr/>
        </p:nvSpPr>
        <p:spPr>
          <a:xfrm>
            <a:off x="8671395" y="3553406"/>
            <a:ext cx="161730" cy="45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541AD86-AC0E-FA13-8685-0905AA3ED7B2}"/>
              </a:ext>
            </a:extLst>
          </p:cNvPr>
          <p:cNvSpPr>
            <a:spLocks noChangeAspect="1"/>
          </p:cNvSpPr>
          <p:nvPr/>
        </p:nvSpPr>
        <p:spPr>
          <a:xfrm>
            <a:off x="8863187" y="3553406"/>
            <a:ext cx="161730" cy="45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D43C3A50-95E5-D9C5-31EC-C95606C9223D}"/>
              </a:ext>
            </a:extLst>
          </p:cNvPr>
          <p:cNvSpPr>
            <a:spLocks noChangeAspect="1"/>
          </p:cNvSpPr>
          <p:nvPr/>
        </p:nvSpPr>
        <p:spPr>
          <a:xfrm>
            <a:off x="9054979" y="3553406"/>
            <a:ext cx="161730" cy="45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C78CD753-2822-BCAF-04BD-AD0847EC28C2}"/>
              </a:ext>
            </a:extLst>
          </p:cNvPr>
          <p:cNvSpPr>
            <a:spLocks noChangeAspect="1"/>
          </p:cNvSpPr>
          <p:nvPr/>
        </p:nvSpPr>
        <p:spPr>
          <a:xfrm>
            <a:off x="9246771" y="3553406"/>
            <a:ext cx="161730" cy="45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91873ADE-1657-4BDC-4A85-0EC662D5AE09}"/>
              </a:ext>
            </a:extLst>
          </p:cNvPr>
          <p:cNvSpPr>
            <a:spLocks noChangeAspect="1"/>
          </p:cNvSpPr>
          <p:nvPr/>
        </p:nvSpPr>
        <p:spPr>
          <a:xfrm>
            <a:off x="9438563" y="3553406"/>
            <a:ext cx="161730" cy="45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1FA42F56-0573-9F15-5DFC-F787A209CC8B}"/>
              </a:ext>
            </a:extLst>
          </p:cNvPr>
          <p:cNvSpPr>
            <a:spLocks noChangeAspect="1"/>
          </p:cNvSpPr>
          <p:nvPr/>
        </p:nvSpPr>
        <p:spPr>
          <a:xfrm>
            <a:off x="9630355" y="3553406"/>
            <a:ext cx="161730" cy="45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7F7A310D-569A-37DD-2E94-79C454107D75}"/>
              </a:ext>
            </a:extLst>
          </p:cNvPr>
          <p:cNvSpPr>
            <a:spLocks noChangeAspect="1"/>
          </p:cNvSpPr>
          <p:nvPr/>
        </p:nvSpPr>
        <p:spPr>
          <a:xfrm>
            <a:off x="9822150" y="3553406"/>
            <a:ext cx="161730" cy="4540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화살표: 오른쪽 131">
            <a:extLst>
              <a:ext uri="{FF2B5EF4-FFF2-40B4-BE49-F238E27FC236}">
                <a16:creationId xmlns:a16="http://schemas.microsoft.com/office/drawing/2014/main" id="{DF57367D-31DE-58F2-BE4F-31DE8AFEE5F7}"/>
              </a:ext>
            </a:extLst>
          </p:cNvPr>
          <p:cNvSpPr>
            <a:spLocks noChangeAspect="1"/>
          </p:cNvSpPr>
          <p:nvPr/>
        </p:nvSpPr>
        <p:spPr>
          <a:xfrm flipH="1">
            <a:off x="881899" y="1942316"/>
            <a:ext cx="8737061" cy="82703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기재진행방향</a:t>
            </a: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AD24FD89-C396-6FA6-7D57-DD4F7C037613}"/>
              </a:ext>
            </a:extLst>
          </p:cNvPr>
          <p:cNvCxnSpPr>
            <a:cxnSpLocks noChangeAspect="1"/>
          </p:cNvCxnSpPr>
          <p:nvPr/>
        </p:nvCxnSpPr>
        <p:spPr>
          <a:xfrm>
            <a:off x="574431" y="3569960"/>
            <a:ext cx="0" cy="435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1B759EF5-EBF8-25F8-3D8A-0C451A7D0834}"/>
              </a:ext>
            </a:extLst>
          </p:cNvPr>
          <p:cNvCxnSpPr>
            <a:cxnSpLocks noChangeAspect="1"/>
          </p:cNvCxnSpPr>
          <p:nvPr/>
        </p:nvCxnSpPr>
        <p:spPr>
          <a:xfrm>
            <a:off x="649351" y="4055202"/>
            <a:ext cx="1975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E36F324E-9D8B-9A27-E5DE-1F424AC9406D}"/>
              </a:ext>
            </a:extLst>
          </p:cNvPr>
          <p:cNvCxnSpPr>
            <a:cxnSpLocks noChangeAspect="1"/>
          </p:cNvCxnSpPr>
          <p:nvPr/>
        </p:nvCxnSpPr>
        <p:spPr>
          <a:xfrm>
            <a:off x="507100" y="3559945"/>
            <a:ext cx="15800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98240536-2283-3085-34EF-544BA9950635}"/>
              </a:ext>
            </a:extLst>
          </p:cNvPr>
          <p:cNvCxnSpPr>
            <a:cxnSpLocks noChangeAspect="1"/>
          </p:cNvCxnSpPr>
          <p:nvPr/>
        </p:nvCxnSpPr>
        <p:spPr>
          <a:xfrm>
            <a:off x="504715" y="4007619"/>
            <a:ext cx="15800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F2B7DFDF-AC82-B9DB-25E1-F6A28EC8567F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659496" y="3910403"/>
            <a:ext cx="0" cy="9487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9424B777-2EC3-DC90-3E50-B3E768B3819B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849825" y="4009875"/>
            <a:ext cx="0" cy="2142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A795D225-1C33-FE5E-61F3-28AEA40DF648}"/>
              </a:ext>
            </a:extLst>
          </p:cNvPr>
          <p:cNvSpPr>
            <a:spLocks noChangeAspect="1"/>
          </p:cNvSpPr>
          <p:nvPr/>
        </p:nvSpPr>
        <p:spPr>
          <a:xfrm>
            <a:off x="732266" y="3516346"/>
            <a:ext cx="5052585" cy="1300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31BF1EC9-E390-5389-9C8A-BE42706C50E1}"/>
              </a:ext>
            </a:extLst>
          </p:cNvPr>
          <p:cNvSpPr>
            <a:spLocks noChangeAspect="1"/>
          </p:cNvSpPr>
          <p:nvPr/>
        </p:nvSpPr>
        <p:spPr>
          <a:xfrm>
            <a:off x="8406751" y="3516346"/>
            <a:ext cx="1423293" cy="13006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9F755201-D7DD-4453-5389-42DC96D16DBB}"/>
              </a:ext>
            </a:extLst>
          </p:cNvPr>
          <p:cNvCxnSpPr>
            <a:cxnSpLocks noChangeAspect="1"/>
          </p:cNvCxnSpPr>
          <p:nvPr/>
        </p:nvCxnSpPr>
        <p:spPr>
          <a:xfrm>
            <a:off x="5898905" y="3569960"/>
            <a:ext cx="0" cy="435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직선 연결선 151">
            <a:extLst>
              <a:ext uri="{FF2B5EF4-FFF2-40B4-BE49-F238E27FC236}">
                <a16:creationId xmlns:a16="http://schemas.microsoft.com/office/drawing/2014/main" id="{7B5BFFEF-273F-8329-0FF5-5A112BAF2533}"/>
              </a:ext>
            </a:extLst>
          </p:cNvPr>
          <p:cNvCxnSpPr>
            <a:cxnSpLocks noChangeAspect="1"/>
          </p:cNvCxnSpPr>
          <p:nvPr/>
        </p:nvCxnSpPr>
        <p:spPr>
          <a:xfrm>
            <a:off x="5831574" y="3559945"/>
            <a:ext cx="15800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:a16="http://schemas.microsoft.com/office/drawing/2014/main" id="{B229B823-08B4-1EED-AE7E-8B8EDEDA7389}"/>
              </a:ext>
            </a:extLst>
          </p:cNvPr>
          <p:cNvCxnSpPr>
            <a:cxnSpLocks noChangeAspect="1"/>
          </p:cNvCxnSpPr>
          <p:nvPr/>
        </p:nvCxnSpPr>
        <p:spPr>
          <a:xfrm>
            <a:off x="5840913" y="4007619"/>
            <a:ext cx="15800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A162CD11-8E7D-DFA3-5DDB-8461E6D68966}"/>
              </a:ext>
            </a:extLst>
          </p:cNvPr>
          <p:cNvCxnSpPr>
            <a:cxnSpLocks noChangeAspect="1"/>
          </p:cNvCxnSpPr>
          <p:nvPr/>
        </p:nvCxnSpPr>
        <p:spPr>
          <a:xfrm>
            <a:off x="8192047" y="3569960"/>
            <a:ext cx="0" cy="435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:a16="http://schemas.microsoft.com/office/drawing/2014/main" id="{C9147792-39C4-3364-5A13-06560F43E571}"/>
              </a:ext>
            </a:extLst>
          </p:cNvPr>
          <p:cNvCxnSpPr>
            <a:cxnSpLocks noChangeAspect="1"/>
          </p:cNvCxnSpPr>
          <p:nvPr/>
        </p:nvCxnSpPr>
        <p:spPr>
          <a:xfrm>
            <a:off x="8124716" y="3559945"/>
            <a:ext cx="15800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5CEF9393-1602-B9F2-6BE3-5D9EC26EF327}"/>
              </a:ext>
            </a:extLst>
          </p:cNvPr>
          <p:cNvCxnSpPr>
            <a:cxnSpLocks noChangeAspect="1"/>
          </p:cNvCxnSpPr>
          <p:nvPr/>
        </p:nvCxnSpPr>
        <p:spPr>
          <a:xfrm>
            <a:off x="8122331" y="4007619"/>
            <a:ext cx="158005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02C67F95-A63E-2009-93C4-3F1DB40F23C1}"/>
              </a:ext>
            </a:extLst>
          </p:cNvPr>
          <p:cNvCxnSpPr>
            <a:cxnSpLocks noChangeAspect="1"/>
          </p:cNvCxnSpPr>
          <p:nvPr/>
        </p:nvCxnSpPr>
        <p:spPr>
          <a:xfrm>
            <a:off x="5836332" y="4109177"/>
            <a:ext cx="24451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6F75CFFE-6C24-6251-ACA6-B10F9F0CC6CE}"/>
              </a:ext>
            </a:extLst>
          </p:cNvPr>
          <p:cNvCxnSpPr>
            <a:cxnSpLocks noChangeAspect="1"/>
          </p:cNvCxnSpPr>
          <p:nvPr/>
        </p:nvCxnSpPr>
        <p:spPr>
          <a:xfrm>
            <a:off x="649351" y="4412452"/>
            <a:ext cx="520089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007AE20B-7CEA-DC47-C260-387968D01992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659496" y="4308531"/>
            <a:ext cx="0" cy="2142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FD005AF3-E7FE-5537-8605-AF8E0F1F92B9}"/>
              </a:ext>
            </a:extLst>
          </p:cNvPr>
          <p:cNvCxnSpPr>
            <a:cxnSpLocks noChangeAspect="1"/>
          </p:cNvCxnSpPr>
          <p:nvPr/>
        </p:nvCxnSpPr>
        <p:spPr>
          <a:xfrm>
            <a:off x="5852622" y="4412452"/>
            <a:ext cx="24324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408D0BDC-4881-B436-8B45-99BF8A3978B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844379" y="3910403"/>
            <a:ext cx="5862" cy="6124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9FD552E8-654C-C393-F284-5A57C693C14F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8289006" y="3910403"/>
            <a:ext cx="0" cy="9487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F996CBEC-29A2-4963-58DC-27F1F9F8C885}"/>
              </a:ext>
            </a:extLst>
          </p:cNvPr>
          <p:cNvCxnSpPr>
            <a:cxnSpLocks noChangeAspect="1"/>
          </p:cNvCxnSpPr>
          <p:nvPr/>
        </p:nvCxnSpPr>
        <p:spPr>
          <a:xfrm>
            <a:off x="659440" y="4758285"/>
            <a:ext cx="76283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222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544489"/>
              </p:ext>
            </p:extLst>
          </p:nvPr>
        </p:nvGraphicFramePr>
        <p:xfrm>
          <a:off x="230346" y="667277"/>
          <a:ext cx="4811822" cy="6058501"/>
        </p:xfrm>
        <a:graphic>
          <a:graphicData uri="http://schemas.openxmlformats.org/drawingml/2006/table">
            <a:tbl>
              <a:tblPr firstRow="1" bandRow="1"/>
              <a:tblGrid>
                <a:gridCol w="1026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5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3319">
                <a:tc gridSpan="2">
                  <a:txBody>
                    <a:bodyPr/>
                    <a:lstStyle>
                      <a:lvl1pPr marL="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7147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74295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11442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48590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85737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22885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60032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97180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5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패턴 형상 입력</a:t>
                      </a:r>
                    </a:p>
                  </a:txBody>
                  <a:tcPr marL="88653" marR="88653" marT="48021" marB="4802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3100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모식도</a:t>
                      </a:r>
                    </a:p>
                  </a:txBody>
                  <a:tcPr marL="88653" marR="88653" marT="48021" marB="4802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en-US" altLang="ko-KR" sz="11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88653" marR="88653" marT="48021" marB="48021" anchor="ctr">
                    <a:lnL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2082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kern="1200" dirty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위치 별 </a:t>
                      </a:r>
                      <a:r>
                        <a:rPr lang="en-US" altLang="ko-KR" sz="1100" b="1" kern="1200" dirty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Range</a:t>
                      </a:r>
                      <a:endParaRPr lang="ko-KR" altLang="en-US" sz="1100" b="1" kern="1200" dirty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18906" marR="18906" marT="48021" marB="4802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71450" indent="-171450" algn="l" defTabSz="742950" rtl="0" eaLnBrk="1" latinLnBrk="1" hangingPunct="1">
                        <a:buFont typeface="Arial" panose="020B0604020202020204" pitchFamily="34" charset="0"/>
                        <a:buChar char="•"/>
                      </a:pP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88653" marR="88653" marT="48021" marB="48021" anchor="ctr">
                    <a:lnL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Text Box 41"/>
          <p:cNvSpPr txBox="1">
            <a:spLocks noChangeArrowheads="1"/>
          </p:cNvSpPr>
          <p:nvPr/>
        </p:nvSpPr>
        <p:spPr bwMode="auto">
          <a:xfrm>
            <a:off x="174577" y="-20035"/>
            <a:ext cx="4573871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defTabSz="960394" eaLnBrk="1" latinLnBrk="1" hangingPunct="1">
              <a:buNone/>
              <a:defRPr/>
            </a:pPr>
            <a:r>
              <a:rPr lang="en-US" altLang="ko-KR" sz="2101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Laser </a:t>
            </a:r>
            <a:r>
              <a:rPr lang="ko-KR" altLang="en-US" sz="2101" b="1" dirty="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노칭</a:t>
            </a:r>
            <a:r>
              <a:rPr lang="ko-KR" altLang="en-US" sz="2101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ko-KR" altLang="en-US" sz="2101" b="1" dirty="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패턴형상</a:t>
            </a:r>
            <a:r>
              <a:rPr lang="ko-KR" altLang="en-US" sz="2101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제어 관련 요청 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179002" y="339896"/>
            <a:ext cx="38567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1418373" y="4813678"/>
            <a:ext cx="2665554" cy="1619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0099" indent="-240099" defTabSz="780320" latinLnBrk="1">
              <a:buFont typeface="+mj-lt"/>
              <a:buAutoNum type="arabicParenR"/>
            </a:pP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W</a:t>
            </a:r>
            <a:r>
              <a:rPr lang="en-US" altLang="ko-KR" sz="1103" b="1" baseline="-25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: </a:t>
            </a:r>
            <a:r>
              <a:rPr lang="ko-KR" altLang="en-US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패턴 밑변 폭 </a:t>
            </a: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: ~10mm</a:t>
            </a:r>
          </a:p>
          <a:p>
            <a:pPr marL="240099" indent="-240099" defTabSz="780320" latinLnBrk="1">
              <a:buFont typeface="+mj-lt"/>
              <a:buAutoNum type="arabicParenR"/>
            </a:pP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W</a:t>
            </a:r>
            <a:r>
              <a:rPr lang="en-US" altLang="ko-KR" sz="1103" b="1" baseline="-25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: </a:t>
            </a:r>
            <a:r>
              <a:rPr lang="ko-KR" altLang="en-US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패턴 </a:t>
            </a: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Pitch : 0.1~1.0mm</a:t>
            </a:r>
          </a:p>
          <a:p>
            <a:pPr marL="240099" indent="-240099" defTabSz="780320" latinLnBrk="1">
              <a:buFont typeface="+mj-lt"/>
              <a:buAutoNum type="arabicParenR"/>
            </a:pP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H</a:t>
            </a:r>
            <a:r>
              <a:rPr lang="en-US" altLang="ko-KR" sz="1103" b="1" baseline="-25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: </a:t>
            </a:r>
            <a:r>
              <a:rPr lang="ko-KR" altLang="en-US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패턴 높이 </a:t>
            </a: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: 3~6mm</a:t>
            </a:r>
          </a:p>
          <a:p>
            <a:pPr marL="240099" indent="-240099" defTabSz="780320" latinLnBrk="1">
              <a:buFont typeface="+mj-lt"/>
              <a:buAutoNum type="arabicParenR"/>
            </a:pP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Θ</a:t>
            </a:r>
            <a:r>
              <a:rPr lang="en-US" altLang="ko-KR" sz="1103" b="1" baseline="-25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:</a:t>
            </a:r>
            <a:r>
              <a:rPr lang="ko-KR" altLang="en-US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패턴 좌측 각도</a:t>
            </a: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: 60</a:t>
            </a:r>
            <a:r>
              <a:rPr lang="ko-KR" altLang="en-US" sz="1103" b="1" baseline="30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ㅇ</a:t>
            </a: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~120</a:t>
            </a:r>
            <a:r>
              <a:rPr lang="ko-KR" altLang="en-US" sz="1103" b="1" baseline="30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ㅇ</a:t>
            </a: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pPr marL="240099" indent="-240099" defTabSz="780320" latinLnBrk="1">
              <a:buFont typeface="+mj-lt"/>
              <a:buAutoNum type="arabicParenR"/>
            </a:pP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Θ</a:t>
            </a:r>
            <a:r>
              <a:rPr lang="en-US" altLang="ko-KR" sz="1103" b="1" baseline="-25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: </a:t>
            </a:r>
            <a:r>
              <a:rPr lang="ko-KR" altLang="en-US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패턴 우측 각도</a:t>
            </a: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: 60</a:t>
            </a:r>
            <a:r>
              <a:rPr lang="ko-KR" altLang="en-US" sz="1103" b="1" baseline="30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ㅇ</a:t>
            </a: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~120</a:t>
            </a:r>
            <a:r>
              <a:rPr lang="ko-KR" altLang="en-US" sz="1103" b="1" baseline="300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ㅇ</a:t>
            </a: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</a:p>
          <a:p>
            <a:pPr marL="240099" indent="-240099" defTabSz="780320" latinLnBrk="1">
              <a:buFont typeface="+mj-lt"/>
              <a:buAutoNum type="arabicParenR"/>
            </a:pP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R</a:t>
            </a:r>
            <a:r>
              <a:rPr lang="en-US" altLang="ko-KR" sz="1103" b="1" baseline="-25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1</a:t>
            </a: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: </a:t>
            </a:r>
            <a:r>
              <a:rPr lang="ko-KR" altLang="en-US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탭 좌측 하단 </a:t>
            </a: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edge </a:t>
            </a:r>
            <a:r>
              <a:rPr lang="ko-KR" altLang="en-US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R</a:t>
            </a:r>
            <a:r>
              <a:rPr lang="ko-KR" altLang="en-US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값</a:t>
            </a:r>
            <a:endParaRPr lang="en-US" altLang="ko-KR" sz="1103" b="1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240099" indent="-240099" defTabSz="780320" latinLnBrk="1">
              <a:buFont typeface="+mj-lt"/>
              <a:buAutoNum type="arabicParenR"/>
            </a:pP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R</a:t>
            </a:r>
            <a:r>
              <a:rPr lang="en-US" altLang="ko-KR" sz="1103" b="1" baseline="-25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2</a:t>
            </a: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: </a:t>
            </a:r>
            <a:r>
              <a:rPr lang="ko-KR" altLang="en-US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탭 우측 하단 </a:t>
            </a: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edge </a:t>
            </a:r>
            <a:r>
              <a:rPr lang="ko-KR" altLang="en-US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R</a:t>
            </a:r>
            <a:r>
              <a:rPr lang="ko-KR" altLang="en-US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값</a:t>
            </a:r>
            <a:endParaRPr lang="en-US" altLang="ko-KR" sz="1103" b="1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240099" indent="-240099" defTabSz="780320" latinLnBrk="1">
              <a:buFont typeface="+mj-lt"/>
              <a:buAutoNum type="arabicParenR"/>
            </a:pP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R</a:t>
            </a:r>
            <a:r>
              <a:rPr lang="en-US" altLang="ko-KR" sz="1103" b="1" baseline="-25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3</a:t>
            </a: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: </a:t>
            </a:r>
            <a:r>
              <a:rPr lang="ko-KR" altLang="en-US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탭 좌측 상단 </a:t>
            </a: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edge </a:t>
            </a:r>
            <a:r>
              <a:rPr lang="ko-KR" altLang="en-US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R</a:t>
            </a:r>
            <a:r>
              <a:rPr lang="ko-KR" altLang="en-US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값</a:t>
            </a:r>
            <a:endParaRPr lang="en-US" altLang="ko-KR" sz="1103" b="1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240099" indent="-240099" defTabSz="780320" latinLnBrk="1">
              <a:buFont typeface="+mj-lt"/>
              <a:buAutoNum type="arabicParenR"/>
            </a:pP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R</a:t>
            </a:r>
            <a:r>
              <a:rPr lang="en-US" altLang="ko-KR" sz="1103" b="1" baseline="-25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4</a:t>
            </a: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: </a:t>
            </a:r>
            <a:r>
              <a:rPr lang="ko-KR" altLang="en-US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탭 우측 상단 </a:t>
            </a: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edge </a:t>
            </a:r>
            <a:r>
              <a:rPr lang="ko-KR" altLang="en-US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의 </a:t>
            </a: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R</a:t>
            </a:r>
            <a:r>
              <a:rPr lang="ko-KR" altLang="en-US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값</a:t>
            </a:r>
            <a:endParaRPr lang="en-US" altLang="ko-KR" sz="1103" b="1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4304248" y="1885113"/>
            <a:ext cx="1369910" cy="2620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780320" latinLnBrk="1"/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H</a:t>
            </a:r>
            <a:r>
              <a:rPr lang="en-US" altLang="ko-KR" sz="1103" b="1" baseline="-25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1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1634448" y="1488165"/>
            <a:ext cx="2666182" cy="2961466"/>
            <a:chOff x="1753986" y="1131850"/>
            <a:chExt cx="2903740" cy="3225334"/>
          </a:xfrm>
        </p:grpSpPr>
        <p:sp>
          <p:nvSpPr>
            <p:cNvPr id="19" name="직사각형 18"/>
            <p:cNvSpPr/>
            <p:nvPr/>
          </p:nvSpPr>
          <p:spPr>
            <a:xfrm>
              <a:off x="1753986" y="2051658"/>
              <a:ext cx="2903740" cy="10265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91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934795" y="1131850"/>
              <a:ext cx="766506" cy="9198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91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822603" y="1131850"/>
              <a:ext cx="766506" cy="9198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91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710409" y="1131850"/>
              <a:ext cx="766506" cy="9198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91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1753986" y="2144414"/>
              <a:ext cx="2903740" cy="221277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91"/>
            </a:p>
          </p:txBody>
        </p:sp>
      </p:grpSp>
      <p:cxnSp>
        <p:nvCxnSpPr>
          <p:cNvPr id="3" name="직선 연결선 2"/>
          <p:cNvCxnSpPr/>
          <p:nvPr/>
        </p:nvCxnSpPr>
        <p:spPr>
          <a:xfrm>
            <a:off x="1808098" y="1530858"/>
            <a:ext cx="0" cy="81860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2496630" y="1530858"/>
            <a:ext cx="0" cy="81860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1800466" y="2330617"/>
            <a:ext cx="70379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553577" y="2031733"/>
            <a:ext cx="1197573" cy="2620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780320" latinLnBrk="1"/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W</a:t>
            </a:r>
            <a:r>
              <a:rPr lang="en-US" altLang="ko-KR" sz="1103" b="1" baseline="-25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41" name="직선 연결선 40"/>
          <p:cNvCxnSpPr/>
          <p:nvPr/>
        </p:nvCxnSpPr>
        <p:spPr>
          <a:xfrm>
            <a:off x="2615640" y="1530858"/>
            <a:ext cx="0" cy="81860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>
            <a:off x="2490071" y="2015026"/>
            <a:ext cx="13740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208053" y="1919998"/>
            <a:ext cx="1197573" cy="2620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780320" latinLnBrk="1"/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W</a:t>
            </a:r>
            <a:r>
              <a:rPr lang="en-US" altLang="ko-KR" sz="1103" b="1" baseline="-25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46" name="직선 연결선 45"/>
          <p:cNvCxnSpPr/>
          <p:nvPr/>
        </p:nvCxnSpPr>
        <p:spPr>
          <a:xfrm>
            <a:off x="4038644" y="2330617"/>
            <a:ext cx="866659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>
            <a:off x="4828290" y="1488165"/>
            <a:ext cx="0" cy="84245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 flipV="1">
            <a:off x="1503720" y="2015026"/>
            <a:ext cx="271557" cy="315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/>
          <p:cNvSpPr/>
          <p:nvPr/>
        </p:nvSpPr>
        <p:spPr>
          <a:xfrm>
            <a:off x="985288" y="1808665"/>
            <a:ext cx="817958" cy="2620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780320" latinLnBrk="1"/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Θ</a:t>
            </a:r>
            <a:r>
              <a:rPr lang="en-US" altLang="ko-KR" sz="1103" b="1" baseline="-25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64" name="직선 화살표 연결선 63"/>
          <p:cNvCxnSpPr/>
          <p:nvPr/>
        </p:nvCxnSpPr>
        <p:spPr>
          <a:xfrm flipV="1">
            <a:off x="4134613" y="2015026"/>
            <a:ext cx="271557" cy="315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4002707" y="1808665"/>
            <a:ext cx="817958" cy="2620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780320" latinLnBrk="1"/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Θ</a:t>
            </a:r>
            <a:r>
              <a:rPr lang="en-US" altLang="ko-KR" sz="1103" b="1" baseline="-25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66" name="직선 연결선 65"/>
          <p:cNvCxnSpPr/>
          <p:nvPr/>
        </p:nvCxnSpPr>
        <p:spPr>
          <a:xfrm>
            <a:off x="4038644" y="1490117"/>
            <a:ext cx="866659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92897"/>
              </p:ext>
            </p:extLst>
          </p:nvPr>
        </p:nvGraphicFramePr>
        <p:xfrm>
          <a:off x="5324186" y="617255"/>
          <a:ext cx="4811822" cy="6108524"/>
        </p:xfrm>
        <a:graphic>
          <a:graphicData uri="http://schemas.openxmlformats.org/drawingml/2006/table">
            <a:tbl>
              <a:tblPr firstRow="1" bandRow="1"/>
              <a:tblGrid>
                <a:gridCol w="1026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5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501">
                <a:tc gridSpan="2">
                  <a:txBody>
                    <a:bodyPr/>
                    <a:lstStyle>
                      <a:lvl1pPr marL="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37147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74295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11442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48590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185737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22885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2600325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2971800" algn="l" defTabSz="742950" rtl="0" eaLnBrk="1" latinLnBrk="1" hangingPunct="1">
                        <a:defRPr sz="1463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500" b="1" u="sng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구간 별 공정제어 필요 위치</a:t>
                      </a:r>
                    </a:p>
                  </a:txBody>
                  <a:tcPr marL="88653" marR="88653" marT="48021" marB="4802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kern="1200" dirty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1543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모식도</a:t>
                      </a:r>
                    </a:p>
                  </a:txBody>
                  <a:tcPr marL="88653" marR="88653" marT="48021" marB="4802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endParaRPr lang="en-US" altLang="ko-KR" sz="11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88653" marR="88653" marT="48021" marB="48021" anchor="ctr">
                    <a:lnL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4843"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100" b="1" kern="1200" dirty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구간별 명칭</a:t>
                      </a:r>
                    </a:p>
                  </a:txBody>
                  <a:tcPr marL="18906" marR="18906" marT="48021" marB="4802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3714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7429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1144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4859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185737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22885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2600325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2971800" algn="l" defTabSz="742950" rtl="0" eaLnBrk="1" latinLnBrk="1" hangingPunct="1">
                        <a:defRPr sz="1463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171450" indent="-171450" algn="l" defTabSz="742950" rtl="0" eaLnBrk="1" latinLnBrk="1" hangingPunct="1">
                        <a:buFont typeface="Arial" panose="020B0604020202020204" pitchFamily="34" charset="0"/>
                        <a:buChar char="•"/>
                      </a:pPr>
                      <a:endParaRPr lang="en-US" altLang="ko-KR" sz="1100" kern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88653" marR="88653" marT="48021" marB="48021" anchor="ctr">
                    <a:lnL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686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kern="1200" dirty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제어 인자</a:t>
                      </a:r>
                    </a:p>
                  </a:txBody>
                  <a:tcPr marL="18906" marR="18906" marT="48021" marB="4802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74295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Laser</a:t>
                      </a:r>
                      <a:r>
                        <a:rPr lang="en-US" altLang="ko-KR" sz="1100" b="1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 Power (W)</a:t>
                      </a:r>
                    </a:p>
                    <a:p>
                      <a:pPr marL="171450" indent="-171450" algn="l" defTabSz="74295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Frequency (kHz)</a:t>
                      </a:r>
                    </a:p>
                    <a:p>
                      <a:pPr marL="171450" indent="-171450" algn="l" defTabSz="74295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100" b="1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Arial" panose="020B0604020202020204" pitchFamily="34" charset="0"/>
                        </a:rPr>
                        <a:t>Scan Speed (mm/s)</a:t>
                      </a:r>
                      <a:endParaRPr lang="en-US" altLang="ko-KR" sz="1100" b="1" kern="12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Arial" panose="020B0604020202020204" pitchFamily="34" charset="0"/>
                      </a:endParaRPr>
                    </a:p>
                  </a:txBody>
                  <a:tcPr marL="88653" marR="88653" marT="48021" marB="48021" anchor="ctr">
                    <a:lnL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>
                          <a:lumMod val="50000"/>
                          <a:lumOff val="50000"/>
                        </a:sys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732769"/>
                  </a:ext>
                </a:extLst>
              </a:tr>
            </a:tbl>
          </a:graphicData>
        </a:graphic>
      </p:graphicFrame>
      <p:grpSp>
        <p:nvGrpSpPr>
          <p:cNvPr id="71" name="그룹 70"/>
          <p:cNvGrpSpPr/>
          <p:nvPr/>
        </p:nvGrpSpPr>
        <p:grpSpPr>
          <a:xfrm>
            <a:off x="6446271" y="1808665"/>
            <a:ext cx="3510576" cy="1505144"/>
            <a:chOff x="1493192" y="2738917"/>
            <a:chExt cx="3342385" cy="1433033"/>
          </a:xfrm>
        </p:grpSpPr>
        <p:sp>
          <p:nvSpPr>
            <p:cNvPr id="72" name="직사각형 71"/>
            <p:cNvSpPr/>
            <p:nvPr/>
          </p:nvSpPr>
          <p:spPr>
            <a:xfrm>
              <a:off x="1499595" y="4054801"/>
              <a:ext cx="3329580" cy="11714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91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2579466" y="3005136"/>
              <a:ext cx="1169837" cy="57070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91"/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2579466" y="3575839"/>
              <a:ext cx="1169837" cy="51880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91"/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2718964" y="3163530"/>
              <a:ext cx="890839" cy="2495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defTabSz="780320" latinLnBrk="1"/>
              <a:r>
                <a:rPr lang="en-US" altLang="ko-KR" sz="1103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Foil</a:t>
              </a:r>
              <a:endParaRPr lang="en-US" altLang="ko-KR" sz="1103" b="1" baseline="-25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2718964" y="3800885"/>
              <a:ext cx="890839" cy="24950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defTabSz="780320" latinLnBrk="1"/>
              <a:r>
                <a:rPr lang="ko-KR" altLang="en-US" sz="1103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세라믹</a:t>
              </a:r>
              <a:endParaRPr lang="en-US" altLang="ko-KR" sz="1103" b="1" baseline="-25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>
              <a:off x="1493192" y="4060320"/>
              <a:ext cx="9666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/>
            <p:cNvSpPr/>
            <p:nvPr/>
          </p:nvSpPr>
          <p:spPr>
            <a:xfrm>
              <a:off x="1525301" y="3849782"/>
              <a:ext cx="377803" cy="2725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defTabSz="780320" latinLnBrk="1"/>
              <a:r>
                <a:rPr lang="ko-KR" altLang="en-US" sz="126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①</a:t>
              </a:r>
              <a:endParaRPr lang="en-US" altLang="ko-KR" sz="1260" b="1" baseline="-25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>
              <a:off x="2459831" y="4060320"/>
              <a:ext cx="11963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2579466" y="3946703"/>
              <a:ext cx="0" cy="1188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2579466" y="3634497"/>
              <a:ext cx="0" cy="3122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직사각형 81"/>
            <p:cNvSpPr/>
            <p:nvPr/>
          </p:nvSpPr>
          <p:spPr>
            <a:xfrm>
              <a:off x="2251745" y="3673136"/>
              <a:ext cx="377803" cy="2725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defTabSz="780320" latinLnBrk="1"/>
              <a:r>
                <a:rPr lang="ko-KR" altLang="en-US" sz="126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③</a:t>
              </a:r>
              <a:endParaRPr lang="en-US" altLang="ko-KR" sz="1260" b="1" baseline="-25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2251745" y="3849782"/>
              <a:ext cx="377803" cy="2725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defTabSz="780320" latinLnBrk="1"/>
              <a:r>
                <a:rPr lang="ko-KR" altLang="en-US" sz="1260" b="1" dirty="0">
                  <a:solidFill>
                    <a:srgbClr val="FF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②</a:t>
              </a:r>
              <a:endParaRPr lang="en-US" altLang="ko-KR" sz="1260" b="1" baseline="-250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84" name="직선 연결선 83"/>
            <p:cNvCxnSpPr/>
            <p:nvPr/>
          </p:nvCxnSpPr>
          <p:spPr>
            <a:xfrm>
              <a:off x="2579466" y="3515697"/>
              <a:ext cx="0" cy="1188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직사각형 84"/>
            <p:cNvSpPr/>
            <p:nvPr/>
          </p:nvSpPr>
          <p:spPr>
            <a:xfrm>
              <a:off x="2251745" y="3472726"/>
              <a:ext cx="377803" cy="2725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defTabSz="780320" latinLnBrk="1"/>
              <a:r>
                <a:rPr lang="ko-KR" altLang="en-US" sz="1260" b="1" dirty="0">
                  <a:solidFill>
                    <a:srgbClr val="FF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④</a:t>
              </a:r>
              <a:endParaRPr lang="en-US" altLang="ko-KR" sz="1260" b="1" baseline="-250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86" name="직선 연결선 85"/>
            <p:cNvCxnSpPr/>
            <p:nvPr/>
          </p:nvCxnSpPr>
          <p:spPr>
            <a:xfrm>
              <a:off x="2579466" y="3121688"/>
              <a:ext cx="0" cy="394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직사각형 86"/>
            <p:cNvSpPr/>
            <p:nvPr/>
          </p:nvSpPr>
          <p:spPr>
            <a:xfrm>
              <a:off x="2251745" y="3181689"/>
              <a:ext cx="377803" cy="2725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defTabSz="780320" latinLnBrk="1"/>
              <a:r>
                <a:rPr lang="ko-KR" altLang="en-US" sz="126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⑤</a:t>
              </a:r>
              <a:endParaRPr lang="en-US" altLang="ko-KR" sz="1260" b="1" baseline="-25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88" name="직선 연결선 87"/>
            <p:cNvCxnSpPr/>
            <p:nvPr/>
          </p:nvCxnSpPr>
          <p:spPr>
            <a:xfrm>
              <a:off x="2569730" y="3005269"/>
              <a:ext cx="11963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2579466" y="3002888"/>
              <a:ext cx="0" cy="1188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직사각형 89"/>
            <p:cNvSpPr/>
            <p:nvPr/>
          </p:nvSpPr>
          <p:spPr>
            <a:xfrm>
              <a:off x="2251745" y="2739132"/>
              <a:ext cx="377803" cy="2725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defTabSz="780320" latinLnBrk="1"/>
              <a:r>
                <a:rPr lang="ko-KR" altLang="en-US" sz="1260" b="1" dirty="0">
                  <a:solidFill>
                    <a:srgbClr val="FF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⑥</a:t>
              </a:r>
              <a:endParaRPr lang="en-US" altLang="ko-KR" sz="1260" b="1" baseline="-250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91" name="직선 연결선 90"/>
            <p:cNvCxnSpPr/>
            <p:nvPr/>
          </p:nvCxnSpPr>
          <p:spPr>
            <a:xfrm>
              <a:off x="3629668" y="3005269"/>
              <a:ext cx="11963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/>
            <p:cNvCxnSpPr/>
            <p:nvPr/>
          </p:nvCxnSpPr>
          <p:spPr>
            <a:xfrm>
              <a:off x="3749303" y="3002888"/>
              <a:ext cx="0" cy="1188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/>
            <p:cNvCxnSpPr/>
            <p:nvPr/>
          </p:nvCxnSpPr>
          <p:spPr>
            <a:xfrm>
              <a:off x="2684603" y="3005269"/>
              <a:ext cx="9666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직사각형 93"/>
            <p:cNvSpPr/>
            <p:nvPr/>
          </p:nvSpPr>
          <p:spPr>
            <a:xfrm>
              <a:off x="2957269" y="2738917"/>
              <a:ext cx="377803" cy="2725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defTabSz="780320" latinLnBrk="1"/>
              <a:r>
                <a:rPr lang="ko-KR" altLang="en-US" sz="126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⑦</a:t>
              </a:r>
              <a:endParaRPr lang="en-US" altLang="ko-KR" sz="1260" b="1" baseline="-25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3668423" y="2739132"/>
              <a:ext cx="377803" cy="2725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defTabSz="780320" latinLnBrk="1"/>
              <a:r>
                <a:rPr lang="ko-KR" altLang="en-US" sz="1260" b="1" dirty="0">
                  <a:solidFill>
                    <a:srgbClr val="FF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⑧</a:t>
              </a:r>
              <a:endParaRPr lang="en-US" altLang="ko-KR" sz="1260" b="1" baseline="-250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96" name="직선 연결선 95"/>
            <p:cNvCxnSpPr/>
            <p:nvPr/>
          </p:nvCxnSpPr>
          <p:spPr>
            <a:xfrm>
              <a:off x="3868938" y="4060320"/>
              <a:ext cx="96663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/>
            <p:nvPr/>
          </p:nvCxnSpPr>
          <p:spPr>
            <a:xfrm>
              <a:off x="3749303" y="4060320"/>
              <a:ext cx="119635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>
            <a:xfrm>
              <a:off x="3751003" y="3946703"/>
              <a:ext cx="0" cy="1188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>
            <a:xfrm>
              <a:off x="3751003" y="3634497"/>
              <a:ext cx="0" cy="3122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직사각형 99"/>
            <p:cNvSpPr/>
            <p:nvPr/>
          </p:nvSpPr>
          <p:spPr>
            <a:xfrm>
              <a:off x="3668423" y="3673136"/>
              <a:ext cx="377803" cy="2725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defTabSz="780320" latinLnBrk="1"/>
              <a:r>
                <a:rPr lang="ko-KR" altLang="en-US" sz="126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⑪</a:t>
              </a:r>
              <a:endParaRPr lang="en-US" altLang="ko-KR" sz="1260" b="1" baseline="-25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3668423" y="3849782"/>
              <a:ext cx="377803" cy="2725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defTabSz="780320" latinLnBrk="1"/>
              <a:r>
                <a:rPr lang="ko-KR" altLang="en-US" sz="1260" b="1" dirty="0">
                  <a:solidFill>
                    <a:srgbClr val="FF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⑫</a:t>
              </a:r>
              <a:endParaRPr lang="en-US" altLang="ko-KR" sz="1260" b="1" baseline="-250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102" name="직선 연결선 101"/>
            <p:cNvCxnSpPr/>
            <p:nvPr/>
          </p:nvCxnSpPr>
          <p:spPr>
            <a:xfrm>
              <a:off x="3751003" y="3515697"/>
              <a:ext cx="0" cy="1188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직사각형 102"/>
            <p:cNvSpPr/>
            <p:nvPr/>
          </p:nvSpPr>
          <p:spPr>
            <a:xfrm>
              <a:off x="3668423" y="3472726"/>
              <a:ext cx="377803" cy="2725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defTabSz="780320" latinLnBrk="1"/>
              <a:r>
                <a:rPr lang="ko-KR" altLang="en-US" sz="1260" b="1" dirty="0">
                  <a:solidFill>
                    <a:srgbClr val="FF0000"/>
                  </a:solidFill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⑩</a:t>
              </a:r>
              <a:endParaRPr lang="en-US" altLang="ko-KR" sz="1260" b="1" baseline="-25000" dirty="0">
                <a:solidFill>
                  <a:srgbClr val="FF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cxnSp>
          <p:nvCxnSpPr>
            <p:cNvPr id="104" name="직선 연결선 103"/>
            <p:cNvCxnSpPr/>
            <p:nvPr/>
          </p:nvCxnSpPr>
          <p:spPr>
            <a:xfrm>
              <a:off x="3751003" y="3121688"/>
              <a:ext cx="0" cy="394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직사각형 104"/>
            <p:cNvSpPr/>
            <p:nvPr/>
          </p:nvSpPr>
          <p:spPr>
            <a:xfrm>
              <a:off x="3668423" y="3181689"/>
              <a:ext cx="377803" cy="2725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defTabSz="780320" latinLnBrk="1"/>
              <a:r>
                <a:rPr lang="ko-KR" altLang="en-US" sz="126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⑨</a:t>
              </a:r>
              <a:endParaRPr lang="en-US" altLang="ko-KR" sz="1260" b="1" baseline="-25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4198422" y="3849782"/>
              <a:ext cx="377803" cy="27251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 defTabSz="780320" latinLnBrk="1"/>
              <a:r>
                <a:rPr lang="ko-KR" altLang="en-US" sz="1260" b="1" dirty="0">
                  <a:latin typeface="LG스마트체 Regular" panose="020B0600000101010101" pitchFamily="50" charset="-127"/>
                  <a:ea typeface="LG스마트체 Regular" panose="020B0600000101010101" pitchFamily="50" charset="-127"/>
                  <a:cs typeface="Arial" panose="020B0604020202020204" pitchFamily="34" charset="0"/>
                </a:rPr>
                <a:t>⑬</a:t>
              </a:r>
              <a:endParaRPr lang="en-US" altLang="ko-KR" sz="1260" b="1" baseline="-25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107" name="오른쪽 화살표 106"/>
          <p:cNvSpPr/>
          <p:nvPr/>
        </p:nvSpPr>
        <p:spPr>
          <a:xfrm>
            <a:off x="6678402" y="1147676"/>
            <a:ext cx="3348745" cy="61026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70" b="1" dirty="0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설비 </a:t>
            </a:r>
            <a:r>
              <a:rPr lang="ko-KR" altLang="en-US" sz="1470" b="1" dirty="0" err="1">
                <a:solidFill>
                  <a:schemeClr val="tx1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주행방향</a:t>
            </a:r>
            <a:endParaRPr lang="ko-KR" altLang="en-US" sz="1470" b="1" dirty="0">
              <a:solidFill>
                <a:schemeClr val="tx1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6477994" y="3502861"/>
            <a:ext cx="2665554" cy="2298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40099" indent="-240099" defTabSz="780320" latinLnBrk="1">
              <a:buFont typeface="+mj-ea"/>
              <a:buAutoNum type="circleNumDbPlain"/>
            </a:pPr>
            <a:r>
              <a:rPr lang="ko-KR" altLang="en-US" sz="1103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직선부</a:t>
            </a: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(Tab Pitch)</a:t>
            </a:r>
          </a:p>
          <a:p>
            <a:pPr marL="240099" indent="-240099" defTabSz="780320" latinLnBrk="1">
              <a:buFont typeface="+mj-ea"/>
              <a:buAutoNum type="circleNumDbPlain"/>
            </a:pPr>
            <a:r>
              <a:rPr lang="ko-KR" altLang="en-US" sz="1103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가감속부</a:t>
            </a:r>
            <a:endParaRPr lang="en-US" altLang="ko-KR" sz="1103" b="1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240099" indent="-240099" defTabSz="780320" latinLnBrk="1">
              <a:buFont typeface="+mj-ea"/>
              <a:buAutoNum type="circleNumDbPlain"/>
            </a:pPr>
            <a:r>
              <a:rPr lang="ko-KR" altLang="en-US" sz="1103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직선부</a:t>
            </a: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(Tab </a:t>
            </a:r>
            <a:r>
              <a:rPr lang="ko-KR" altLang="en-US" sz="1103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높이방향</a:t>
            </a: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_</a:t>
            </a:r>
            <a:r>
              <a:rPr lang="ko-KR" altLang="en-US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세라믹</a:t>
            </a: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240099" indent="-240099" defTabSz="780320" latinLnBrk="1">
              <a:buFont typeface="+mj-ea"/>
              <a:buAutoNum type="circleNumDbPlain"/>
            </a:pPr>
            <a:r>
              <a:rPr lang="ko-KR" altLang="en-US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세라믹</a:t>
            </a: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-Foil </a:t>
            </a:r>
            <a:r>
              <a:rPr lang="ko-KR" altLang="en-US" sz="1103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경계부</a:t>
            </a:r>
            <a:r>
              <a:rPr lang="ko-KR" altLang="en-US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endParaRPr lang="en-US" altLang="ko-KR" sz="1103" b="1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240099" indent="-240099" defTabSz="780320" latinLnBrk="1">
              <a:buFont typeface="+mj-ea"/>
              <a:buAutoNum type="circleNumDbPlain"/>
            </a:pPr>
            <a:r>
              <a:rPr lang="ko-KR" altLang="en-US" sz="1103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직선부</a:t>
            </a: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(Tab </a:t>
            </a:r>
            <a:r>
              <a:rPr lang="ko-KR" altLang="en-US" sz="1103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높이방향</a:t>
            </a: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_Foil)</a:t>
            </a:r>
          </a:p>
          <a:p>
            <a:pPr marL="240099" indent="-240099" defTabSz="780320" latinLnBrk="1">
              <a:buFont typeface="+mj-ea"/>
              <a:buAutoNum type="circleNumDbPlain"/>
            </a:pPr>
            <a:r>
              <a:rPr lang="ko-KR" altLang="en-US" sz="1103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가감속부</a:t>
            </a:r>
            <a:endParaRPr lang="en-US" altLang="ko-KR" sz="1103" b="1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240099" indent="-240099" defTabSz="780320" latinLnBrk="1">
              <a:buFont typeface="+mj-ea"/>
              <a:buAutoNum type="circleNumDbPlain"/>
            </a:pPr>
            <a:r>
              <a:rPr lang="ko-KR" altLang="en-US" sz="1103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직선부</a:t>
            </a: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(Tab </a:t>
            </a:r>
            <a:r>
              <a:rPr lang="ko-KR" altLang="en-US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윗변</a:t>
            </a: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240099" indent="-240099" defTabSz="780320" latinLnBrk="1">
              <a:buFont typeface="+mj-ea"/>
              <a:buAutoNum type="circleNumDbPlain"/>
            </a:pPr>
            <a:r>
              <a:rPr lang="ko-KR" altLang="en-US" sz="1103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가감속부</a:t>
            </a:r>
            <a:endParaRPr lang="en-US" altLang="ko-KR" sz="1103" b="1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240099" indent="-240099" defTabSz="780320" latinLnBrk="1">
              <a:buFont typeface="+mj-ea"/>
              <a:buAutoNum type="circleNumDbPlain"/>
            </a:pPr>
            <a:r>
              <a:rPr lang="ko-KR" altLang="en-US" sz="1103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직선부</a:t>
            </a: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(Tab </a:t>
            </a:r>
            <a:r>
              <a:rPr lang="ko-KR" altLang="en-US" sz="1103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높이방향</a:t>
            </a: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_Foil)</a:t>
            </a:r>
          </a:p>
          <a:p>
            <a:pPr marL="240099" indent="-240099" defTabSz="780320" latinLnBrk="1">
              <a:buFont typeface="+mj-ea"/>
              <a:buAutoNum type="circleNumDbPlain"/>
            </a:pPr>
            <a:r>
              <a:rPr lang="ko-KR" altLang="en-US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세라믹</a:t>
            </a: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-Foil </a:t>
            </a:r>
            <a:r>
              <a:rPr lang="ko-KR" altLang="en-US" sz="1103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경계부</a:t>
            </a:r>
            <a:r>
              <a:rPr lang="ko-KR" altLang="en-US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 </a:t>
            </a:r>
            <a:endParaRPr lang="en-US" altLang="ko-KR" sz="1103" b="1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240099" indent="-240099" defTabSz="780320" latinLnBrk="1">
              <a:buFont typeface="+mj-ea"/>
              <a:buAutoNum type="circleNumDbPlain"/>
            </a:pPr>
            <a:r>
              <a:rPr lang="ko-KR" altLang="en-US" sz="1103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직선부</a:t>
            </a: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(Tab </a:t>
            </a:r>
            <a:r>
              <a:rPr lang="ko-KR" altLang="en-US" sz="1103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높이방향</a:t>
            </a: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_</a:t>
            </a:r>
            <a:r>
              <a:rPr lang="ko-KR" altLang="en-US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세라믹</a:t>
            </a: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)</a:t>
            </a:r>
          </a:p>
          <a:p>
            <a:pPr marL="240099" indent="-240099" defTabSz="780320" latinLnBrk="1">
              <a:buFont typeface="+mj-ea"/>
              <a:buAutoNum type="circleNumDbPlain"/>
            </a:pPr>
            <a:r>
              <a:rPr lang="ko-KR" altLang="en-US" sz="1103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가감속부</a:t>
            </a:r>
            <a:endParaRPr lang="en-US" altLang="ko-KR" sz="1103" b="1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anose="020B0604020202020204" pitchFamily="34" charset="0"/>
            </a:endParaRPr>
          </a:p>
          <a:p>
            <a:pPr marL="240099" indent="-240099" defTabSz="780320" latinLnBrk="1">
              <a:buFont typeface="+mj-ea"/>
              <a:buAutoNum type="circleNumDbPlain"/>
            </a:pPr>
            <a:r>
              <a:rPr lang="ko-KR" altLang="en-US" sz="1103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직선부</a:t>
            </a: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(Tab </a:t>
            </a:r>
            <a:r>
              <a:rPr lang="en-US" altLang="ko-KR" sz="1103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Pirch</a:t>
            </a:r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)</a:t>
            </a:r>
          </a:p>
        </p:txBody>
      </p:sp>
      <p:cxnSp>
        <p:nvCxnSpPr>
          <p:cNvPr id="68" name="직선 화살표 연결선 67"/>
          <p:cNvCxnSpPr/>
          <p:nvPr/>
        </p:nvCxnSpPr>
        <p:spPr>
          <a:xfrm>
            <a:off x="2599598" y="2330618"/>
            <a:ext cx="206772" cy="2116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/>
          <p:nvPr/>
        </p:nvSpPr>
        <p:spPr>
          <a:xfrm>
            <a:off x="2397084" y="2540963"/>
            <a:ext cx="817958" cy="2620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780320" latinLnBrk="1"/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R</a:t>
            </a:r>
            <a:r>
              <a:rPr lang="en-US" altLang="ko-KR" sz="1103" b="1" baseline="-25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0" name="직사각형 109"/>
          <p:cNvSpPr/>
          <p:nvPr/>
        </p:nvSpPr>
        <p:spPr>
          <a:xfrm>
            <a:off x="2711758" y="2540963"/>
            <a:ext cx="817958" cy="2620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780320" latinLnBrk="1"/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R</a:t>
            </a:r>
            <a:r>
              <a:rPr lang="en-US" altLang="ko-KR" sz="1103" b="1" baseline="-25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111" name="직선 화살표 연결선 110"/>
          <p:cNvCxnSpPr/>
          <p:nvPr/>
        </p:nvCxnSpPr>
        <p:spPr>
          <a:xfrm flipH="1" flipV="1">
            <a:off x="2478316" y="1297560"/>
            <a:ext cx="139646" cy="1982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/>
          <p:cNvSpPr/>
          <p:nvPr/>
        </p:nvSpPr>
        <p:spPr>
          <a:xfrm>
            <a:off x="2031714" y="1048662"/>
            <a:ext cx="817958" cy="2620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780320" latinLnBrk="1"/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R</a:t>
            </a:r>
            <a:r>
              <a:rPr lang="en-US" altLang="ko-KR" sz="1103" b="1" baseline="-25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113" name="직선 화살표 연결선 112"/>
          <p:cNvCxnSpPr/>
          <p:nvPr/>
        </p:nvCxnSpPr>
        <p:spPr>
          <a:xfrm flipV="1">
            <a:off x="3328459" y="1297560"/>
            <a:ext cx="139646" cy="1982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3105409" y="1048662"/>
            <a:ext cx="817958" cy="26205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780320" latinLnBrk="1"/>
            <a:r>
              <a:rPr lang="en-US" altLang="ko-KR" sz="1103" b="1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R</a:t>
            </a:r>
            <a:r>
              <a:rPr lang="en-US" altLang="ko-KR" sz="1103" b="1" baseline="-250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16" name="직선 화살표 연결선 115"/>
          <p:cNvCxnSpPr/>
          <p:nvPr/>
        </p:nvCxnSpPr>
        <p:spPr>
          <a:xfrm flipH="1">
            <a:off x="3120737" y="2330618"/>
            <a:ext cx="206772" cy="2116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57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B94C09C-B589-6777-1381-5454939D0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44" y="576396"/>
            <a:ext cx="7446387" cy="7203098"/>
          </a:xfrm>
          <a:prstGeom prst="rect">
            <a:avLst/>
          </a:prstGeom>
        </p:spPr>
      </p:pic>
      <p:sp>
        <p:nvSpPr>
          <p:cNvPr id="9" name="Text Box 41">
            <a:extLst>
              <a:ext uri="{FF2B5EF4-FFF2-40B4-BE49-F238E27FC236}">
                <a16:creationId xmlns:a16="http://schemas.microsoft.com/office/drawing/2014/main" id="{22F4BB37-A582-377B-F7D9-0CC573D95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434" y="414764"/>
            <a:ext cx="4573871" cy="323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defTabSz="960394" eaLnBrk="1" latinLnBrk="1" hangingPunct="1">
              <a:buNone/>
              <a:defRPr/>
            </a:pPr>
            <a:r>
              <a:rPr lang="en-US" altLang="ko-KR" sz="2101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Laser </a:t>
            </a:r>
            <a:r>
              <a:rPr lang="ko-KR" altLang="en-US" sz="2101" b="1" dirty="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노칭</a:t>
            </a:r>
            <a:r>
              <a:rPr lang="ko-KR" altLang="en-US" sz="2101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</a:t>
            </a:r>
            <a:r>
              <a:rPr lang="ko-KR" altLang="en-US" sz="2101" b="1" dirty="0" err="1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패턴형상</a:t>
            </a:r>
            <a:r>
              <a:rPr lang="ko-KR" altLang="en-US" sz="2101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 제어 관련 요청 </a:t>
            </a:r>
          </a:p>
        </p:txBody>
      </p:sp>
    </p:spTree>
    <p:extLst>
      <p:ext uri="{BB962C8B-B14F-4D97-AF65-F5344CB8AC3E}">
        <p14:creationId xmlns:p14="http://schemas.microsoft.com/office/powerpoint/2010/main" val="301964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그림 183">
            <a:extLst>
              <a:ext uri="{FF2B5EF4-FFF2-40B4-BE49-F238E27FC236}">
                <a16:creationId xmlns:a16="http://schemas.microsoft.com/office/drawing/2014/main" id="{BFD59DAA-2B8D-4820-73ED-5B26C1EE8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22485"/>
            <a:ext cx="10404475" cy="6932982"/>
          </a:xfrm>
          <a:prstGeom prst="rect">
            <a:avLst/>
          </a:prstGeom>
        </p:spPr>
      </p:pic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6EFC18E0-B4FB-3B55-B33A-61A320014251}"/>
              </a:ext>
            </a:extLst>
          </p:cNvPr>
          <p:cNvCxnSpPr>
            <a:cxnSpLocks/>
          </p:cNvCxnSpPr>
          <p:nvPr/>
        </p:nvCxnSpPr>
        <p:spPr>
          <a:xfrm>
            <a:off x="649774" y="4414587"/>
            <a:ext cx="13950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43678C33-A66F-0685-CB54-7DFF39F2D2EE}"/>
              </a:ext>
            </a:extLst>
          </p:cNvPr>
          <p:cNvCxnSpPr>
            <a:cxnSpLocks/>
          </p:cNvCxnSpPr>
          <p:nvPr/>
        </p:nvCxnSpPr>
        <p:spPr>
          <a:xfrm rot="600000" flipV="1">
            <a:off x="851730" y="3669102"/>
            <a:ext cx="0" cy="7562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96EA5A14-D390-ED0D-4762-0058C7D1300F}"/>
              </a:ext>
            </a:extLst>
          </p:cNvPr>
          <p:cNvCxnSpPr/>
          <p:nvPr/>
        </p:nvCxnSpPr>
        <p:spPr>
          <a:xfrm>
            <a:off x="912911" y="3669103"/>
            <a:ext cx="4915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B81FBD07-0260-3046-7FBA-AB156C4A4FE6}"/>
              </a:ext>
            </a:extLst>
          </p:cNvPr>
          <p:cNvCxnSpPr>
            <a:cxnSpLocks/>
          </p:cNvCxnSpPr>
          <p:nvPr/>
        </p:nvCxnSpPr>
        <p:spPr>
          <a:xfrm>
            <a:off x="1528276" y="4407084"/>
            <a:ext cx="13950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033C2FF2-2DE9-BEB7-3724-7881FFCCFED5}"/>
              </a:ext>
            </a:extLst>
          </p:cNvPr>
          <p:cNvCxnSpPr>
            <a:cxnSpLocks/>
          </p:cNvCxnSpPr>
          <p:nvPr/>
        </p:nvCxnSpPr>
        <p:spPr>
          <a:xfrm rot="10200000" flipV="1">
            <a:off x="1465117" y="3661599"/>
            <a:ext cx="0" cy="7562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B910EC32-E8B4-F23A-665C-5DB5B69902AF}"/>
              </a:ext>
            </a:extLst>
          </p:cNvPr>
          <p:cNvCxnSpPr>
            <a:cxnSpLocks/>
          </p:cNvCxnSpPr>
          <p:nvPr/>
        </p:nvCxnSpPr>
        <p:spPr>
          <a:xfrm rot="600000" flipV="1">
            <a:off x="1730231" y="3661599"/>
            <a:ext cx="0" cy="7562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E4AFE108-ED5C-3C53-C197-1AD97327B253}"/>
              </a:ext>
            </a:extLst>
          </p:cNvPr>
          <p:cNvCxnSpPr/>
          <p:nvPr/>
        </p:nvCxnSpPr>
        <p:spPr>
          <a:xfrm>
            <a:off x="1795891" y="3669103"/>
            <a:ext cx="4915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2619BFCA-9859-018E-439A-D623997A80E1}"/>
              </a:ext>
            </a:extLst>
          </p:cNvPr>
          <p:cNvCxnSpPr>
            <a:cxnSpLocks/>
          </p:cNvCxnSpPr>
          <p:nvPr/>
        </p:nvCxnSpPr>
        <p:spPr>
          <a:xfrm>
            <a:off x="2416260" y="4404583"/>
            <a:ext cx="13950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ABEE27E0-7EFA-60C0-E77D-D5BEF8FB54BF}"/>
              </a:ext>
            </a:extLst>
          </p:cNvPr>
          <p:cNvCxnSpPr>
            <a:cxnSpLocks/>
          </p:cNvCxnSpPr>
          <p:nvPr/>
        </p:nvCxnSpPr>
        <p:spPr>
          <a:xfrm rot="10200000" flipV="1">
            <a:off x="2353101" y="3659098"/>
            <a:ext cx="0" cy="7562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31A55FDC-7AC4-3A09-E08E-B14F349DAB1F}"/>
              </a:ext>
            </a:extLst>
          </p:cNvPr>
          <p:cNvCxnSpPr>
            <a:cxnSpLocks/>
          </p:cNvCxnSpPr>
          <p:nvPr/>
        </p:nvCxnSpPr>
        <p:spPr>
          <a:xfrm rot="600000" flipV="1">
            <a:off x="2618215" y="3659098"/>
            <a:ext cx="0" cy="7562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7BB037DD-0B11-E206-512D-F8CDF876BFD7}"/>
              </a:ext>
            </a:extLst>
          </p:cNvPr>
          <p:cNvCxnSpPr/>
          <p:nvPr/>
        </p:nvCxnSpPr>
        <p:spPr>
          <a:xfrm>
            <a:off x="2678872" y="3669103"/>
            <a:ext cx="4915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E585C5DE-9A0E-E1A3-1ACD-71E8079716CA}"/>
              </a:ext>
            </a:extLst>
          </p:cNvPr>
          <p:cNvCxnSpPr>
            <a:cxnSpLocks/>
          </p:cNvCxnSpPr>
          <p:nvPr/>
        </p:nvCxnSpPr>
        <p:spPr>
          <a:xfrm>
            <a:off x="3294135" y="4409584"/>
            <a:ext cx="13950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4858DE29-4A7B-DB61-9B5A-14DC543B8C0B}"/>
              </a:ext>
            </a:extLst>
          </p:cNvPr>
          <p:cNvCxnSpPr>
            <a:cxnSpLocks/>
          </p:cNvCxnSpPr>
          <p:nvPr/>
        </p:nvCxnSpPr>
        <p:spPr>
          <a:xfrm rot="10200000" flipV="1">
            <a:off x="3230976" y="3664099"/>
            <a:ext cx="0" cy="7562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7B2BF273-7A20-E878-B87D-77FC7E198742}"/>
              </a:ext>
            </a:extLst>
          </p:cNvPr>
          <p:cNvCxnSpPr>
            <a:cxnSpLocks/>
          </p:cNvCxnSpPr>
          <p:nvPr/>
        </p:nvCxnSpPr>
        <p:spPr>
          <a:xfrm>
            <a:off x="778592" y="3193814"/>
            <a:ext cx="909" cy="1470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CD844ED7-F9E3-F364-5283-06A1ECAFE4DE}"/>
              </a:ext>
            </a:extLst>
          </p:cNvPr>
          <p:cNvCxnSpPr>
            <a:cxnSpLocks/>
          </p:cNvCxnSpPr>
          <p:nvPr/>
        </p:nvCxnSpPr>
        <p:spPr>
          <a:xfrm flipH="1">
            <a:off x="1532189" y="3191396"/>
            <a:ext cx="5006" cy="1213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1F5BBD9B-2358-1868-6EF0-FD026CF77359}"/>
              </a:ext>
            </a:extLst>
          </p:cNvPr>
          <p:cNvCxnSpPr>
            <a:cxnSpLocks/>
          </p:cNvCxnSpPr>
          <p:nvPr/>
        </p:nvCxnSpPr>
        <p:spPr>
          <a:xfrm flipH="1">
            <a:off x="1658939" y="3194074"/>
            <a:ext cx="5006" cy="1467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2113383B-B7A8-02D8-258E-D8565ED4B44D}"/>
              </a:ext>
            </a:extLst>
          </p:cNvPr>
          <p:cNvCxnSpPr>
            <a:cxnSpLocks/>
          </p:cNvCxnSpPr>
          <p:nvPr/>
        </p:nvCxnSpPr>
        <p:spPr>
          <a:xfrm>
            <a:off x="783138" y="3471519"/>
            <a:ext cx="749578" cy="0"/>
          </a:xfrm>
          <a:prstGeom prst="line">
            <a:avLst/>
          </a:prstGeom>
          <a:ln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7557F6EA-D8A1-B5B4-75AC-47E5D8E3A3C1}"/>
              </a:ext>
            </a:extLst>
          </p:cNvPr>
          <p:cNvCxnSpPr>
            <a:cxnSpLocks/>
          </p:cNvCxnSpPr>
          <p:nvPr/>
        </p:nvCxnSpPr>
        <p:spPr>
          <a:xfrm>
            <a:off x="1354750" y="3322034"/>
            <a:ext cx="175921" cy="0"/>
          </a:xfrm>
          <a:prstGeom prst="line">
            <a:avLst/>
          </a:prstGeom>
          <a:ln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9B247393-6E91-05AE-23A7-AE05123A4206}"/>
              </a:ext>
            </a:extLst>
          </p:cNvPr>
          <p:cNvCxnSpPr>
            <a:cxnSpLocks/>
          </p:cNvCxnSpPr>
          <p:nvPr/>
        </p:nvCxnSpPr>
        <p:spPr>
          <a:xfrm>
            <a:off x="1668466" y="3322034"/>
            <a:ext cx="465429" cy="0"/>
          </a:xfrm>
          <a:prstGeom prst="line">
            <a:avLst/>
          </a:prstGeom>
          <a:ln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E1ECCCA5-307B-E84A-B2BA-DB85C62EB8E2}"/>
              </a:ext>
            </a:extLst>
          </p:cNvPr>
          <p:cNvCxnSpPr>
            <a:cxnSpLocks/>
          </p:cNvCxnSpPr>
          <p:nvPr/>
        </p:nvCxnSpPr>
        <p:spPr>
          <a:xfrm>
            <a:off x="778592" y="4516968"/>
            <a:ext cx="880347" cy="0"/>
          </a:xfrm>
          <a:prstGeom prst="line">
            <a:avLst/>
          </a:prstGeom>
          <a:ln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E45D3C19-6EB2-3327-A287-16433A22988A}"/>
              </a:ext>
            </a:extLst>
          </p:cNvPr>
          <p:cNvCxnSpPr>
            <a:cxnSpLocks/>
          </p:cNvCxnSpPr>
          <p:nvPr/>
        </p:nvCxnSpPr>
        <p:spPr>
          <a:xfrm flipV="1">
            <a:off x="2551114" y="3193814"/>
            <a:ext cx="211741" cy="1205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BF5E61C4-656B-1A3C-5804-01968E8BD343}"/>
              </a:ext>
            </a:extLst>
          </p:cNvPr>
          <p:cNvCxnSpPr>
            <a:cxnSpLocks/>
          </p:cNvCxnSpPr>
          <p:nvPr/>
        </p:nvCxnSpPr>
        <p:spPr>
          <a:xfrm flipH="1">
            <a:off x="2548781" y="3191395"/>
            <a:ext cx="2333" cy="1209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06F055B7-AA9D-3DC7-2CC1-28A7376290A9}"/>
              </a:ext>
            </a:extLst>
          </p:cNvPr>
          <p:cNvCxnSpPr>
            <a:cxnSpLocks/>
          </p:cNvCxnSpPr>
          <p:nvPr/>
        </p:nvCxnSpPr>
        <p:spPr>
          <a:xfrm flipH="1" flipV="1">
            <a:off x="2735343" y="3353968"/>
            <a:ext cx="212591" cy="37516"/>
          </a:xfrm>
          <a:prstGeom prst="straightConnector1">
            <a:avLst/>
          </a:prstGeom>
          <a:ln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0BCDAB1D-24B0-F4DE-96BA-F6BEB848AD9F}"/>
              </a:ext>
            </a:extLst>
          </p:cNvPr>
          <p:cNvCxnSpPr>
            <a:cxnSpLocks/>
          </p:cNvCxnSpPr>
          <p:nvPr/>
        </p:nvCxnSpPr>
        <p:spPr>
          <a:xfrm flipH="1">
            <a:off x="2353101" y="3340792"/>
            <a:ext cx="188523" cy="31933"/>
          </a:xfrm>
          <a:prstGeom prst="straightConnector1">
            <a:avLst/>
          </a:prstGeom>
          <a:ln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8B254F62-DF79-3F1A-5608-766627553C2F}"/>
              </a:ext>
            </a:extLst>
          </p:cNvPr>
          <p:cNvCxnSpPr>
            <a:cxnSpLocks/>
          </p:cNvCxnSpPr>
          <p:nvPr/>
        </p:nvCxnSpPr>
        <p:spPr>
          <a:xfrm flipV="1">
            <a:off x="3170576" y="3664842"/>
            <a:ext cx="491711" cy="1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889A889B-7617-24CD-8E90-5F2C8D4E234F}"/>
              </a:ext>
            </a:extLst>
          </p:cNvPr>
          <p:cNvCxnSpPr>
            <a:cxnSpLocks/>
          </p:cNvCxnSpPr>
          <p:nvPr/>
        </p:nvCxnSpPr>
        <p:spPr>
          <a:xfrm flipV="1">
            <a:off x="3421787" y="4407666"/>
            <a:ext cx="229386" cy="1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22D2411A-AFFD-CF5C-2C2E-4E61E8CC5ECC}"/>
              </a:ext>
            </a:extLst>
          </p:cNvPr>
          <p:cNvCxnSpPr>
            <a:cxnSpLocks/>
          </p:cNvCxnSpPr>
          <p:nvPr/>
        </p:nvCxnSpPr>
        <p:spPr>
          <a:xfrm>
            <a:off x="3498945" y="3659102"/>
            <a:ext cx="0" cy="752984"/>
          </a:xfrm>
          <a:prstGeom prst="line">
            <a:avLst/>
          </a:prstGeom>
          <a:ln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6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그림 183">
            <a:extLst>
              <a:ext uri="{FF2B5EF4-FFF2-40B4-BE49-F238E27FC236}">
                <a16:creationId xmlns:a16="http://schemas.microsoft.com/office/drawing/2014/main" id="{BFD59DAA-2B8D-4820-73ED-5B26C1EE8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485"/>
            <a:ext cx="9423586" cy="6279368"/>
          </a:xfrm>
          <a:prstGeom prst="rect">
            <a:avLst/>
          </a:prstGeom>
        </p:spPr>
      </p:pic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6EFC18E0-B4FB-3B55-B33A-61A320014251}"/>
              </a:ext>
            </a:extLst>
          </p:cNvPr>
          <p:cNvCxnSpPr>
            <a:cxnSpLocks/>
          </p:cNvCxnSpPr>
          <p:nvPr/>
        </p:nvCxnSpPr>
        <p:spPr>
          <a:xfrm>
            <a:off x="649774" y="4414587"/>
            <a:ext cx="1395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43678C33-A66F-0685-CB54-7DFF39F2D2EE}"/>
              </a:ext>
            </a:extLst>
          </p:cNvPr>
          <p:cNvCxnSpPr>
            <a:cxnSpLocks/>
          </p:cNvCxnSpPr>
          <p:nvPr/>
        </p:nvCxnSpPr>
        <p:spPr>
          <a:xfrm rot="600000" flipV="1">
            <a:off x="851730" y="3669102"/>
            <a:ext cx="0" cy="756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96EA5A14-D390-ED0D-4762-0058C7D1300F}"/>
              </a:ext>
            </a:extLst>
          </p:cNvPr>
          <p:cNvCxnSpPr/>
          <p:nvPr/>
        </p:nvCxnSpPr>
        <p:spPr>
          <a:xfrm>
            <a:off x="912911" y="3669103"/>
            <a:ext cx="4915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B81FBD07-0260-3046-7FBA-AB156C4A4FE6}"/>
              </a:ext>
            </a:extLst>
          </p:cNvPr>
          <p:cNvCxnSpPr>
            <a:cxnSpLocks/>
          </p:cNvCxnSpPr>
          <p:nvPr/>
        </p:nvCxnSpPr>
        <p:spPr>
          <a:xfrm>
            <a:off x="1528276" y="4407084"/>
            <a:ext cx="1395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033C2FF2-2DE9-BEB7-3724-7881FFCCFED5}"/>
              </a:ext>
            </a:extLst>
          </p:cNvPr>
          <p:cNvCxnSpPr>
            <a:cxnSpLocks/>
          </p:cNvCxnSpPr>
          <p:nvPr/>
        </p:nvCxnSpPr>
        <p:spPr>
          <a:xfrm rot="10200000" flipV="1">
            <a:off x="1465117" y="3661599"/>
            <a:ext cx="0" cy="756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B910EC32-E8B4-F23A-665C-5DB5B69902AF}"/>
              </a:ext>
            </a:extLst>
          </p:cNvPr>
          <p:cNvCxnSpPr>
            <a:cxnSpLocks/>
          </p:cNvCxnSpPr>
          <p:nvPr/>
        </p:nvCxnSpPr>
        <p:spPr>
          <a:xfrm rot="600000" flipV="1">
            <a:off x="1730231" y="3661599"/>
            <a:ext cx="0" cy="756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E4AFE108-ED5C-3C53-C197-1AD97327B253}"/>
              </a:ext>
            </a:extLst>
          </p:cNvPr>
          <p:cNvCxnSpPr/>
          <p:nvPr/>
        </p:nvCxnSpPr>
        <p:spPr>
          <a:xfrm>
            <a:off x="1795891" y="3669103"/>
            <a:ext cx="4915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2619BFCA-9859-018E-439A-D623997A80E1}"/>
              </a:ext>
            </a:extLst>
          </p:cNvPr>
          <p:cNvCxnSpPr>
            <a:cxnSpLocks/>
          </p:cNvCxnSpPr>
          <p:nvPr/>
        </p:nvCxnSpPr>
        <p:spPr>
          <a:xfrm>
            <a:off x="2416260" y="4404583"/>
            <a:ext cx="1395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ABEE27E0-7EFA-60C0-E77D-D5BEF8FB54BF}"/>
              </a:ext>
            </a:extLst>
          </p:cNvPr>
          <p:cNvCxnSpPr>
            <a:cxnSpLocks/>
          </p:cNvCxnSpPr>
          <p:nvPr/>
        </p:nvCxnSpPr>
        <p:spPr>
          <a:xfrm rot="10200000" flipV="1">
            <a:off x="2353101" y="3659098"/>
            <a:ext cx="0" cy="756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31A55FDC-7AC4-3A09-E08E-B14F349DAB1F}"/>
              </a:ext>
            </a:extLst>
          </p:cNvPr>
          <p:cNvCxnSpPr>
            <a:cxnSpLocks/>
          </p:cNvCxnSpPr>
          <p:nvPr/>
        </p:nvCxnSpPr>
        <p:spPr>
          <a:xfrm rot="600000" flipV="1">
            <a:off x="2618215" y="3659098"/>
            <a:ext cx="0" cy="756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7BB037DD-0B11-E206-512D-F8CDF876BFD7}"/>
              </a:ext>
            </a:extLst>
          </p:cNvPr>
          <p:cNvCxnSpPr/>
          <p:nvPr/>
        </p:nvCxnSpPr>
        <p:spPr>
          <a:xfrm>
            <a:off x="2678872" y="3669103"/>
            <a:ext cx="4915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E585C5DE-9A0E-E1A3-1ACD-71E8079716CA}"/>
              </a:ext>
            </a:extLst>
          </p:cNvPr>
          <p:cNvCxnSpPr>
            <a:cxnSpLocks/>
          </p:cNvCxnSpPr>
          <p:nvPr/>
        </p:nvCxnSpPr>
        <p:spPr>
          <a:xfrm>
            <a:off x="3294135" y="4409584"/>
            <a:ext cx="1395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4858DE29-4A7B-DB61-9B5A-14DC543B8C0B}"/>
              </a:ext>
            </a:extLst>
          </p:cNvPr>
          <p:cNvCxnSpPr>
            <a:cxnSpLocks/>
          </p:cNvCxnSpPr>
          <p:nvPr/>
        </p:nvCxnSpPr>
        <p:spPr>
          <a:xfrm rot="10200000" flipV="1">
            <a:off x="3230976" y="3664099"/>
            <a:ext cx="0" cy="756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7B2BF273-7A20-E878-B87D-77FC7E198742}"/>
              </a:ext>
            </a:extLst>
          </p:cNvPr>
          <p:cNvCxnSpPr>
            <a:cxnSpLocks/>
          </p:cNvCxnSpPr>
          <p:nvPr/>
        </p:nvCxnSpPr>
        <p:spPr>
          <a:xfrm>
            <a:off x="778592" y="3193814"/>
            <a:ext cx="909" cy="1470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CD844ED7-F9E3-F364-5283-06A1ECAFE4DE}"/>
              </a:ext>
            </a:extLst>
          </p:cNvPr>
          <p:cNvCxnSpPr>
            <a:cxnSpLocks/>
          </p:cNvCxnSpPr>
          <p:nvPr/>
        </p:nvCxnSpPr>
        <p:spPr>
          <a:xfrm flipH="1">
            <a:off x="1532189" y="3191396"/>
            <a:ext cx="5006" cy="1213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1F5BBD9B-2358-1868-6EF0-FD026CF77359}"/>
              </a:ext>
            </a:extLst>
          </p:cNvPr>
          <p:cNvCxnSpPr>
            <a:cxnSpLocks/>
          </p:cNvCxnSpPr>
          <p:nvPr/>
        </p:nvCxnSpPr>
        <p:spPr>
          <a:xfrm flipH="1">
            <a:off x="1658939" y="3194074"/>
            <a:ext cx="5006" cy="1467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2113383B-B7A8-02D8-258E-D8565ED4B44D}"/>
              </a:ext>
            </a:extLst>
          </p:cNvPr>
          <p:cNvCxnSpPr>
            <a:cxnSpLocks/>
          </p:cNvCxnSpPr>
          <p:nvPr/>
        </p:nvCxnSpPr>
        <p:spPr>
          <a:xfrm>
            <a:off x="783138" y="3471519"/>
            <a:ext cx="749578" cy="0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7557F6EA-D8A1-B5B4-75AC-47E5D8E3A3C1}"/>
              </a:ext>
            </a:extLst>
          </p:cNvPr>
          <p:cNvCxnSpPr>
            <a:cxnSpLocks/>
          </p:cNvCxnSpPr>
          <p:nvPr/>
        </p:nvCxnSpPr>
        <p:spPr>
          <a:xfrm>
            <a:off x="1354750" y="3322034"/>
            <a:ext cx="175921" cy="0"/>
          </a:xfrm>
          <a:prstGeom prst="line">
            <a:avLst/>
          </a:prstGeom>
          <a:ln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9B247393-6E91-05AE-23A7-AE05123A4206}"/>
              </a:ext>
            </a:extLst>
          </p:cNvPr>
          <p:cNvCxnSpPr>
            <a:cxnSpLocks/>
          </p:cNvCxnSpPr>
          <p:nvPr/>
        </p:nvCxnSpPr>
        <p:spPr>
          <a:xfrm>
            <a:off x="1668466" y="3322034"/>
            <a:ext cx="465429" cy="0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E1ECCCA5-307B-E84A-B2BA-DB85C62EB8E2}"/>
              </a:ext>
            </a:extLst>
          </p:cNvPr>
          <p:cNvCxnSpPr>
            <a:cxnSpLocks/>
          </p:cNvCxnSpPr>
          <p:nvPr/>
        </p:nvCxnSpPr>
        <p:spPr>
          <a:xfrm>
            <a:off x="778592" y="4516968"/>
            <a:ext cx="880347" cy="0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E45D3C19-6EB2-3327-A287-16433A22988A}"/>
              </a:ext>
            </a:extLst>
          </p:cNvPr>
          <p:cNvCxnSpPr>
            <a:cxnSpLocks/>
          </p:cNvCxnSpPr>
          <p:nvPr/>
        </p:nvCxnSpPr>
        <p:spPr>
          <a:xfrm flipV="1">
            <a:off x="2551114" y="3193814"/>
            <a:ext cx="211741" cy="1205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BF5E61C4-656B-1A3C-5804-01968E8BD343}"/>
              </a:ext>
            </a:extLst>
          </p:cNvPr>
          <p:cNvCxnSpPr>
            <a:cxnSpLocks/>
          </p:cNvCxnSpPr>
          <p:nvPr/>
        </p:nvCxnSpPr>
        <p:spPr>
          <a:xfrm flipH="1">
            <a:off x="2548781" y="3191395"/>
            <a:ext cx="2333" cy="1209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06F055B7-AA9D-3DC7-2CC1-28A7376290A9}"/>
              </a:ext>
            </a:extLst>
          </p:cNvPr>
          <p:cNvCxnSpPr>
            <a:cxnSpLocks/>
          </p:cNvCxnSpPr>
          <p:nvPr/>
        </p:nvCxnSpPr>
        <p:spPr>
          <a:xfrm flipH="1" flipV="1">
            <a:off x="2735343" y="3353968"/>
            <a:ext cx="212591" cy="37516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0BCDAB1D-24B0-F4DE-96BA-F6BEB848AD9F}"/>
              </a:ext>
            </a:extLst>
          </p:cNvPr>
          <p:cNvCxnSpPr>
            <a:cxnSpLocks/>
          </p:cNvCxnSpPr>
          <p:nvPr/>
        </p:nvCxnSpPr>
        <p:spPr>
          <a:xfrm flipH="1">
            <a:off x="2353101" y="3340792"/>
            <a:ext cx="188523" cy="31933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8B254F62-DF79-3F1A-5608-766627553C2F}"/>
              </a:ext>
            </a:extLst>
          </p:cNvPr>
          <p:cNvCxnSpPr>
            <a:cxnSpLocks/>
          </p:cNvCxnSpPr>
          <p:nvPr/>
        </p:nvCxnSpPr>
        <p:spPr>
          <a:xfrm flipV="1">
            <a:off x="3170576" y="3664842"/>
            <a:ext cx="491711" cy="1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889A889B-7617-24CD-8E90-5F2C8D4E234F}"/>
              </a:ext>
            </a:extLst>
          </p:cNvPr>
          <p:cNvCxnSpPr>
            <a:cxnSpLocks/>
          </p:cNvCxnSpPr>
          <p:nvPr/>
        </p:nvCxnSpPr>
        <p:spPr>
          <a:xfrm flipV="1">
            <a:off x="3421787" y="4407666"/>
            <a:ext cx="229386" cy="1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22D2411A-AFFD-CF5C-2C2E-4E61E8CC5ECC}"/>
              </a:ext>
            </a:extLst>
          </p:cNvPr>
          <p:cNvCxnSpPr>
            <a:cxnSpLocks/>
          </p:cNvCxnSpPr>
          <p:nvPr/>
        </p:nvCxnSpPr>
        <p:spPr>
          <a:xfrm>
            <a:off x="3498945" y="3659102"/>
            <a:ext cx="0" cy="752984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35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그림 183">
            <a:extLst>
              <a:ext uri="{FF2B5EF4-FFF2-40B4-BE49-F238E27FC236}">
                <a16:creationId xmlns:a16="http://schemas.microsoft.com/office/drawing/2014/main" id="{BFD59DAA-2B8D-4820-73ED-5B26C1EE8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485"/>
            <a:ext cx="2000861" cy="1333265"/>
          </a:xfrm>
          <a:prstGeom prst="rect">
            <a:avLst/>
          </a:prstGeom>
        </p:spPr>
      </p:pic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6EFC18E0-B4FB-3B55-B33A-61A320014251}"/>
              </a:ext>
            </a:extLst>
          </p:cNvPr>
          <p:cNvCxnSpPr>
            <a:cxnSpLocks/>
          </p:cNvCxnSpPr>
          <p:nvPr/>
        </p:nvCxnSpPr>
        <p:spPr>
          <a:xfrm>
            <a:off x="3137510" y="2593804"/>
            <a:ext cx="1395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43678C33-A66F-0685-CB54-7DFF39F2D2EE}"/>
              </a:ext>
            </a:extLst>
          </p:cNvPr>
          <p:cNvCxnSpPr>
            <a:cxnSpLocks/>
          </p:cNvCxnSpPr>
          <p:nvPr/>
        </p:nvCxnSpPr>
        <p:spPr>
          <a:xfrm rot="600000" flipV="1">
            <a:off x="3339465" y="1848319"/>
            <a:ext cx="0" cy="756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96EA5A14-D390-ED0D-4762-0058C7D1300F}"/>
              </a:ext>
            </a:extLst>
          </p:cNvPr>
          <p:cNvCxnSpPr/>
          <p:nvPr/>
        </p:nvCxnSpPr>
        <p:spPr>
          <a:xfrm>
            <a:off x="3400646" y="1848320"/>
            <a:ext cx="4915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B81FBD07-0260-3046-7FBA-AB156C4A4FE6}"/>
              </a:ext>
            </a:extLst>
          </p:cNvPr>
          <p:cNvCxnSpPr>
            <a:cxnSpLocks/>
          </p:cNvCxnSpPr>
          <p:nvPr/>
        </p:nvCxnSpPr>
        <p:spPr>
          <a:xfrm>
            <a:off x="4016012" y="2586301"/>
            <a:ext cx="1395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033C2FF2-2DE9-BEB7-3724-7881FFCCFED5}"/>
              </a:ext>
            </a:extLst>
          </p:cNvPr>
          <p:cNvCxnSpPr>
            <a:cxnSpLocks/>
          </p:cNvCxnSpPr>
          <p:nvPr/>
        </p:nvCxnSpPr>
        <p:spPr>
          <a:xfrm rot="10200000" flipV="1">
            <a:off x="3952852" y="1840815"/>
            <a:ext cx="0" cy="756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B910EC32-E8B4-F23A-665C-5DB5B69902AF}"/>
              </a:ext>
            </a:extLst>
          </p:cNvPr>
          <p:cNvCxnSpPr>
            <a:cxnSpLocks/>
          </p:cNvCxnSpPr>
          <p:nvPr/>
        </p:nvCxnSpPr>
        <p:spPr>
          <a:xfrm rot="600000" flipV="1">
            <a:off x="4217967" y="1840815"/>
            <a:ext cx="0" cy="756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E4AFE108-ED5C-3C53-C197-1AD97327B253}"/>
              </a:ext>
            </a:extLst>
          </p:cNvPr>
          <p:cNvCxnSpPr/>
          <p:nvPr/>
        </p:nvCxnSpPr>
        <p:spPr>
          <a:xfrm>
            <a:off x="4283627" y="1848320"/>
            <a:ext cx="4915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2619BFCA-9859-018E-439A-D623997A80E1}"/>
              </a:ext>
            </a:extLst>
          </p:cNvPr>
          <p:cNvCxnSpPr>
            <a:cxnSpLocks/>
          </p:cNvCxnSpPr>
          <p:nvPr/>
        </p:nvCxnSpPr>
        <p:spPr>
          <a:xfrm>
            <a:off x="4903996" y="2583800"/>
            <a:ext cx="1395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ABEE27E0-7EFA-60C0-E77D-D5BEF8FB54BF}"/>
              </a:ext>
            </a:extLst>
          </p:cNvPr>
          <p:cNvCxnSpPr>
            <a:cxnSpLocks/>
          </p:cNvCxnSpPr>
          <p:nvPr/>
        </p:nvCxnSpPr>
        <p:spPr>
          <a:xfrm rot="10200000" flipV="1">
            <a:off x="4840836" y="1838315"/>
            <a:ext cx="0" cy="756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31A55FDC-7AC4-3A09-E08E-B14F349DAB1F}"/>
              </a:ext>
            </a:extLst>
          </p:cNvPr>
          <p:cNvCxnSpPr>
            <a:cxnSpLocks/>
          </p:cNvCxnSpPr>
          <p:nvPr/>
        </p:nvCxnSpPr>
        <p:spPr>
          <a:xfrm rot="600000" flipV="1">
            <a:off x="5105951" y="1838315"/>
            <a:ext cx="0" cy="756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7BB037DD-0B11-E206-512D-F8CDF876BFD7}"/>
              </a:ext>
            </a:extLst>
          </p:cNvPr>
          <p:cNvCxnSpPr/>
          <p:nvPr/>
        </p:nvCxnSpPr>
        <p:spPr>
          <a:xfrm>
            <a:off x="5166608" y="1848320"/>
            <a:ext cx="4915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E585C5DE-9A0E-E1A3-1ACD-71E8079716CA}"/>
              </a:ext>
            </a:extLst>
          </p:cNvPr>
          <p:cNvCxnSpPr>
            <a:cxnSpLocks/>
          </p:cNvCxnSpPr>
          <p:nvPr/>
        </p:nvCxnSpPr>
        <p:spPr>
          <a:xfrm>
            <a:off x="5781870" y="2588801"/>
            <a:ext cx="1395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4858DE29-4A7B-DB61-9B5A-14DC543B8C0B}"/>
              </a:ext>
            </a:extLst>
          </p:cNvPr>
          <p:cNvCxnSpPr>
            <a:cxnSpLocks/>
          </p:cNvCxnSpPr>
          <p:nvPr/>
        </p:nvCxnSpPr>
        <p:spPr>
          <a:xfrm rot="10200000" flipV="1">
            <a:off x="5718711" y="1843316"/>
            <a:ext cx="0" cy="756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7B2BF273-7A20-E878-B87D-77FC7E198742}"/>
              </a:ext>
            </a:extLst>
          </p:cNvPr>
          <p:cNvCxnSpPr>
            <a:cxnSpLocks/>
          </p:cNvCxnSpPr>
          <p:nvPr/>
        </p:nvCxnSpPr>
        <p:spPr>
          <a:xfrm>
            <a:off x="3266327" y="1373031"/>
            <a:ext cx="909" cy="1470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CD844ED7-F9E3-F364-5283-06A1ECAFE4DE}"/>
              </a:ext>
            </a:extLst>
          </p:cNvPr>
          <p:cNvCxnSpPr>
            <a:cxnSpLocks/>
          </p:cNvCxnSpPr>
          <p:nvPr/>
        </p:nvCxnSpPr>
        <p:spPr>
          <a:xfrm flipH="1">
            <a:off x="4019925" y="1370613"/>
            <a:ext cx="5006" cy="1213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1F5BBD9B-2358-1868-6EF0-FD026CF77359}"/>
              </a:ext>
            </a:extLst>
          </p:cNvPr>
          <p:cNvCxnSpPr>
            <a:cxnSpLocks/>
          </p:cNvCxnSpPr>
          <p:nvPr/>
        </p:nvCxnSpPr>
        <p:spPr>
          <a:xfrm flipH="1">
            <a:off x="4146674" y="1373291"/>
            <a:ext cx="5006" cy="1467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2113383B-B7A8-02D8-258E-D8565ED4B44D}"/>
              </a:ext>
            </a:extLst>
          </p:cNvPr>
          <p:cNvCxnSpPr>
            <a:cxnSpLocks/>
          </p:cNvCxnSpPr>
          <p:nvPr/>
        </p:nvCxnSpPr>
        <p:spPr>
          <a:xfrm>
            <a:off x="3270874" y="1650736"/>
            <a:ext cx="749578" cy="0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7557F6EA-D8A1-B5B4-75AC-47E5D8E3A3C1}"/>
              </a:ext>
            </a:extLst>
          </p:cNvPr>
          <p:cNvCxnSpPr>
            <a:cxnSpLocks/>
          </p:cNvCxnSpPr>
          <p:nvPr/>
        </p:nvCxnSpPr>
        <p:spPr>
          <a:xfrm>
            <a:off x="3842485" y="1501251"/>
            <a:ext cx="175921" cy="0"/>
          </a:xfrm>
          <a:prstGeom prst="line">
            <a:avLst/>
          </a:prstGeom>
          <a:ln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9B247393-6E91-05AE-23A7-AE05123A4206}"/>
              </a:ext>
            </a:extLst>
          </p:cNvPr>
          <p:cNvCxnSpPr>
            <a:cxnSpLocks/>
          </p:cNvCxnSpPr>
          <p:nvPr/>
        </p:nvCxnSpPr>
        <p:spPr>
          <a:xfrm>
            <a:off x="4156202" y="1501251"/>
            <a:ext cx="465429" cy="0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E1ECCCA5-307B-E84A-B2BA-DB85C62EB8E2}"/>
              </a:ext>
            </a:extLst>
          </p:cNvPr>
          <p:cNvCxnSpPr>
            <a:cxnSpLocks/>
          </p:cNvCxnSpPr>
          <p:nvPr/>
        </p:nvCxnSpPr>
        <p:spPr>
          <a:xfrm>
            <a:off x="3266327" y="2696185"/>
            <a:ext cx="880347" cy="0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E45D3C19-6EB2-3327-A287-16433A22988A}"/>
              </a:ext>
            </a:extLst>
          </p:cNvPr>
          <p:cNvCxnSpPr>
            <a:cxnSpLocks/>
          </p:cNvCxnSpPr>
          <p:nvPr/>
        </p:nvCxnSpPr>
        <p:spPr>
          <a:xfrm flipV="1">
            <a:off x="5038850" y="1373031"/>
            <a:ext cx="211741" cy="1205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BF5E61C4-656B-1A3C-5804-01968E8BD343}"/>
              </a:ext>
            </a:extLst>
          </p:cNvPr>
          <p:cNvCxnSpPr>
            <a:cxnSpLocks/>
          </p:cNvCxnSpPr>
          <p:nvPr/>
        </p:nvCxnSpPr>
        <p:spPr>
          <a:xfrm flipH="1">
            <a:off x="5036517" y="1370612"/>
            <a:ext cx="2333" cy="1209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06F055B7-AA9D-3DC7-2CC1-28A7376290A9}"/>
              </a:ext>
            </a:extLst>
          </p:cNvPr>
          <p:cNvCxnSpPr>
            <a:cxnSpLocks/>
          </p:cNvCxnSpPr>
          <p:nvPr/>
        </p:nvCxnSpPr>
        <p:spPr>
          <a:xfrm flipH="1" flipV="1">
            <a:off x="5223079" y="1533185"/>
            <a:ext cx="212591" cy="37516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0BCDAB1D-24B0-F4DE-96BA-F6BEB848AD9F}"/>
              </a:ext>
            </a:extLst>
          </p:cNvPr>
          <p:cNvCxnSpPr>
            <a:cxnSpLocks/>
          </p:cNvCxnSpPr>
          <p:nvPr/>
        </p:nvCxnSpPr>
        <p:spPr>
          <a:xfrm flipH="1">
            <a:off x="4840837" y="1520009"/>
            <a:ext cx="188523" cy="31933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8B254F62-DF79-3F1A-5608-766627553C2F}"/>
              </a:ext>
            </a:extLst>
          </p:cNvPr>
          <p:cNvCxnSpPr>
            <a:cxnSpLocks/>
          </p:cNvCxnSpPr>
          <p:nvPr/>
        </p:nvCxnSpPr>
        <p:spPr>
          <a:xfrm flipV="1">
            <a:off x="5658312" y="1844059"/>
            <a:ext cx="491711" cy="1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889A889B-7617-24CD-8E90-5F2C8D4E234F}"/>
              </a:ext>
            </a:extLst>
          </p:cNvPr>
          <p:cNvCxnSpPr>
            <a:cxnSpLocks/>
          </p:cNvCxnSpPr>
          <p:nvPr/>
        </p:nvCxnSpPr>
        <p:spPr>
          <a:xfrm flipV="1">
            <a:off x="5909523" y="2586883"/>
            <a:ext cx="229386" cy="1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22D2411A-AFFD-CF5C-2C2E-4E61E8CC5ECC}"/>
              </a:ext>
            </a:extLst>
          </p:cNvPr>
          <p:cNvCxnSpPr>
            <a:cxnSpLocks/>
          </p:cNvCxnSpPr>
          <p:nvPr/>
        </p:nvCxnSpPr>
        <p:spPr>
          <a:xfrm>
            <a:off x="5986680" y="1838319"/>
            <a:ext cx="0" cy="752984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361895-8C51-5685-E768-07BC145FA5A2}"/>
              </a:ext>
            </a:extLst>
          </p:cNvPr>
          <p:cNvSpPr/>
          <p:nvPr/>
        </p:nvSpPr>
        <p:spPr>
          <a:xfrm>
            <a:off x="2081949" y="3980394"/>
            <a:ext cx="6796256" cy="16905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8E10E8-1EE8-C0C7-2265-6965CB94945E}"/>
              </a:ext>
            </a:extLst>
          </p:cNvPr>
          <p:cNvSpPr/>
          <p:nvPr/>
        </p:nvSpPr>
        <p:spPr>
          <a:xfrm>
            <a:off x="2081949" y="3834272"/>
            <a:ext cx="6796256" cy="1476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</p:spTree>
    <p:extLst>
      <p:ext uri="{BB962C8B-B14F-4D97-AF65-F5344CB8AC3E}">
        <p14:creationId xmlns:p14="http://schemas.microsoft.com/office/powerpoint/2010/main" val="192299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그림 183">
            <a:extLst>
              <a:ext uri="{FF2B5EF4-FFF2-40B4-BE49-F238E27FC236}">
                <a16:creationId xmlns:a16="http://schemas.microsoft.com/office/drawing/2014/main" id="{BFD59DAA-2B8D-4820-73ED-5B26C1EE8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485"/>
            <a:ext cx="2000861" cy="1333265"/>
          </a:xfrm>
          <a:prstGeom prst="rect">
            <a:avLst/>
          </a:prstGeom>
        </p:spPr>
      </p:pic>
      <p:cxnSp>
        <p:nvCxnSpPr>
          <p:cNvPr id="185" name="직선 연결선 184">
            <a:extLst>
              <a:ext uri="{FF2B5EF4-FFF2-40B4-BE49-F238E27FC236}">
                <a16:creationId xmlns:a16="http://schemas.microsoft.com/office/drawing/2014/main" id="{6EFC18E0-B4FB-3B55-B33A-61A320014251}"/>
              </a:ext>
            </a:extLst>
          </p:cNvPr>
          <p:cNvCxnSpPr>
            <a:cxnSpLocks/>
          </p:cNvCxnSpPr>
          <p:nvPr/>
        </p:nvCxnSpPr>
        <p:spPr>
          <a:xfrm>
            <a:off x="3137510" y="2593804"/>
            <a:ext cx="1395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직선 연결선 185">
            <a:extLst>
              <a:ext uri="{FF2B5EF4-FFF2-40B4-BE49-F238E27FC236}">
                <a16:creationId xmlns:a16="http://schemas.microsoft.com/office/drawing/2014/main" id="{43678C33-A66F-0685-CB54-7DFF39F2D2EE}"/>
              </a:ext>
            </a:extLst>
          </p:cNvPr>
          <p:cNvCxnSpPr>
            <a:cxnSpLocks/>
          </p:cNvCxnSpPr>
          <p:nvPr/>
        </p:nvCxnSpPr>
        <p:spPr>
          <a:xfrm rot="600000" flipV="1">
            <a:off x="3339465" y="1848319"/>
            <a:ext cx="0" cy="756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96EA5A14-D390-ED0D-4762-0058C7D1300F}"/>
              </a:ext>
            </a:extLst>
          </p:cNvPr>
          <p:cNvCxnSpPr/>
          <p:nvPr/>
        </p:nvCxnSpPr>
        <p:spPr>
          <a:xfrm>
            <a:off x="3400646" y="1848320"/>
            <a:ext cx="4915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직선 연결선 187">
            <a:extLst>
              <a:ext uri="{FF2B5EF4-FFF2-40B4-BE49-F238E27FC236}">
                <a16:creationId xmlns:a16="http://schemas.microsoft.com/office/drawing/2014/main" id="{B81FBD07-0260-3046-7FBA-AB156C4A4FE6}"/>
              </a:ext>
            </a:extLst>
          </p:cNvPr>
          <p:cNvCxnSpPr>
            <a:cxnSpLocks/>
          </p:cNvCxnSpPr>
          <p:nvPr/>
        </p:nvCxnSpPr>
        <p:spPr>
          <a:xfrm>
            <a:off x="4016012" y="2586301"/>
            <a:ext cx="1395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033C2FF2-2DE9-BEB7-3724-7881FFCCFED5}"/>
              </a:ext>
            </a:extLst>
          </p:cNvPr>
          <p:cNvCxnSpPr>
            <a:cxnSpLocks/>
          </p:cNvCxnSpPr>
          <p:nvPr/>
        </p:nvCxnSpPr>
        <p:spPr>
          <a:xfrm rot="10200000" flipV="1">
            <a:off x="3952852" y="1840815"/>
            <a:ext cx="0" cy="756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직선 연결선 189">
            <a:extLst>
              <a:ext uri="{FF2B5EF4-FFF2-40B4-BE49-F238E27FC236}">
                <a16:creationId xmlns:a16="http://schemas.microsoft.com/office/drawing/2014/main" id="{B910EC32-E8B4-F23A-665C-5DB5B69902AF}"/>
              </a:ext>
            </a:extLst>
          </p:cNvPr>
          <p:cNvCxnSpPr>
            <a:cxnSpLocks/>
          </p:cNvCxnSpPr>
          <p:nvPr/>
        </p:nvCxnSpPr>
        <p:spPr>
          <a:xfrm rot="600000" flipV="1">
            <a:off x="4217967" y="1840815"/>
            <a:ext cx="0" cy="756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E4AFE108-ED5C-3C53-C197-1AD97327B253}"/>
              </a:ext>
            </a:extLst>
          </p:cNvPr>
          <p:cNvCxnSpPr/>
          <p:nvPr/>
        </p:nvCxnSpPr>
        <p:spPr>
          <a:xfrm>
            <a:off x="4283627" y="1848320"/>
            <a:ext cx="4915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직선 연결선 191">
            <a:extLst>
              <a:ext uri="{FF2B5EF4-FFF2-40B4-BE49-F238E27FC236}">
                <a16:creationId xmlns:a16="http://schemas.microsoft.com/office/drawing/2014/main" id="{2619BFCA-9859-018E-439A-D623997A80E1}"/>
              </a:ext>
            </a:extLst>
          </p:cNvPr>
          <p:cNvCxnSpPr>
            <a:cxnSpLocks/>
          </p:cNvCxnSpPr>
          <p:nvPr/>
        </p:nvCxnSpPr>
        <p:spPr>
          <a:xfrm>
            <a:off x="4903996" y="2583800"/>
            <a:ext cx="1395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ABEE27E0-7EFA-60C0-E77D-D5BEF8FB54BF}"/>
              </a:ext>
            </a:extLst>
          </p:cNvPr>
          <p:cNvCxnSpPr>
            <a:cxnSpLocks/>
          </p:cNvCxnSpPr>
          <p:nvPr/>
        </p:nvCxnSpPr>
        <p:spPr>
          <a:xfrm rot="10200000" flipV="1">
            <a:off x="4840836" y="1838315"/>
            <a:ext cx="0" cy="756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직선 연결선 193">
            <a:extLst>
              <a:ext uri="{FF2B5EF4-FFF2-40B4-BE49-F238E27FC236}">
                <a16:creationId xmlns:a16="http://schemas.microsoft.com/office/drawing/2014/main" id="{31A55FDC-7AC4-3A09-E08E-B14F349DAB1F}"/>
              </a:ext>
            </a:extLst>
          </p:cNvPr>
          <p:cNvCxnSpPr>
            <a:cxnSpLocks/>
          </p:cNvCxnSpPr>
          <p:nvPr/>
        </p:nvCxnSpPr>
        <p:spPr>
          <a:xfrm rot="600000" flipV="1">
            <a:off x="5105951" y="1838315"/>
            <a:ext cx="0" cy="756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직선 연결선 194">
            <a:extLst>
              <a:ext uri="{FF2B5EF4-FFF2-40B4-BE49-F238E27FC236}">
                <a16:creationId xmlns:a16="http://schemas.microsoft.com/office/drawing/2014/main" id="{7BB037DD-0B11-E206-512D-F8CDF876BFD7}"/>
              </a:ext>
            </a:extLst>
          </p:cNvPr>
          <p:cNvCxnSpPr/>
          <p:nvPr/>
        </p:nvCxnSpPr>
        <p:spPr>
          <a:xfrm>
            <a:off x="5166608" y="1848320"/>
            <a:ext cx="4915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E585C5DE-9A0E-E1A3-1ACD-71E8079716CA}"/>
              </a:ext>
            </a:extLst>
          </p:cNvPr>
          <p:cNvCxnSpPr>
            <a:cxnSpLocks/>
          </p:cNvCxnSpPr>
          <p:nvPr/>
        </p:nvCxnSpPr>
        <p:spPr>
          <a:xfrm>
            <a:off x="5781870" y="2588801"/>
            <a:ext cx="13950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직선 연결선 196">
            <a:extLst>
              <a:ext uri="{FF2B5EF4-FFF2-40B4-BE49-F238E27FC236}">
                <a16:creationId xmlns:a16="http://schemas.microsoft.com/office/drawing/2014/main" id="{4858DE29-4A7B-DB61-9B5A-14DC543B8C0B}"/>
              </a:ext>
            </a:extLst>
          </p:cNvPr>
          <p:cNvCxnSpPr>
            <a:cxnSpLocks/>
          </p:cNvCxnSpPr>
          <p:nvPr/>
        </p:nvCxnSpPr>
        <p:spPr>
          <a:xfrm rot="10200000" flipV="1">
            <a:off x="5718711" y="1843316"/>
            <a:ext cx="0" cy="7562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7B2BF273-7A20-E878-B87D-77FC7E198742}"/>
              </a:ext>
            </a:extLst>
          </p:cNvPr>
          <p:cNvCxnSpPr>
            <a:cxnSpLocks/>
          </p:cNvCxnSpPr>
          <p:nvPr/>
        </p:nvCxnSpPr>
        <p:spPr>
          <a:xfrm>
            <a:off x="3266327" y="1373031"/>
            <a:ext cx="909" cy="14709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CD844ED7-F9E3-F364-5283-06A1ECAFE4DE}"/>
              </a:ext>
            </a:extLst>
          </p:cNvPr>
          <p:cNvCxnSpPr>
            <a:cxnSpLocks/>
          </p:cNvCxnSpPr>
          <p:nvPr/>
        </p:nvCxnSpPr>
        <p:spPr>
          <a:xfrm flipH="1">
            <a:off x="4019925" y="1370613"/>
            <a:ext cx="5006" cy="12131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1F5BBD9B-2358-1868-6EF0-FD026CF77359}"/>
              </a:ext>
            </a:extLst>
          </p:cNvPr>
          <p:cNvCxnSpPr>
            <a:cxnSpLocks/>
          </p:cNvCxnSpPr>
          <p:nvPr/>
        </p:nvCxnSpPr>
        <p:spPr>
          <a:xfrm flipH="1">
            <a:off x="4146674" y="1373291"/>
            <a:ext cx="5006" cy="14679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>
            <a:extLst>
              <a:ext uri="{FF2B5EF4-FFF2-40B4-BE49-F238E27FC236}">
                <a16:creationId xmlns:a16="http://schemas.microsoft.com/office/drawing/2014/main" id="{2113383B-B7A8-02D8-258E-D8565ED4B44D}"/>
              </a:ext>
            </a:extLst>
          </p:cNvPr>
          <p:cNvCxnSpPr>
            <a:cxnSpLocks/>
          </p:cNvCxnSpPr>
          <p:nvPr/>
        </p:nvCxnSpPr>
        <p:spPr>
          <a:xfrm>
            <a:off x="3270874" y="1650736"/>
            <a:ext cx="749578" cy="0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>
            <a:extLst>
              <a:ext uri="{FF2B5EF4-FFF2-40B4-BE49-F238E27FC236}">
                <a16:creationId xmlns:a16="http://schemas.microsoft.com/office/drawing/2014/main" id="{7557F6EA-D8A1-B5B4-75AC-47E5D8E3A3C1}"/>
              </a:ext>
            </a:extLst>
          </p:cNvPr>
          <p:cNvCxnSpPr>
            <a:cxnSpLocks/>
          </p:cNvCxnSpPr>
          <p:nvPr/>
        </p:nvCxnSpPr>
        <p:spPr>
          <a:xfrm>
            <a:off x="3842485" y="1501251"/>
            <a:ext cx="175921" cy="0"/>
          </a:xfrm>
          <a:prstGeom prst="line">
            <a:avLst/>
          </a:prstGeom>
          <a:ln>
            <a:solidFill>
              <a:schemeClr val="tx1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9B247393-6E91-05AE-23A7-AE05123A4206}"/>
              </a:ext>
            </a:extLst>
          </p:cNvPr>
          <p:cNvCxnSpPr>
            <a:cxnSpLocks/>
          </p:cNvCxnSpPr>
          <p:nvPr/>
        </p:nvCxnSpPr>
        <p:spPr>
          <a:xfrm>
            <a:off x="4156202" y="1501251"/>
            <a:ext cx="465429" cy="0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E1ECCCA5-307B-E84A-B2BA-DB85C62EB8E2}"/>
              </a:ext>
            </a:extLst>
          </p:cNvPr>
          <p:cNvCxnSpPr>
            <a:cxnSpLocks/>
          </p:cNvCxnSpPr>
          <p:nvPr/>
        </p:nvCxnSpPr>
        <p:spPr>
          <a:xfrm>
            <a:off x="3266327" y="2696185"/>
            <a:ext cx="880347" cy="0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>
            <a:extLst>
              <a:ext uri="{FF2B5EF4-FFF2-40B4-BE49-F238E27FC236}">
                <a16:creationId xmlns:a16="http://schemas.microsoft.com/office/drawing/2014/main" id="{E45D3C19-6EB2-3327-A287-16433A22988A}"/>
              </a:ext>
            </a:extLst>
          </p:cNvPr>
          <p:cNvCxnSpPr>
            <a:cxnSpLocks/>
          </p:cNvCxnSpPr>
          <p:nvPr/>
        </p:nvCxnSpPr>
        <p:spPr>
          <a:xfrm flipV="1">
            <a:off x="5038850" y="1373031"/>
            <a:ext cx="211741" cy="12057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>
            <a:extLst>
              <a:ext uri="{FF2B5EF4-FFF2-40B4-BE49-F238E27FC236}">
                <a16:creationId xmlns:a16="http://schemas.microsoft.com/office/drawing/2014/main" id="{BF5E61C4-656B-1A3C-5804-01968E8BD343}"/>
              </a:ext>
            </a:extLst>
          </p:cNvPr>
          <p:cNvCxnSpPr>
            <a:cxnSpLocks/>
          </p:cNvCxnSpPr>
          <p:nvPr/>
        </p:nvCxnSpPr>
        <p:spPr>
          <a:xfrm flipH="1">
            <a:off x="5036517" y="1370612"/>
            <a:ext cx="2333" cy="12093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06F055B7-AA9D-3DC7-2CC1-28A7376290A9}"/>
              </a:ext>
            </a:extLst>
          </p:cNvPr>
          <p:cNvCxnSpPr>
            <a:cxnSpLocks/>
          </p:cNvCxnSpPr>
          <p:nvPr/>
        </p:nvCxnSpPr>
        <p:spPr>
          <a:xfrm flipH="1" flipV="1">
            <a:off x="5223079" y="1533185"/>
            <a:ext cx="212591" cy="37516"/>
          </a:xfrm>
          <a:prstGeom prst="straightConnector1">
            <a:avLst/>
          </a:prstGeom>
          <a:ln>
            <a:solidFill>
              <a:schemeClr val="tx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화살표 연결선 207">
            <a:extLst>
              <a:ext uri="{FF2B5EF4-FFF2-40B4-BE49-F238E27FC236}">
                <a16:creationId xmlns:a16="http://schemas.microsoft.com/office/drawing/2014/main" id="{0BCDAB1D-24B0-F4DE-96BA-F6BEB848AD9F}"/>
              </a:ext>
            </a:extLst>
          </p:cNvPr>
          <p:cNvCxnSpPr>
            <a:cxnSpLocks/>
          </p:cNvCxnSpPr>
          <p:nvPr/>
        </p:nvCxnSpPr>
        <p:spPr>
          <a:xfrm flipH="1">
            <a:off x="4840837" y="1520009"/>
            <a:ext cx="188523" cy="31933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8B254F62-DF79-3F1A-5608-766627553C2F}"/>
              </a:ext>
            </a:extLst>
          </p:cNvPr>
          <p:cNvCxnSpPr>
            <a:cxnSpLocks/>
          </p:cNvCxnSpPr>
          <p:nvPr/>
        </p:nvCxnSpPr>
        <p:spPr>
          <a:xfrm flipV="1">
            <a:off x="5658312" y="1844059"/>
            <a:ext cx="491711" cy="1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889A889B-7617-24CD-8E90-5F2C8D4E234F}"/>
              </a:ext>
            </a:extLst>
          </p:cNvPr>
          <p:cNvCxnSpPr>
            <a:cxnSpLocks/>
          </p:cNvCxnSpPr>
          <p:nvPr/>
        </p:nvCxnSpPr>
        <p:spPr>
          <a:xfrm flipV="1">
            <a:off x="5909523" y="2586883"/>
            <a:ext cx="229386" cy="17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22D2411A-AFFD-CF5C-2C2E-4E61E8CC5ECC}"/>
              </a:ext>
            </a:extLst>
          </p:cNvPr>
          <p:cNvCxnSpPr>
            <a:cxnSpLocks/>
          </p:cNvCxnSpPr>
          <p:nvPr/>
        </p:nvCxnSpPr>
        <p:spPr>
          <a:xfrm>
            <a:off x="5986680" y="1838319"/>
            <a:ext cx="0" cy="752984"/>
          </a:xfrm>
          <a:prstGeom prst="line">
            <a:avLst/>
          </a:prstGeom>
          <a:ln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361895-8C51-5685-E768-07BC145FA5A2}"/>
              </a:ext>
            </a:extLst>
          </p:cNvPr>
          <p:cNvSpPr/>
          <p:nvPr/>
        </p:nvSpPr>
        <p:spPr>
          <a:xfrm>
            <a:off x="2081949" y="3980394"/>
            <a:ext cx="6796256" cy="169053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8E10E8-1EE8-C0C7-2265-6965CB94945E}"/>
              </a:ext>
            </a:extLst>
          </p:cNvPr>
          <p:cNvSpPr/>
          <p:nvPr/>
        </p:nvSpPr>
        <p:spPr>
          <a:xfrm>
            <a:off x="2081949" y="3834272"/>
            <a:ext cx="6796256" cy="1476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91" dirty="0"/>
          </a:p>
        </p:txBody>
      </p:sp>
    </p:spTree>
    <p:extLst>
      <p:ext uri="{BB962C8B-B14F-4D97-AF65-F5344CB8AC3E}">
        <p14:creationId xmlns:p14="http://schemas.microsoft.com/office/powerpoint/2010/main" val="93154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9F50CAE-D8D9-EF0F-AB93-1E4B6490D836}"/>
              </a:ext>
            </a:extLst>
          </p:cNvPr>
          <p:cNvCxnSpPr>
            <a:cxnSpLocks/>
          </p:cNvCxnSpPr>
          <p:nvPr/>
        </p:nvCxnSpPr>
        <p:spPr>
          <a:xfrm>
            <a:off x="1103303" y="4174484"/>
            <a:ext cx="13950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24A7C40-60DA-A3F1-6C46-0D50636213BC}"/>
              </a:ext>
            </a:extLst>
          </p:cNvPr>
          <p:cNvCxnSpPr>
            <a:cxnSpLocks/>
          </p:cNvCxnSpPr>
          <p:nvPr/>
        </p:nvCxnSpPr>
        <p:spPr>
          <a:xfrm rot="600000" flipV="1">
            <a:off x="1305258" y="3428999"/>
            <a:ext cx="0" cy="7562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2E11175-425A-6239-FAAE-848E6D763283}"/>
              </a:ext>
            </a:extLst>
          </p:cNvPr>
          <p:cNvCxnSpPr/>
          <p:nvPr/>
        </p:nvCxnSpPr>
        <p:spPr>
          <a:xfrm>
            <a:off x="1366439" y="3429000"/>
            <a:ext cx="4915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4C76B98-4CB1-CF0F-F2E3-1988AF6D9403}"/>
              </a:ext>
            </a:extLst>
          </p:cNvPr>
          <p:cNvCxnSpPr>
            <a:cxnSpLocks/>
          </p:cNvCxnSpPr>
          <p:nvPr/>
        </p:nvCxnSpPr>
        <p:spPr>
          <a:xfrm>
            <a:off x="1981805" y="4166980"/>
            <a:ext cx="13950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64376FD-B8E8-4568-8CC9-7672DBB16645}"/>
              </a:ext>
            </a:extLst>
          </p:cNvPr>
          <p:cNvCxnSpPr>
            <a:cxnSpLocks/>
          </p:cNvCxnSpPr>
          <p:nvPr/>
        </p:nvCxnSpPr>
        <p:spPr>
          <a:xfrm rot="10200000" flipV="1">
            <a:off x="1918645" y="3421495"/>
            <a:ext cx="0" cy="7562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3C3ED5D-8785-A910-91A6-3DE2ED11B89F}"/>
              </a:ext>
            </a:extLst>
          </p:cNvPr>
          <p:cNvCxnSpPr>
            <a:cxnSpLocks/>
          </p:cNvCxnSpPr>
          <p:nvPr/>
        </p:nvCxnSpPr>
        <p:spPr>
          <a:xfrm rot="600000" flipV="1">
            <a:off x="2183760" y="3421495"/>
            <a:ext cx="0" cy="7562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00230C7D-A951-E129-4116-B6BC889232A1}"/>
              </a:ext>
            </a:extLst>
          </p:cNvPr>
          <p:cNvCxnSpPr/>
          <p:nvPr/>
        </p:nvCxnSpPr>
        <p:spPr>
          <a:xfrm>
            <a:off x="2249419" y="3429000"/>
            <a:ext cx="4915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86685F4-94A8-C461-A86A-F747FBF39D93}"/>
              </a:ext>
            </a:extLst>
          </p:cNvPr>
          <p:cNvCxnSpPr>
            <a:cxnSpLocks/>
          </p:cNvCxnSpPr>
          <p:nvPr/>
        </p:nvCxnSpPr>
        <p:spPr>
          <a:xfrm>
            <a:off x="2869789" y="4164480"/>
            <a:ext cx="13950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124D5A45-7378-3F21-5BA1-D70D32C4AD68}"/>
              </a:ext>
            </a:extLst>
          </p:cNvPr>
          <p:cNvCxnSpPr>
            <a:cxnSpLocks/>
          </p:cNvCxnSpPr>
          <p:nvPr/>
        </p:nvCxnSpPr>
        <p:spPr>
          <a:xfrm rot="10200000" flipV="1">
            <a:off x="2806629" y="3418995"/>
            <a:ext cx="0" cy="7562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0562DF2-03D9-BD1C-0B30-1B908B90B552}"/>
              </a:ext>
            </a:extLst>
          </p:cNvPr>
          <p:cNvCxnSpPr>
            <a:cxnSpLocks/>
          </p:cNvCxnSpPr>
          <p:nvPr/>
        </p:nvCxnSpPr>
        <p:spPr>
          <a:xfrm rot="600000" flipV="1">
            <a:off x="3071744" y="3418995"/>
            <a:ext cx="0" cy="7562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2F0DFB5-A7A7-102D-5593-8D23511DCF13}"/>
              </a:ext>
            </a:extLst>
          </p:cNvPr>
          <p:cNvCxnSpPr/>
          <p:nvPr/>
        </p:nvCxnSpPr>
        <p:spPr>
          <a:xfrm>
            <a:off x="3132401" y="3429000"/>
            <a:ext cx="491550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F5AF8F5-09BF-D2DE-3E04-E013CBC32B53}"/>
              </a:ext>
            </a:extLst>
          </p:cNvPr>
          <p:cNvCxnSpPr>
            <a:cxnSpLocks/>
          </p:cNvCxnSpPr>
          <p:nvPr/>
        </p:nvCxnSpPr>
        <p:spPr>
          <a:xfrm>
            <a:off x="3747663" y="4169481"/>
            <a:ext cx="139509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58501B5-5B1C-EE19-9D07-1DC637FA6BB2}"/>
              </a:ext>
            </a:extLst>
          </p:cNvPr>
          <p:cNvCxnSpPr>
            <a:cxnSpLocks/>
          </p:cNvCxnSpPr>
          <p:nvPr/>
        </p:nvCxnSpPr>
        <p:spPr>
          <a:xfrm rot="10200000" flipV="1">
            <a:off x="3684504" y="3423996"/>
            <a:ext cx="0" cy="75623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E0B9FB0A-D123-9258-7F84-2CFCA7881566}"/>
              </a:ext>
            </a:extLst>
          </p:cNvPr>
          <p:cNvCxnSpPr>
            <a:cxnSpLocks/>
          </p:cNvCxnSpPr>
          <p:nvPr/>
        </p:nvCxnSpPr>
        <p:spPr>
          <a:xfrm>
            <a:off x="1232120" y="2953711"/>
            <a:ext cx="909" cy="1470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54545D42-A375-6541-09E6-2A284F4FD556}"/>
              </a:ext>
            </a:extLst>
          </p:cNvPr>
          <p:cNvCxnSpPr>
            <a:cxnSpLocks/>
          </p:cNvCxnSpPr>
          <p:nvPr/>
        </p:nvCxnSpPr>
        <p:spPr>
          <a:xfrm flipH="1">
            <a:off x="1985718" y="2951293"/>
            <a:ext cx="5006" cy="12131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A58E7C32-2405-D212-5396-2DCCB1A66AFC}"/>
              </a:ext>
            </a:extLst>
          </p:cNvPr>
          <p:cNvCxnSpPr>
            <a:cxnSpLocks/>
          </p:cNvCxnSpPr>
          <p:nvPr/>
        </p:nvCxnSpPr>
        <p:spPr>
          <a:xfrm flipH="1">
            <a:off x="2112467" y="2953971"/>
            <a:ext cx="5006" cy="1467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754A18E3-FA43-CD0B-3BBA-B57353EA9E77}"/>
              </a:ext>
            </a:extLst>
          </p:cNvPr>
          <p:cNvCxnSpPr>
            <a:cxnSpLocks/>
          </p:cNvCxnSpPr>
          <p:nvPr/>
        </p:nvCxnSpPr>
        <p:spPr>
          <a:xfrm>
            <a:off x="1236667" y="3231416"/>
            <a:ext cx="749578" cy="0"/>
          </a:xfrm>
          <a:prstGeom prst="line">
            <a:avLst/>
          </a:prstGeom>
          <a:ln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9242555D-B6DE-A13C-32A1-13F4C0057B08}"/>
              </a:ext>
            </a:extLst>
          </p:cNvPr>
          <p:cNvCxnSpPr>
            <a:cxnSpLocks/>
          </p:cNvCxnSpPr>
          <p:nvPr/>
        </p:nvCxnSpPr>
        <p:spPr>
          <a:xfrm>
            <a:off x="1808278" y="3081931"/>
            <a:ext cx="175921" cy="0"/>
          </a:xfrm>
          <a:prstGeom prst="line">
            <a:avLst/>
          </a:prstGeom>
          <a:ln>
            <a:headEnd type="non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612CA894-3F5F-77ED-D18C-7BB32EDDA1B9}"/>
              </a:ext>
            </a:extLst>
          </p:cNvPr>
          <p:cNvCxnSpPr>
            <a:cxnSpLocks/>
          </p:cNvCxnSpPr>
          <p:nvPr/>
        </p:nvCxnSpPr>
        <p:spPr>
          <a:xfrm>
            <a:off x="2121994" y="3081931"/>
            <a:ext cx="465429" cy="0"/>
          </a:xfrm>
          <a:prstGeom prst="line">
            <a:avLst/>
          </a:prstGeom>
          <a:ln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23121B3B-61C5-C337-64B3-26D3D4A2D77D}"/>
              </a:ext>
            </a:extLst>
          </p:cNvPr>
          <p:cNvCxnSpPr>
            <a:cxnSpLocks/>
          </p:cNvCxnSpPr>
          <p:nvPr/>
        </p:nvCxnSpPr>
        <p:spPr>
          <a:xfrm>
            <a:off x="1232120" y="4276865"/>
            <a:ext cx="880347" cy="0"/>
          </a:xfrm>
          <a:prstGeom prst="line">
            <a:avLst/>
          </a:prstGeom>
          <a:ln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3788F51D-1E10-C253-1392-4CA5B33AFFE6}"/>
              </a:ext>
            </a:extLst>
          </p:cNvPr>
          <p:cNvCxnSpPr>
            <a:cxnSpLocks/>
          </p:cNvCxnSpPr>
          <p:nvPr/>
        </p:nvCxnSpPr>
        <p:spPr>
          <a:xfrm flipV="1">
            <a:off x="3004643" y="2953711"/>
            <a:ext cx="211741" cy="1205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F50FDADB-9B81-F96A-905F-F0608930238A}"/>
              </a:ext>
            </a:extLst>
          </p:cNvPr>
          <p:cNvCxnSpPr>
            <a:cxnSpLocks/>
          </p:cNvCxnSpPr>
          <p:nvPr/>
        </p:nvCxnSpPr>
        <p:spPr>
          <a:xfrm flipH="1">
            <a:off x="3002310" y="2951292"/>
            <a:ext cx="2333" cy="1209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5925C975-4654-DB08-C5AE-4A165F601652}"/>
              </a:ext>
            </a:extLst>
          </p:cNvPr>
          <p:cNvCxnSpPr>
            <a:cxnSpLocks/>
          </p:cNvCxnSpPr>
          <p:nvPr/>
        </p:nvCxnSpPr>
        <p:spPr>
          <a:xfrm flipH="1" flipV="1">
            <a:off x="3188871" y="3113865"/>
            <a:ext cx="212591" cy="37516"/>
          </a:xfrm>
          <a:prstGeom prst="straightConnector1">
            <a:avLst/>
          </a:prstGeom>
          <a:ln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97BA81E0-7341-B501-538E-1E0E53B817A7}"/>
              </a:ext>
            </a:extLst>
          </p:cNvPr>
          <p:cNvCxnSpPr>
            <a:cxnSpLocks/>
          </p:cNvCxnSpPr>
          <p:nvPr/>
        </p:nvCxnSpPr>
        <p:spPr>
          <a:xfrm flipH="1">
            <a:off x="2806630" y="3100689"/>
            <a:ext cx="188523" cy="31933"/>
          </a:xfrm>
          <a:prstGeom prst="straightConnector1">
            <a:avLst/>
          </a:prstGeom>
          <a:ln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8CAF0187-A305-DF0E-B1EA-AE3DA02C45B7}"/>
              </a:ext>
            </a:extLst>
          </p:cNvPr>
          <p:cNvCxnSpPr>
            <a:cxnSpLocks/>
          </p:cNvCxnSpPr>
          <p:nvPr/>
        </p:nvCxnSpPr>
        <p:spPr>
          <a:xfrm flipV="1">
            <a:off x="3624105" y="3424739"/>
            <a:ext cx="491711" cy="1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36A61F43-D85E-81A8-2699-FFFE1F2C107D}"/>
              </a:ext>
            </a:extLst>
          </p:cNvPr>
          <p:cNvCxnSpPr>
            <a:cxnSpLocks/>
          </p:cNvCxnSpPr>
          <p:nvPr/>
        </p:nvCxnSpPr>
        <p:spPr>
          <a:xfrm flipV="1">
            <a:off x="3875316" y="4167563"/>
            <a:ext cx="229386" cy="1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D1204988-DE6E-EF8F-CD5C-F6C11E1E9967}"/>
              </a:ext>
            </a:extLst>
          </p:cNvPr>
          <p:cNvCxnSpPr>
            <a:cxnSpLocks/>
          </p:cNvCxnSpPr>
          <p:nvPr/>
        </p:nvCxnSpPr>
        <p:spPr>
          <a:xfrm>
            <a:off x="3952473" y="3418998"/>
            <a:ext cx="0" cy="752984"/>
          </a:xfrm>
          <a:prstGeom prst="line">
            <a:avLst/>
          </a:prstGeom>
          <a:ln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677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3077</TotalTime>
  <Words>206</Words>
  <Application>Microsoft Office PowerPoint</Application>
  <PresentationFormat>사용자 지정</PresentationFormat>
  <Paragraphs>61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LG스마트체 Regular</vt:lpstr>
      <vt:lpstr>Arial</vt:lpstr>
      <vt:lpstr>Arial Narrow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이범석[redline]/책임/CPO.공정.기반.레이저기술팀</dc:creator>
  <cp:lastModifiedBy>종섭 정</cp:lastModifiedBy>
  <cp:revision>183</cp:revision>
  <dcterms:created xsi:type="dcterms:W3CDTF">2021-06-10T02:45:05Z</dcterms:created>
  <dcterms:modified xsi:type="dcterms:W3CDTF">2024-04-19T08:02:43Z</dcterms:modified>
</cp:coreProperties>
</file>