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0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162D-3DB2-051B-CC38-F4BB5A9C2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3517B-807C-9E31-5358-BAF30CC3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7E53E-039C-D360-C8C8-CB353D4E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CC3C6-061F-4A58-D1D2-BBD3D00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23240-EAC9-BC30-1B99-AD03C783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6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5A2E3-AFF3-26DB-A3CC-AA53DA19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CF417-D2A2-4C2E-C8F5-DB3533AA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8D4C4-B49F-2F97-1022-F5C70105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5AFD6-40DD-1C1E-72C8-2657E522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A0008-476E-9BC1-A30C-203E0592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4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1387E7-3E73-54AD-8FBD-D1A44F5A6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33EBDF-6C89-3BAC-06AC-C503976E6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573C1-FA40-2E34-91A5-CFFFC6AF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4DC51-7B53-235C-D3B7-39A67786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BFD24-5EAB-292A-BC3F-48EB268A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2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D14FC-53EC-AD87-040F-532BA30B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FE350-9D8E-972C-EE27-7EFEE052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67892-365B-E670-35F0-5A8CF4FE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DAAD3-B5A0-B2C0-AE7D-13E61698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3BB5D-F27E-29C3-5A6A-695FC634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5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833C-7B09-B5F3-AA58-77F2009F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63EC3-98CC-9EC4-28D5-D52C8A43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C53D5-8A32-BB03-B15F-4FB04781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AFD85-63B7-A3D2-3B20-3E634481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FFF94-A396-4D11-0E21-E95ADF0D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D02AC-4DC6-6FC7-F9B9-968EEF67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17375-8705-FD73-E90D-056CF636A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E08E7-1BD8-D232-8D2F-9D907131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D2300-0616-3DBC-40C7-A3AE06B7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02477-9615-237B-BECD-5585C934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13C3E-24B6-765C-9EDF-D4EC3DA7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399EE-1032-1FAC-FCEE-7D7A9E2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7F099-5E46-4A74-814E-B24748ACE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9440F7-5C0A-59A8-D4C9-A56BE9C74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55696-7E9A-C29B-85A4-26FE35BE2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6177B9-1D57-9A4E-1104-734A6E3DD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D8956D-D646-D748-C0A2-9962E20B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8FBB3-7DF0-6805-FEE5-3C47FFC9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02E3B-5A27-E7AB-E050-FF367723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9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03B26-7F0F-4156-AE8F-B1E95C08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063FFB-1274-9789-4C44-2A51D2E1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22785-772F-3A37-51F8-67892FA6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42690-8F0B-DC57-62EE-B8F0A3C2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59C3A4-6A0B-24C5-57A4-D60B341D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2757F3-FCE2-7C66-4C6A-18F291C4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841C4-F57A-1EF1-5321-BFF7D80D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340E-3C9C-1488-D37B-F4A732AE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080FD-B1D6-4BD7-CFCF-A355634B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27F59C-2BB0-3A1E-8E86-E7BD49B9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4F922-F86B-43D5-B35E-A3B90B78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28ED9-7F08-9F84-0199-1E1C852E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AF926-EFC4-77A7-6EC1-D4C53B21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3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D1B2D-449E-A9FA-EAE1-10DC1039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23AD7F-59C1-ECF6-B877-B5F1B30E7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4CA8A2-2A83-EC89-F1A6-F4EADA2D1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CEE17-A773-D8CE-07F5-7B1EADBB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38160-E40C-38E8-C3F5-E8EC0CDB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271F0-550A-6063-6C94-5694FDBD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33AEF-CBB7-7BCD-FA3D-B12C77C7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3530E-000D-1209-1CDA-42218E04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0908E-507C-77B4-3367-322F5421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03F9-B913-44D6-8313-7FE48C4756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08096-6372-7552-8749-CA1EB7D70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A9D46-90BA-1CAC-2B97-54DDA4DA6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F677-93D9-4BA8-897C-606C516B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17CE2D-88EA-8E91-1ED2-5E4818F13BFD}"/>
              </a:ext>
            </a:extLst>
          </p:cNvPr>
          <p:cNvSpPr/>
          <p:nvPr/>
        </p:nvSpPr>
        <p:spPr>
          <a:xfrm>
            <a:off x="1300069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73461-5F83-1B37-B0BC-0F2D0E47698C}"/>
              </a:ext>
            </a:extLst>
          </p:cNvPr>
          <p:cNvSpPr/>
          <p:nvPr/>
        </p:nvSpPr>
        <p:spPr>
          <a:xfrm>
            <a:off x="1300066" y="3103984"/>
            <a:ext cx="10263674" cy="143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CA604C-E912-8CF5-2239-F602799EBD93}"/>
              </a:ext>
            </a:extLst>
          </p:cNvPr>
          <p:cNvSpPr/>
          <p:nvPr/>
        </p:nvSpPr>
        <p:spPr>
          <a:xfrm>
            <a:off x="1306286" y="877079"/>
            <a:ext cx="10263674" cy="2214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78BA47-AA6B-EA90-F05C-F00BD3B2863B}"/>
              </a:ext>
            </a:extLst>
          </p:cNvPr>
          <p:cNvSpPr/>
          <p:nvPr/>
        </p:nvSpPr>
        <p:spPr>
          <a:xfrm>
            <a:off x="1491861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D54C48-02DA-CE7A-42B0-38342AFCE3C9}"/>
              </a:ext>
            </a:extLst>
          </p:cNvPr>
          <p:cNvSpPr/>
          <p:nvPr/>
        </p:nvSpPr>
        <p:spPr>
          <a:xfrm>
            <a:off x="1683653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06E70-1528-E9C3-864A-730A98AA53C3}"/>
              </a:ext>
            </a:extLst>
          </p:cNvPr>
          <p:cNvSpPr/>
          <p:nvPr/>
        </p:nvSpPr>
        <p:spPr>
          <a:xfrm>
            <a:off x="1875445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DF1AF2-DC16-85CA-DFFF-7F502B9F378B}"/>
              </a:ext>
            </a:extLst>
          </p:cNvPr>
          <p:cNvSpPr/>
          <p:nvPr/>
        </p:nvSpPr>
        <p:spPr>
          <a:xfrm>
            <a:off x="2067237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E2F2F6-917B-14C4-BB62-C2F7F296AA1A}"/>
              </a:ext>
            </a:extLst>
          </p:cNvPr>
          <p:cNvSpPr/>
          <p:nvPr/>
        </p:nvSpPr>
        <p:spPr>
          <a:xfrm>
            <a:off x="2259029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341D28-D544-CCE3-D61A-A35426486487}"/>
              </a:ext>
            </a:extLst>
          </p:cNvPr>
          <p:cNvSpPr/>
          <p:nvPr/>
        </p:nvSpPr>
        <p:spPr>
          <a:xfrm>
            <a:off x="2450821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24AF87-A4D8-CE40-EAD3-1D1E7A27DA17}"/>
              </a:ext>
            </a:extLst>
          </p:cNvPr>
          <p:cNvSpPr/>
          <p:nvPr/>
        </p:nvSpPr>
        <p:spPr>
          <a:xfrm>
            <a:off x="2642613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FAEA08-CD0E-0FC1-3ED6-DA4E7ACED6E0}"/>
              </a:ext>
            </a:extLst>
          </p:cNvPr>
          <p:cNvSpPr/>
          <p:nvPr/>
        </p:nvSpPr>
        <p:spPr>
          <a:xfrm>
            <a:off x="2834405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C8D007-DB4B-3B0C-A372-2C0823AB23E0}"/>
              </a:ext>
            </a:extLst>
          </p:cNvPr>
          <p:cNvSpPr/>
          <p:nvPr/>
        </p:nvSpPr>
        <p:spPr>
          <a:xfrm>
            <a:off x="3026197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4A23DB-C930-16E5-F97D-EB25ACCE2ECB}"/>
              </a:ext>
            </a:extLst>
          </p:cNvPr>
          <p:cNvSpPr/>
          <p:nvPr/>
        </p:nvSpPr>
        <p:spPr>
          <a:xfrm>
            <a:off x="3217989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3DAC6-27D7-21C0-80C4-9AE9ED2A4C3D}"/>
              </a:ext>
            </a:extLst>
          </p:cNvPr>
          <p:cNvSpPr/>
          <p:nvPr/>
        </p:nvSpPr>
        <p:spPr>
          <a:xfrm>
            <a:off x="3409781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66FF64-75E5-5FF0-93DE-E69C51A97DC3}"/>
              </a:ext>
            </a:extLst>
          </p:cNvPr>
          <p:cNvSpPr/>
          <p:nvPr/>
        </p:nvSpPr>
        <p:spPr>
          <a:xfrm>
            <a:off x="3601573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35E1B6-99FB-A629-046F-FA5F470B54C4}"/>
              </a:ext>
            </a:extLst>
          </p:cNvPr>
          <p:cNvSpPr/>
          <p:nvPr/>
        </p:nvSpPr>
        <p:spPr>
          <a:xfrm>
            <a:off x="3793365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67C50F-E1E3-E251-164D-845FE14B5CFD}"/>
              </a:ext>
            </a:extLst>
          </p:cNvPr>
          <p:cNvSpPr/>
          <p:nvPr/>
        </p:nvSpPr>
        <p:spPr>
          <a:xfrm>
            <a:off x="3985157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27641F-BF00-81F2-0900-80B246A67BA8}"/>
              </a:ext>
            </a:extLst>
          </p:cNvPr>
          <p:cNvSpPr/>
          <p:nvPr/>
        </p:nvSpPr>
        <p:spPr>
          <a:xfrm>
            <a:off x="4183172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DBF031-0B27-2B5D-2DAB-36ECE59B5BAE}"/>
              </a:ext>
            </a:extLst>
          </p:cNvPr>
          <p:cNvSpPr/>
          <p:nvPr/>
        </p:nvSpPr>
        <p:spPr>
          <a:xfrm>
            <a:off x="4381274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5C6054-CB8B-8C3A-B5FC-3B0A2D970ABA}"/>
              </a:ext>
            </a:extLst>
          </p:cNvPr>
          <p:cNvSpPr/>
          <p:nvPr/>
        </p:nvSpPr>
        <p:spPr>
          <a:xfrm>
            <a:off x="4573066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F4121B-8DF1-3934-7553-3C0FE66994DD}"/>
              </a:ext>
            </a:extLst>
          </p:cNvPr>
          <p:cNvSpPr/>
          <p:nvPr/>
        </p:nvSpPr>
        <p:spPr>
          <a:xfrm>
            <a:off x="4764858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BAC4D2-B195-633C-82CE-9B7ADD81924C}"/>
              </a:ext>
            </a:extLst>
          </p:cNvPr>
          <p:cNvSpPr/>
          <p:nvPr/>
        </p:nvSpPr>
        <p:spPr>
          <a:xfrm>
            <a:off x="4956650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5DAAC3-F795-0706-FDE8-0A662A5E24E3}"/>
              </a:ext>
            </a:extLst>
          </p:cNvPr>
          <p:cNvSpPr/>
          <p:nvPr/>
        </p:nvSpPr>
        <p:spPr>
          <a:xfrm>
            <a:off x="5148442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125D30-F8F0-3873-6970-418694ECC669}"/>
              </a:ext>
            </a:extLst>
          </p:cNvPr>
          <p:cNvSpPr/>
          <p:nvPr/>
        </p:nvSpPr>
        <p:spPr>
          <a:xfrm>
            <a:off x="5340234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B4A6FE-A317-8281-05B6-DC108DDEEC01}"/>
              </a:ext>
            </a:extLst>
          </p:cNvPr>
          <p:cNvSpPr/>
          <p:nvPr/>
        </p:nvSpPr>
        <p:spPr>
          <a:xfrm>
            <a:off x="5532026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6CB11-00CE-91C5-0FE7-7305ADE6A933}"/>
              </a:ext>
            </a:extLst>
          </p:cNvPr>
          <p:cNvSpPr/>
          <p:nvPr/>
        </p:nvSpPr>
        <p:spPr>
          <a:xfrm>
            <a:off x="5723818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4A9DEE-4AD6-C1BD-0FF0-67E927FC7FE9}"/>
              </a:ext>
            </a:extLst>
          </p:cNvPr>
          <p:cNvSpPr/>
          <p:nvPr/>
        </p:nvSpPr>
        <p:spPr>
          <a:xfrm>
            <a:off x="5915610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B66F5D-A4B1-09E3-5B8A-299242501AED}"/>
              </a:ext>
            </a:extLst>
          </p:cNvPr>
          <p:cNvSpPr/>
          <p:nvPr/>
        </p:nvSpPr>
        <p:spPr>
          <a:xfrm>
            <a:off x="6107402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34635E-2DBC-2ED2-2E84-D13F603A01AA}"/>
              </a:ext>
            </a:extLst>
          </p:cNvPr>
          <p:cNvSpPr/>
          <p:nvPr/>
        </p:nvSpPr>
        <p:spPr>
          <a:xfrm>
            <a:off x="6299194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C50921-C5AD-9023-9BCC-4F2AE4AD1975}"/>
              </a:ext>
            </a:extLst>
          </p:cNvPr>
          <p:cNvSpPr/>
          <p:nvPr/>
        </p:nvSpPr>
        <p:spPr>
          <a:xfrm>
            <a:off x="6490986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8ED61E-B8DA-51CE-A336-B99E1AF7ABC7}"/>
              </a:ext>
            </a:extLst>
          </p:cNvPr>
          <p:cNvSpPr/>
          <p:nvPr/>
        </p:nvSpPr>
        <p:spPr>
          <a:xfrm>
            <a:off x="6682778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2C7B477-1F42-829F-DF7E-AA194BF8A098}"/>
              </a:ext>
            </a:extLst>
          </p:cNvPr>
          <p:cNvSpPr/>
          <p:nvPr/>
        </p:nvSpPr>
        <p:spPr>
          <a:xfrm>
            <a:off x="6874570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DF6E79-F55E-2E7B-8F04-D05C59C04A05}"/>
              </a:ext>
            </a:extLst>
          </p:cNvPr>
          <p:cNvSpPr/>
          <p:nvPr/>
        </p:nvSpPr>
        <p:spPr>
          <a:xfrm>
            <a:off x="7066362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619FEF-643D-61E0-2852-DC22152B012F}"/>
              </a:ext>
            </a:extLst>
          </p:cNvPr>
          <p:cNvSpPr/>
          <p:nvPr/>
        </p:nvSpPr>
        <p:spPr>
          <a:xfrm>
            <a:off x="7258157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895D61-18F3-9CF4-9AFA-B2C8AAF7B579}"/>
              </a:ext>
            </a:extLst>
          </p:cNvPr>
          <p:cNvSpPr/>
          <p:nvPr/>
        </p:nvSpPr>
        <p:spPr>
          <a:xfrm>
            <a:off x="9875399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115584-2506-34B7-6B84-09EEDE998630}"/>
              </a:ext>
            </a:extLst>
          </p:cNvPr>
          <p:cNvSpPr/>
          <p:nvPr/>
        </p:nvSpPr>
        <p:spPr>
          <a:xfrm>
            <a:off x="10067191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3682E1-1C84-6D9A-ED33-4D93254DE769}"/>
              </a:ext>
            </a:extLst>
          </p:cNvPr>
          <p:cNvSpPr/>
          <p:nvPr/>
        </p:nvSpPr>
        <p:spPr>
          <a:xfrm>
            <a:off x="10258983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B91332-CB7F-8168-CAA6-0679002E8803}"/>
              </a:ext>
            </a:extLst>
          </p:cNvPr>
          <p:cNvSpPr/>
          <p:nvPr/>
        </p:nvSpPr>
        <p:spPr>
          <a:xfrm>
            <a:off x="10450775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B4BADB-64AA-5DA0-70A3-C35502E2FD08}"/>
              </a:ext>
            </a:extLst>
          </p:cNvPr>
          <p:cNvSpPr/>
          <p:nvPr/>
        </p:nvSpPr>
        <p:spPr>
          <a:xfrm>
            <a:off x="10642567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EB858B-974D-1881-57FC-751B4900EC92}"/>
              </a:ext>
            </a:extLst>
          </p:cNvPr>
          <p:cNvSpPr/>
          <p:nvPr/>
        </p:nvSpPr>
        <p:spPr>
          <a:xfrm>
            <a:off x="10834359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04555D-AAAD-F7B9-6BB3-092BDD88A396}"/>
              </a:ext>
            </a:extLst>
          </p:cNvPr>
          <p:cNvSpPr/>
          <p:nvPr/>
        </p:nvSpPr>
        <p:spPr>
          <a:xfrm>
            <a:off x="11026151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A6C94EE-E903-D936-E8C6-48632A8549A1}"/>
              </a:ext>
            </a:extLst>
          </p:cNvPr>
          <p:cNvSpPr/>
          <p:nvPr/>
        </p:nvSpPr>
        <p:spPr>
          <a:xfrm>
            <a:off x="11217943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B97029B-AE3F-982F-4845-B566DAC2DE27}"/>
              </a:ext>
            </a:extLst>
          </p:cNvPr>
          <p:cNvSpPr/>
          <p:nvPr/>
        </p:nvSpPr>
        <p:spPr>
          <a:xfrm>
            <a:off x="11409738" y="3215949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A0EFD972-0A08-AA3B-F8A7-B54D28204428}"/>
              </a:ext>
            </a:extLst>
          </p:cNvPr>
          <p:cNvSpPr/>
          <p:nvPr/>
        </p:nvSpPr>
        <p:spPr>
          <a:xfrm flipH="1">
            <a:off x="2012291" y="1604859"/>
            <a:ext cx="8737061" cy="8270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기재진행방향</a:t>
            </a:r>
          </a:p>
        </p:txBody>
      </p:sp>
    </p:spTree>
    <p:extLst>
      <p:ext uri="{BB962C8B-B14F-4D97-AF65-F5344CB8AC3E}">
        <p14:creationId xmlns:p14="http://schemas.microsoft.com/office/powerpoint/2010/main" val="402944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종섭 정</dc:creator>
  <cp:lastModifiedBy>종섭 정</cp:lastModifiedBy>
  <cp:revision>1</cp:revision>
  <dcterms:created xsi:type="dcterms:W3CDTF">2024-04-18T06:57:21Z</dcterms:created>
  <dcterms:modified xsi:type="dcterms:W3CDTF">2024-04-18T07:11:07Z</dcterms:modified>
</cp:coreProperties>
</file>