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5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2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Spring 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Name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Email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ID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4.2.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Convert the input image from RGB to HSV.</a:t>
            </a:r>
            <a:endParaRPr sz="1200"/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&lt;Insert HSV image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5.1</a:t>
            </a:r>
            <a:r>
              <a:rPr lang="en" sz="1200" dirty="0">
                <a:solidFill>
                  <a:schemeClr val="dk1"/>
                </a:solidFill>
              </a:rPr>
              <a:t> Display the cat image with the identity filter.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431942" y="434007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blur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5" name="Google Shape;96;p19">
            <a:extLst>
              <a:ext uri="{FF2B5EF4-FFF2-40B4-BE49-F238E27FC236}">
                <a16:creationId xmlns:a16="http://schemas.microsoft.com/office/drawing/2014/main" id="{0BF42B1D-2DE4-030F-4ABE-A9A829BE191C}"/>
              </a:ext>
            </a:extLst>
          </p:cNvPr>
          <p:cNvSpPr txBox="1">
            <a:spLocks/>
          </p:cNvSpPr>
          <p:nvPr/>
        </p:nvSpPr>
        <p:spPr>
          <a:xfrm>
            <a:off x="572100" y="2692792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Sobel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6" name="Google Shape;96;p19">
            <a:extLst>
              <a:ext uri="{FF2B5EF4-FFF2-40B4-BE49-F238E27FC236}">
                <a16:creationId xmlns:a16="http://schemas.microsoft.com/office/drawing/2014/main" id="{4FC4E6BE-780E-6067-3E80-C043A8577698}"/>
              </a:ext>
            </a:extLst>
          </p:cNvPr>
          <p:cNvSpPr txBox="1">
            <a:spLocks/>
          </p:cNvSpPr>
          <p:nvPr/>
        </p:nvSpPr>
        <p:spPr>
          <a:xfrm>
            <a:off x="4431942" y="2687999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Laplacian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5.2</a:t>
            </a:r>
            <a:r>
              <a:rPr lang="en" sz="1200" dirty="0">
                <a:solidFill>
                  <a:schemeClr val="dk1"/>
                </a:solidFill>
              </a:rPr>
              <a:t> Display </a:t>
            </a:r>
            <a:r>
              <a:rPr lang="en-US" sz="1200" dirty="0">
                <a:solidFill>
                  <a:schemeClr val="dk1"/>
                </a:solidFill>
              </a:rPr>
              <a:t>the hybrid image.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3116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multiscale hybrid image visualization.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1.2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that looks like this: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1.1 </a:t>
            </a: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>
                <a:solidFill>
                  <a:schemeClr val="dk1"/>
                </a:solidFill>
              </a:rPr>
              <a:t>to return the roll of a six-sided die over N trials.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1.3 </a:t>
            </a: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>
                <a:solidFill>
                  <a:schemeClr val="dk1"/>
                </a:solidFill>
              </a:rPr>
              <a:t>functions to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the maximum value that occurs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(above), and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>
                <a:solidFill>
                  <a:schemeClr val="dk1"/>
                </a:solidFill>
              </a:rPr>
              <a:t>to the column number (0-indexed) it occurs in.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1.4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>
                <a:solidFill>
                  <a:schemeClr val="dk1"/>
                </a:solidFill>
              </a:rPr>
              <a:t>. Set a new variable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be the number of 1’s in the vector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2.2</a:t>
            </a:r>
            <a:r>
              <a:rPr lang="en" sz="120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endParaRPr sz="12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4.1.(contd)</a:t>
            </a:r>
            <a:r>
              <a:rPr lang="en" sz="1200"/>
              <a:t> Then convert them into LAB color space and plot the three channels again.</a:t>
            </a:r>
            <a:endParaRPr sz="12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 Spring 2022 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4.1. Load the images and plot their R, G, B channels separately as grayscale images using plt.imshow()</vt:lpstr>
      <vt:lpstr>4.1.(contd) Then convert them into LAB color space and plot the three channels again.</vt:lpstr>
      <vt:lpstr>4.2. Convert the input image from RGB to HSV.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Spring 2022 PS1</dc:title>
  <cp:lastModifiedBy>Wiley Gray</cp:lastModifiedBy>
  <cp:revision>1</cp:revision>
  <dcterms:modified xsi:type="dcterms:W3CDTF">2023-01-18T15:47:14Z</dcterms:modified>
</cp:coreProperties>
</file>