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>
        <p:scale>
          <a:sx n="150" d="100"/>
          <a:sy n="150" d="100"/>
        </p:scale>
        <p:origin x="474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25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32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Spring 2022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Peter Gray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wileygray@gatech.edu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903393428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4.2.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Convert the input image from RGB to HSV.</a:t>
            </a:r>
            <a:endParaRPr sz="1200"/>
          </a:p>
        </p:txBody>
      </p:sp>
      <p:sp>
        <p:nvSpPr>
          <p:cNvPr id="109" name="Google Shape;109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&lt;Insert HSV image here&gt;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81E9D-9059-B3E1-7F1F-9D33177B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5" y="784501"/>
            <a:ext cx="5779818" cy="44284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5.1</a:t>
            </a:r>
            <a:r>
              <a:rPr lang="en" sz="1200" dirty="0">
                <a:solidFill>
                  <a:schemeClr val="dk1"/>
                </a:solidFill>
              </a:rPr>
              <a:t> Display the cat image with the identity filter.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" name="Google Shape;96;p19">
            <a:extLst>
              <a:ext uri="{FF2B5EF4-FFF2-40B4-BE49-F238E27FC236}">
                <a16:creationId xmlns:a16="http://schemas.microsoft.com/office/drawing/2014/main" id="{AF5969BB-0161-DDF7-5E7C-AB892F5F8C0B}"/>
              </a:ext>
            </a:extLst>
          </p:cNvPr>
          <p:cNvSpPr txBox="1">
            <a:spLocks/>
          </p:cNvSpPr>
          <p:nvPr/>
        </p:nvSpPr>
        <p:spPr>
          <a:xfrm>
            <a:off x="4431942" y="434007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blur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sp>
        <p:nvSpPr>
          <p:cNvPr id="5" name="Google Shape;96;p19">
            <a:extLst>
              <a:ext uri="{FF2B5EF4-FFF2-40B4-BE49-F238E27FC236}">
                <a16:creationId xmlns:a16="http://schemas.microsoft.com/office/drawing/2014/main" id="{0BF42B1D-2DE4-030F-4ABE-A9A829BE191C}"/>
              </a:ext>
            </a:extLst>
          </p:cNvPr>
          <p:cNvSpPr txBox="1">
            <a:spLocks/>
          </p:cNvSpPr>
          <p:nvPr/>
        </p:nvSpPr>
        <p:spPr>
          <a:xfrm>
            <a:off x="572100" y="2692792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Sobel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sz="1200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sp>
        <p:nvSpPr>
          <p:cNvPr id="6" name="Google Shape;96;p19">
            <a:extLst>
              <a:ext uri="{FF2B5EF4-FFF2-40B4-BE49-F238E27FC236}">
                <a16:creationId xmlns:a16="http://schemas.microsoft.com/office/drawing/2014/main" id="{4FC4E6BE-780E-6067-3E80-C043A8577698}"/>
              </a:ext>
            </a:extLst>
          </p:cNvPr>
          <p:cNvSpPr txBox="1">
            <a:spLocks/>
          </p:cNvSpPr>
          <p:nvPr/>
        </p:nvSpPr>
        <p:spPr>
          <a:xfrm>
            <a:off x="4431942" y="2687999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Laplacian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sz="1200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56B44-295C-57A0-2E2E-2324F110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01044"/>
            <a:ext cx="2142388" cy="1934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5A954-3693-D8EA-D416-44955842B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00" y="701044"/>
            <a:ext cx="2285232" cy="1995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0AC988-6DD6-A7F8-D8C5-0B98E5DF4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982077"/>
            <a:ext cx="2142388" cy="2018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2B145-A72D-12F4-B409-D4429AC64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1600" y="3090372"/>
            <a:ext cx="2191321" cy="19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5.2</a:t>
            </a:r>
            <a:r>
              <a:rPr lang="en" sz="1200" dirty="0">
                <a:solidFill>
                  <a:schemeClr val="dk1"/>
                </a:solidFill>
              </a:rPr>
              <a:t> Display </a:t>
            </a:r>
            <a:r>
              <a:rPr lang="en-US" sz="1200" dirty="0">
                <a:solidFill>
                  <a:schemeClr val="dk1"/>
                </a:solidFill>
              </a:rPr>
              <a:t>the hybrid image.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" name="Google Shape;96;p19">
            <a:extLst>
              <a:ext uri="{FF2B5EF4-FFF2-40B4-BE49-F238E27FC236}">
                <a16:creationId xmlns:a16="http://schemas.microsoft.com/office/drawing/2014/main" id="{AF5969BB-0161-DDF7-5E7C-AB892F5F8C0B}"/>
              </a:ext>
            </a:extLst>
          </p:cNvPr>
          <p:cNvSpPr txBox="1">
            <a:spLocks/>
          </p:cNvSpPr>
          <p:nvPr/>
        </p:nvSpPr>
        <p:spPr>
          <a:xfrm>
            <a:off x="43116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multiscale hybrid image visualization.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B9417-A5AA-D6FD-CFF0-E1D2CC74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8" y="783771"/>
            <a:ext cx="2960989" cy="2645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5545E-A8A2-D75F-E7D6-3BCA6143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915" y="783771"/>
            <a:ext cx="552527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1.2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 dirty="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that looks like this: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indent="0">
              <a:buNone/>
            </a:pPr>
            <a:r>
              <a:rPr lang="es-ES" sz="11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139700" indent="0">
              <a:buNone/>
            </a:pP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139700" indent="0">
              <a:buNone/>
            </a:pP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1.1 </a:t>
            </a:r>
            <a:r>
              <a:rPr lang="en" sz="1100" dirty="0">
                <a:solidFill>
                  <a:schemeClr val="dk1"/>
                </a:solidFill>
              </a:rPr>
              <a:t>Use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 dirty="0">
                <a:solidFill>
                  <a:schemeClr val="dk1"/>
                </a:solidFill>
              </a:rPr>
              <a:t>to return the roll of a six-sided die over N trials.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>
              <a:buSzPts val="1100"/>
              <a:buNone/>
            </a:pPr>
            <a:r>
              <a:rPr lang="en-U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1.3 </a:t>
            </a:r>
            <a:r>
              <a:rPr lang="en" sz="1100" dirty="0">
                <a:solidFill>
                  <a:schemeClr val="dk1"/>
                </a:solidFill>
              </a:rPr>
              <a:t>Use the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 dirty="0">
                <a:solidFill>
                  <a:schemeClr val="dk1"/>
                </a:solidFill>
              </a:rPr>
              <a:t>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 dirty="0">
                <a:solidFill>
                  <a:schemeClr val="dk1"/>
                </a:solidFill>
              </a:rPr>
              <a:t>functions to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the maximum value that occurs in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(above), and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 dirty="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 dirty="0">
                <a:solidFill>
                  <a:schemeClr val="dk1"/>
                </a:solidFill>
              </a:rPr>
              <a:t>to the column number (0-indexed) it occurs in.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prob_1_2()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np.max(z)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r, c = np.where(z[:, :] == x)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c[0]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r[0]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1.4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 dirty="0">
                <a:solidFill>
                  <a:schemeClr val="dk1"/>
                </a:solidFill>
              </a:rPr>
              <a:t>. Set a new variable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be the number of 1’s in the vector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([1, 4, 7, 1, 2, 6, 8, 1, 9])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np.where</a:t>
            </a:r>
            <a:r>
              <a:rPr lang="en-US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(v[:] == 1)[0])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2.1</a:t>
            </a:r>
            <a:r>
              <a:rPr lang="en" sz="1200" dirty="0">
                <a:solidFill>
                  <a:schemeClr val="dk1"/>
                </a:solidFill>
              </a:rPr>
              <a:t> Plot all the intensities in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we only want to sort the list of all intensities.)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2.2</a:t>
            </a:r>
            <a:r>
              <a:rPr lang="en" sz="1200" dirty="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3F020-74A6-4152-E1D4-F6269D22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18" y="1277470"/>
            <a:ext cx="4075922" cy="2948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18A4A-D10D-2E1A-8429-1AA12CE3D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2" y="1277470"/>
            <a:ext cx="4030223" cy="3313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3.2.</a:t>
            </a:r>
            <a:r>
              <a:rPr lang="en" sz="1200" dirty="0">
                <a:solidFill>
                  <a:schemeClr val="dk1"/>
                </a:solidFill>
              </a:rPr>
              <a:t> Display the grayscale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 dirty="0"/>
              <a:t>&lt;Insert plot here&gt;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3.1</a:t>
            </a:r>
            <a:r>
              <a:rPr lang="en" sz="1200" dirty="0">
                <a:solidFill>
                  <a:schemeClr val="dk1"/>
                </a:solidFill>
              </a:rPr>
              <a:t> Display the color channel swapped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CF772-7C46-25C6-CE3B-44816E5D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47192"/>
            <a:ext cx="2391109" cy="3610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221DD-BB89-27EA-7E28-99E3748D2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85" y="772359"/>
            <a:ext cx="3038899" cy="4096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3.3</a:t>
            </a:r>
            <a:r>
              <a:rPr lang="en" sz="1200" dirty="0">
                <a:solidFill>
                  <a:schemeClr val="dk1"/>
                </a:solidFill>
              </a:rPr>
              <a:t> Display the negative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3.4</a:t>
            </a:r>
            <a:r>
              <a:rPr lang="en" sz="1200" dirty="0">
                <a:solidFill>
                  <a:schemeClr val="dk1"/>
                </a:solidFill>
              </a:rPr>
              <a:t> Display the mirror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73CAC-2595-E1DF-7904-FEACD097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831"/>
            <a:ext cx="3077004" cy="4172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5A619-35B5-6156-EEA2-995436C4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548" y="988922"/>
            <a:ext cx="3038899" cy="39724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3.5</a:t>
            </a:r>
            <a:r>
              <a:rPr lang="en" sz="1200" dirty="0">
                <a:solidFill>
                  <a:schemeClr val="dk1"/>
                </a:solidFill>
              </a:rPr>
              <a:t> Display the averaged image.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3.6.</a:t>
            </a:r>
            <a:r>
              <a:rPr lang="en" sz="1200" dirty="0">
                <a:solidFill>
                  <a:schemeClr val="dk1"/>
                </a:solidFill>
              </a:rPr>
              <a:t> Display the clipped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7D703-893C-F07D-7C15-0490B762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39595"/>
            <a:ext cx="3000794" cy="4096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67B63-D347-8672-3709-A9DDB7187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0" y="919434"/>
            <a:ext cx="3124636" cy="4124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endParaRPr sz="120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&lt;Insert plots here&gt;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B0289-016F-7076-6903-0E4B2E07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44962"/>
            <a:ext cx="1890504" cy="196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1F404-F596-BA43-74C0-22A9BA1C1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132" y="804685"/>
            <a:ext cx="1976713" cy="2081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DDF57-7B95-5860-D448-D256B7785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500" y="946045"/>
            <a:ext cx="1982789" cy="2029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D9510C-D2C7-1A09-A62B-6016E8B4C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11" y="2975161"/>
            <a:ext cx="1874593" cy="1961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545DB5-CB78-4C14-DA27-3A8CAD12C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131" y="2960808"/>
            <a:ext cx="1976713" cy="2060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293C04-7176-49DC-296D-B02117154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8123" y="2975161"/>
            <a:ext cx="1976712" cy="2112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4.1.(contd)</a:t>
            </a:r>
            <a:r>
              <a:rPr lang="en" sz="1200"/>
              <a:t> Then convert them into LAB color space and plot the three channels again.</a:t>
            </a:r>
            <a:endParaRPr sz="120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&lt;Insert plots here&gt;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B3AB2-B798-A3D2-8687-E8AEBA11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0" y="1017725"/>
            <a:ext cx="1790337" cy="1835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BAEEF-3866-9C8C-884E-4B2FDA15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366" y="1017724"/>
            <a:ext cx="1889259" cy="1893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47945-21F6-8581-30D2-30CFFFA49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547" y="1017724"/>
            <a:ext cx="1889259" cy="1910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9AF2F-6B23-0EC7-6655-19BAC8218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19" y="2988294"/>
            <a:ext cx="1790338" cy="191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13072-5140-FB0E-8398-096AEB846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366" y="2988294"/>
            <a:ext cx="1790338" cy="1873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8D4E9-2C62-3359-55A8-BB0BFC872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7547" y="2988294"/>
            <a:ext cx="1889259" cy="1937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794</Words>
  <Application>Microsoft Office PowerPoint</Application>
  <PresentationFormat>On-screen Show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Courier New</vt:lpstr>
      <vt:lpstr>Simple Light</vt:lpstr>
      <vt:lpstr>CS 4476 Spring 2022 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4.1. Load the images and plot their R, G, B channels separately as grayscale images using plt.imshow()</vt:lpstr>
      <vt:lpstr>4.1.(contd) Then convert them into LAB color space and plot the three channels again.</vt:lpstr>
      <vt:lpstr>4.2. Convert the input image from RGB to HSV.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Spring 2022 PS1</dc:title>
  <cp:lastModifiedBy>Wiley Gray</cp:lastModifiedBy>
  <cp:revision>5</cp:revision>
  <dcterms:modified xsi:type="dcterms:W3CDTF">2023-01-18T16:33:48Z</dcterms:modified>
</cp:coreProperties>
</file>