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77075" cy="9077325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70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05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48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044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81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40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150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99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5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74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70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8BF5-B801-45D3-ABD5-65BF24D9467E}" type="datetimeFigureOut">
              <a:rPr lang="es-VE" smtClean="0"/>
              <a:t>12-05-2015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6E6E-4B6E-4EF8-9973-E457F87D9E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00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331640" y="260648"/>
            <a:ext cx="5943600" cy="6111388"/>
            <a:chOff x="1331640" y="260648"/>
            <a:chExt cx="5943600" cy="6111388"/>
          </a:xfrm>
        </p:grpSpPr>
        <p:pic>
          <p:nvPicPr>
            <p:cNvPr id="1026" name="Picture 2" descr="http://cdns2.freepik.com/foto-gratis/plantilla-de-invitacion-para-imprimir-gratis_23-214748995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60648"/>
              <a:ext cx="59436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cdns2.freepik.com/foto-gratis/plantilla-de-invitacion-para-imprimir-gratis_23-214748995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4" t="95706" r="63005"/>
            <a:stretch/>
          </p:blipFill>
          <p:spPr bwMode="auto">
            <a:xfrm>
              <a:off x="3635896" y="6021288"/>
              <a:ext cx="1711659" cy="17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1331640" y="3509714"/>
              <a:ext cx="59046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VE" sz="2400" i="1" dirty="0" smtClean="0">
                  <a:latin typeface="Baskerville Old Face" pitchFamily="18" charset="0"/>
                </a:rPr>
                <a:t>Querida madre, gracias por hacerme conocer el verdadero significado del amor y la felicidad… </a:t>
              </a:r>
            </a:p>
            <a:p>
              <a:pPr lvl="0" algn="r">
                <a:lnSpc>
                  <a:spcPct val="150000"/>
                </a:lnSpc>
              </a:pPr>
              <a:r>
                <a:rPr lang="es-VE" sz="2400" i="1" dirty="0">
                  <a:latin typeface="Baskerville Old Face" pitchFamily="18" charset="0"/>
                </a:rPr>
                <a:t>L</a:t>
              </a:r>
              <a:r>
                <a:rPr lang="es-VE" sz="2400" i="1" dirty="0" smtClean="0">
                  <a:latin typeface="Baskerville Old Face" pitchFamily="18" charset="0"/>
                </a:rPr>
                <a:t>a célula primero de mayo y yo te invitamos a festejar tu día! </a:t>
              </a:r>
              <a:r>
                <a:rPr lang="es-VE" sz="1600" i="1" dirty="0">
                  <a:solidFill>
                    <a:prstClr val="black"/>
                  </a:solidFill>
                  <a:latin typeface="Baskerville Old Face" pitchFamily="18" charset="0"/>
                </a:rPr>
                <a:t>El martes 19/05/2015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5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184482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i="1" dirty="0" smtClean="0">
                <a:latin typeface="Baskerville Old Face" pitchFamily="18" charset="0"/>
              </a:rPr>
              <a:t>Querida madre gracias por hacerme conocer el verdadero significado del amor y la felicidad… Por eso yo</a:t>
            </a:r>
          </a:p>
          <a:p>
            <a:endParaRPr lang="es-VE" i="1" dirty="0">
              <a:latin typeface="Baskerville Old Face" pitchFamily="18" charset="0"/>
            </a:endParaRPr>
          </a:p>
          <a:p>
            <a:r>
              <a:rPr lang="es-VE" i="1" dirty="0" smtClean="0">
                <a:latin typeface="Baskerville Old Face" pitchFamily="18" charset="0"/>
              </a:rPr>
              <a:t>Y la célula primero de mayo te invitamos a festejar tu día!</a:t>
            </a:r>
            <a:endParaRPr lang="es-VE" i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6156176" y="139998"/>
            <a:ext cx="2836998" cy="288263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179512" y="114583"/>
            <a:ext cx="2836998" cy="288263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3131840" y="139998"/>
            <a:ext cx="2836998" cy="288263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6156176" y="3166383"/>
            <a:ext cx="2836998" cy="288263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179512" y="3140968"/>
            <a:ext cx="2836998" cy="2882637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3352"/>
          <a:stretch/>
        </p:blipFill>
        <p:spPr>
          <a:xfrm>
            <a:off x="3131840" y="3140968"/>
            <a:ext cx="2836998" cy="28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64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 García</dc:creator>
  <cp:lastModifiedBy>Melvin García</cp:lastModifiedBy>
  <cp:revision>7</cp:revision>
  <cp:lastPrinted>2015-05-12T23:03:59Z</cp:lastPrinted>
  <dcterms:created xsi:type="dcterms:W3CDTF">2015-05-12T20:07:53Z</dcterms:created>
  <dcterms:modified xsi:type="dcterms:W3CDTF">2015-05-13T00:54:42Z</dcterms:modified>
</cp:coreProperties>
</file>