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Golos Text"/>
      <p:regular r:id="rId12"/>
      <p:bold r:id="rId13"/>
    </p:embeddedFont>
    <p:embeddedFont>
      <p:font typeface="Golos Text SemiBo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hlVmyWhKAzi/5JAPlN8g5kBq2M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1" orient="horz"/>
        <p:guide pos="28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GolosText-bold.fntdata"/><Relationship Id="rId12" Type="http://schemas.openxmlformats.org/officeDocument/2006/relationships/font" Target="fonts/GolosTex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olosTextSemiBold-bold.fntdata"/><Relationship Id="rId14" Type="http://schemas.openxmlformats.org/officeDocument/2006/relationships/font" Target="fonts/GolosTextSemiBold-regular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7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457201" y="963397"/>
            <a:ext cx="2532744" cy="1883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6"/>
          <p:cNvSpPr/>
          <p:nvPr>
            <p:ph idx="2" type="pic"/>
          </p:nvPr>
        </p:nvSpPr>
        <p:spPr>
          <a:xfrm>
            <a:off x="3095171" y="963397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66" name="Google Shape;66;p26"/>
          <p:cNvSpPr/>
          <p:nvPr>
            <p:ph idx="3" type="pic"/>
          </p:nvPr>
        </p:nvSpPr>
        <p:spPr>
          <a:xfrm>
            <a:off x="5733141" y="966928"/>
            <a:ext cx="2532744" cy="1883023"/>
          </a:xfrm>
          <a:prstGeom prst="roundRect">
            <a:avLst>
              <a:gd fmla="val 11196" name="adj"/>
            </a:avLst>
          </a:prstGeom>
          <a:noFill/>
          <a:ln>
            <a:noFill/>
          </a:ln>
        </p:spPr>
      </p:sp>
      <p:sp>
        <p:nvSpPr>
          <p:cNvPr id="67" name="Google Shape;67;p26"/>
          <p:cNvSpPr/>
          <p:nvPr>
            <p:ph idx="4" type="pic"/>
          </p:nvPr>
        </p:nvSpPr>
        <p:spPr>
          <a:xfrm>
            <a:off x="5733141" y="2954042"/>
            <a:ext cx="2532744" cy="1883023"/>
          </a:xfrm>
          <a:prstGeom prst="roundRect">
            <a:avLst>
              <a:gd fmla="val 8802" name="adj"/>
            </a:avLst>
          </a:prstGeom>
          <a:noFill/>
          <a:ln>
            <a:noFill/>
          </a:ln>
        </p:spPr>
      </p:sp>
      <p:sp>
        <p:nvSpPr>
          <p:cNvPr id="68" name="Google Shape;68;p26"/>
          <p:cNvSpPr/>
          <p:nvPr>
            <p:ph idx="5" type="pic"/>
          </p:nvPr>
        </p:nvSpPr>
        <p:spPr>
          <a:xfrm>
            <a:off x="3095171" y="2960314"/>
            <a:ext cx="2532744" cy="1883023"/>
          </a:xfrm>
          <a:prstGeom prst="roundRect">
            <a:avLst>
              <a:gd fmla="val 8459" name="adj"/>
            </a:avLst>
          </a:prstGeom>
          <a:noFill/>
          <a:ln>
            <a:noFill/>
          </a:ln>
        </p:spPr>
      </p:sp>
      <p:sp>
        <p:nvSpPr>
          <p:cNvPr id="69" name="Google Shape;69;p26"/>
          <p:cNvSpPr/>
          <p:nvPr>
            <p:ph idx="6" type="pic"/>
          </p:nvPr>
        </p:nvSpPr>
        <p:spPr>
          <a:xfrm>
            <a:off x="457200" y="2960314"/>
            <a:ext cx="2532744" cy="1883023"/>
          </a:xfrm>
          <a:prstGeom prst="roundRect">
            <a:avLst>
              <a:gd fmla="val 1016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idx="1" type="body"/>
          </p:nvPr>
        </p:nvSpPr>
        <p:spPr>
          <a:xfrm>
            <a:off x="457201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2" type="body"/>
          </p:nvPr>
        </p:nvSpPr>
        <p:spPr>
          <a:xfrm>
            <a:off x="3275819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3" type="body"/>
          </p:nvPr>
        </p:nvSpPr>
        <p:spPr>
          <a:xfrm>
            <a:off x="6085706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/>
          <p:nvPr>
            <p:ph idx="4" type="pic"/>
          </p:nvPr>
        </p:nvSpPr>
        <p:spPr>
          <a:xfrm>
            <a:off x="454050" y="952607"/>
            <a:ext cx="2589213" cy="1304294"/>
          </a:xfrm>
          <a:prstGeom prst="roundRect">
            <a:avLst>
              <a:gd fmla="val 9261" name="adj"/>
            </a:avLst>
          </a:prstGeom>
          <a:noFill/>
          <a:ln>
            <a:noFill/>
          </a:ln>
        </p:spPr>
      </p:sp>
      <p:sp>
        <p:nvSpPr>
          <p:cNvPr id="76" name="Google Shape;76;p27"/>
          <p:cNvSpPr/>
          <p:nvPr>
            <p:ph idx="5" type="pic"/>
          </p:nvPr>
        </p:nvSpPr>
        <p:spPr>
          <a:xfrm>
            <a:off x="3275818" y="952607"/>
            <a:ext cx="2589213" cy="1304294"/>
          </a:xfrm>
          <a:prstGeom prst="roundRect">
            <a:avLst>
              <a:gd fmla="val 11730" name="adj"/>
            </a:avLst>
          </a:prstGeom>
          <a:noFill/>
          <a:ln>
            <a:noFill/>
          </a:ln>
        </p:spPr>
      </p:sp>
      <p:sp>
        <p:nvSpPr>
          <p:cNvPr id="77" name="Google Shape;77;p27"/>
          <p:cNvSpPr/>
          <p:nvPr>
            <p:ph idx="6" type="pic"/>
          </p:nvPr>
        </p:nvSpPr>
        <p:spPr>
          <a:xfrm>
            <a:off x="6089789" y="952607"/>
            <a:ext cx="2589213" cy="1304294"/>
          </a:xfrm>
          <a:prstGeom prst="roundRect">
            <a:avLst>
              <a:gd fmla="val 10249" name="adj"/>
            </a:avLst>
          </a:prstGeom>
          <a:noFill/>
          <a:ln>
            <a:noFill/>
          </a:ln>
        </p:spPr>
      </p:sp>
      <p:sp>
        <p:nvSpPr>
          <p:cNvPr id="78" name="Google Shape;78;p27"/>
          <p:cNvSpPr txBox="1"/>
          <p:nvPr>
            <p:ph idx="7" type="body"/>
          </p:nvPr>
        </p:nvSpPr>
        <p:spPr>
          <a:xfrm>
            <a:off x="460352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8" type="body"/>
          </p:nvPr>
        </p:nvSpPr>
        <p:spPr>
          <a:xfrm>
            <a:off x="3278970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9" type="body"/>
          </p:nvPr>
        </p:nvSpPr>
        <p:spPr>
          <a:xfrm>
            <a:off x="6088857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/>
          <p:nvPr>
            <p:ph idx="13" type="pic"/>
          </p:nvPr>
        </p:nvSpPr>
        <p:spPr>
          <a:xfrm>
            <a:off x="457201" y="2866358"/>
            <a:ext cx="2589213" cy="1304294"/>
          </a:xfrm>
          <a:prstGeom prst="roundRect">
            <a:avLst>
              <a:gd fmla="val 12224" name="adj"/>
            </a:avLst>
          </a:prstGeom>
          <a:noFill/>
          <a:ln>
            <a:noFill/>
          </a:ln>
        </p:spPr>
      </p:sp>
      <p:sp>
        <p:nvSpPr>
          <p:cNvPr id="82" name="Google Shape;82;p27"/>
          <p:cNvSpPr/>
          <p:nvPr>
            <p:ph idx="14" type="pic"/>
          </p:nvPr>
        </p:nvSpPr>
        <p:spPr>
          <a:xfrm>
            <a:off x="3278969" y="2866358"/>
            <a:ext cx="2589213" cy="1304294"/>
          </a:xfrm>
          <a:prstGeom prst="roundRect">
            <a:avLst>
              <a:gd fmla="val 11236" name="adj"/>
            </a:avLst>
          </a:prstGeom>
          <a:noFill/>
          <a:ln>
            <a:noFill/>
          </a:ln>
        </p:spPr>
      </p:sp>
      <p:sp>
        <p:nvSpPr>
          <p:cNvPr id="83" name="Google Shape;83;p27"/>
          <p:cNvSpPr/>
          <p:nvPr>
            <p:ph idx="15" type="pic"/>
          </p:nvPr>
        </p:nvSpPr>
        <p:spPr>
          <a:xfrm>
            <a:off x="6092940" y="2866358"/>
            <a:ext cx="2589213" cy="1304294"/>
          </a:xfrm>
          <a:prstGeom prst="roundRect">
            <a:avLst>
              <a:gd fmla="val 9755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Пользовательский макет">
  <p:cSld name="6_Пользовательский макет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Пользовательский макет">
  <p:cSld name="3_Пользовательский макет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2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952" name="adj"/>
            </a:avLst>
          </a:prstGeom>
          <a:noFill/>
          <a:ln>
            <a:noFill/>
          </a:ln>
        </p:spPr>
      </p:sp>
      <p:sp>
        <p:nvSpPr>
          <p:cNvPr id="102" name="Google Shape;102;p32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Пользовательский макет">
  <p:cSld name="7_Пользовательский макет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3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ользовательский макет">
  <p:cSld name="1_Пользовательский макет"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4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Пользовательский макет">
  <p:cSld name="4_Пользовательский макет"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5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5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8957" name="adj"/>
            </a:avLst>
          </a:prstGeom>
          <a:noFill/>
          <a:ln>
            <a:noFill/>
          </a:ln>
        </p:spPr>
      </p:sp>
      <p:sp>
        <p:nvSpPr>
          <p:cNvPr id="115" name="Google Shape;115;p35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Пользовательский макет">
  <p:cSld name="8_Пользовательский макет"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6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6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ользовательский макет">
  <p:cSld name="2_Пользовательский макет"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7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7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37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37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8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8"/>
          <p:cNvSpPr txBox="1"/>
          <p:nvPr>
            <p:ph idx="1" type="body"/>
          </p:nvPr>
        </p:nvSpPr>
        <p:spPr>
          <a:xfrm>
            <a:off x="5733143" y="949330"/>
            <a:ext cx="2895600" cy="3895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8"/>
          <p:cNvSpPr/>
          <p:nvPr>
            <p:ph idx="2" type="pic"/>
          </p:nvPr>
        </p:nvSpPr>
        <p:spPr>
          <a:xfrm>
            <a:off x="457200" y="949329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29" name="Google Shape;129;p38"/>
          <p:cNvSpPr/>
          <p:nvPr>
            <p:ph idx="3" type="pic"/>
          </p:nvPr>
        </p:nvSpPr>
        <p:spPr>
          <a:xfrm>
            <a:off x="3095171" y="949328"/>
            <a:ext cx="2532744" cy="1883023"/>
          </a:xfrm>
          <a:prstGeom prst="roundRect">
            <a:avLst>
              <a:gd fmla="val 11879" name="adj"/>
            </a:avLst>
          </a:prstGeom>
          <a:noFill/>
          <a:ln>
            <a:noFill/>
          </a:ln>
        </p:spPr>
      </p:sp>
      <p:sp>
        <p:nvSpPr>
          <p:cNvPr id="130" name="Google Shape;130;p38"/>
          <p:cNvSpPr/>
          <p:nvPr>
            <p:ph idx="4" type="pic"/>
          </p:nvPr>
        </p:nvSpPr>
        <p:spPr>
          <a:xfrm>
            <a:off x="3095171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31" name="Google Shape;131;p38"/>
          <p:cNvSpPr/>
          <p:nvPr>
            <p:ph idx="5" type="pic"/>
          </p:nvPr>
        </p:nvSpPr>
        <p:spPr>
          <a:xfrm>
            <a:off x="457199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Пользовательский макет">
  <p:cSld name="5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617" name="adj"/>
            </a:avLst>
          </a:prstGeom>
          <a:noFill/>
          <a:ln>
            <a:noFill/>
          </a:ln>
        </p:spPr>
      </p:sp>
      <p:sp>
        <p:nvSpPr>
          <p:cNvPr id="26" name="Google Shape;26;p1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Пользовательский макет">
  <p:cSld name="9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3" type="body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kfql">
  <p:cSld name="Ckfq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" type="body"/>
          </p:nvPr>
        </p:nvSpPr>
        <p:spPr>
          <a:xfrm>
            <a:off x="457200" y="1211943"/>
            <a:ext cx="7467600" cy="3447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784" name="adj"/>
            </a:avLst>
          </a:prstGeom>
          <a:noFill/>
          <a:ln>
            <a:noFill/>
          </a:ln>
        </p:spPr>
      </p:sp>
      <p:sp>
        <p:nvSpPr>
          <p:cNvPr id="44" name="Google Shape;44;p23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3102428" y="943208"/>
            <a:ext cx="5526315" cy="387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4"/>
          <p:cNvSpPr/>
          <p:nvPr>
            <p:ph idx="2" type="pic"/>
          </p:nvPr>
        </p:nvSpPr>
        <p:spPr>
          <a:xfrm>
            <a:off x="457200" y="943208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50" name="Google Shape;50;p24"/>
          <p:cNvSpPr/>
          <p:nvPr>
            <p:ph idx="3" type="pic"/>
          </p:nvPr>
        </p:nvSpPr>
        <p:spPr>
          <a:xfrm>
            <a:off x="457200" y="2935720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/>
          <p:nvPr>
            <p:ph idx="1" type="body"/>
          </p:nvPr>
        </p:nvSpPr>
        <p:spPr>
          <a:xfrm>
            <a:off x="457201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2" type="body"/>
          </p:nvPr>
        </p:nvSpPr>
        <p:spPr>
          <a:xfrm>
            <a:off x="320945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3" type="body"/>
          </p:nvPr>
        </p:nvSpPr>
        <p:spPr>
          <a:xfrm>
            <a:off x="596980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4" type="body"/>
          </p:nvPr>
        </p:nvSpPr>
        <p:spPr>
          <a:xfrm>
            <a:off x="457200" y="3287828"/>
            <a:ext cx="2588883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25"/>
          <p:cNvSpPr txBox="1"/>
          <p:nvPr>
            <p:ph idx="5" type="body"/>
          </p:nvPr>
        </p:nvSpPr>
        <p:spPr>
          <a:xfrm>
            <a:off x="3207251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25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6" type="body"/>
          </p:nvPr>
        </p:nvSpPr>
        <p:spPr>
          <a:xfrm>
            <a:off x="5967600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9" name="Google Shape;59;p25"/>
          <p:cNvSpPr/>
          <p:nvPr>
            <p:ph idx="7" type="pic"/>
          </p:nvPr>
        </p:nvSpPr>
        <p:spPr>
          <a:xfrm>
            <a:off x="469081" y="944463"/>
            <a:ext cx="2577001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60" name="Google Shape;60;p25"/>
          <p:cNvSpPr/>
          <p:nvPr>
            <p:ph idx="8" type="pic"/>
          </p:nvPr>
        </p:nvSpPr>
        <p:spPr>
          <a:xfrm>
            <a:off x="3221666" y="944462"/>
            <a:ext cx="2577001" cy="1883023"/>
          </a:xfrm>
          <a:prstGeom prst="roundRect">
            <a:avLst>
              <a:gd fmla="val 12905" name="adj"/>
            </a:avLst>
          </a:prstGeom>
          <a:noFill/>
          <a:ln>
            <a:noFill/>
          </a:ln>
        </p:spPr>
      </p:sp>
      <p:sp>
        <p:nvSpPr>
          <p:cNvPr id="61" name="Google Shape;61;p25"/>
          <p:cNvSpPr/>
          <p:nvPr>
            <p:ph idx="9" type="pic"/>
          </p:nvPr>
        </p:nvSpPr>
        <p:spPr>
          <a:xfrm>
            <a:off x="5980690" y="944463"/>
            <a:ext cx="2577001" cy="1883023"/>
          </a:xfrm>
          <a:prstGeom prst="roundRect">
            <a:avLst>
              <a:gd fmla="val 1051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457200" y="306434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57200" y="1121912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15.jpg"/><Relationship Id="rId5" Type="http://schemas.openxmlformats.org/officeDocument/2006/relationships/image" Target="../media/image12.jpg"/><Relationship Id="rId6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>
            <p:ph type="title"/>
          </p:nvPr>
        </p:nvSpPr>
        <p:spPr>
          <a:xfrm>
            <a:off x="1371600" y="2442525"/>
            <a:ext cx="6400800" cy="70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4400">
                <a:solidFill>
                  <a:schemeClr val="lt1"/>
                </a:solidFill>
              </a:rPr>
              <a:t>Форум по программированию</a:t>
            </a:r>
            <a:endParaRPr sz="4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С</a:t>
            </a:r>
            <a:r>
              <a:rPr lang="ru-RU"/>
              <a:t>оздать платформу, где пользователи смогут: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Публиковать новые проекты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С</a:t>
            </a:r>
            <a:r>
              <a:rPr lang="ru-RU"/>
              <a:t>отрудничать над проектами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Узнавать о непопулярных проектах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Задавать и получать ответы на вопросы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Получать новые знания о программировании</a:t>
            </a:r>
            <a:endParaRPr/>
          </a:p>
        </p:txBody>
      </p:sp>
      <p:sp>
        <p:nvSpPr>
          <p:cNvPr id="142" name="Google Shape;142;p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Цель проекта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 txBox="1"/>
          <p:nvPr>
            <p:ph idx="1" type="body"/>
          </p:nvPr>
        </p:nvSpPr>
        <p:spPr>
          <a:xfrm>
            <a:off x="417475" y="1784850"/>
            <a:ext cx="3555900" cy="15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400"/>
              <a:t>Агрегация проектов разных VCS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400"/>
              <a:t>Коллаборация в рамках проекта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ru-RU" sz="1400"/>
              <a:t>Open-source</a:t>
            </a:r>
            <a:endParaRPr sz="1400"/>
          </a:p>
        </p:txBody>
      </p:sp>
      <p:sp>
        <p:nvSpPr>
          <p:cNvPr id="148" name="Google Shape;148;p4"/>
          <p:cNvSpPr txBox="1"/>
          <p:nvPr>
            <p:ph idx="2" type="body"/>
          </p:nvPr>
        </p:nvSpPr>
        <p:spPr>
          <a:xfrm>
            <a:off x="507999" y="1182459"/>
            <a:ext cx="29610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/>
              <a:t>Востребованность</a:t>
            </a:r>
            <a:endParaRPr/>
          </a:p>
        </p:txBody>
      </p:sp>
      <p:sp>
        <p:nvSpPr>
          <p:cNvPr id="149" name="Google Shape;149;p4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Golos Text SemiBold"/>
              <a:buNone/>
            </a:pPr>
            <a:r>
              <a:rPr lang="ru-RU"/>
              <a:t> </a:t>
            </a:r>
            <a:endParaRPr/>
          </a:p>
        </p:txBody>
      </p:sp>
      <p:sp>
        <p:nvSpPr>
          <p:cNvPr id="150" name="Google Shape;150;p4"/>
          <p:cNvSpPr txBox="1"/>
          <p:nvPr>
            <p:ph idx="3" type="body"/>
          </p:nvPr>
        </p:nvSpPr>
        <p:spPr>
          <a:xfrm>
            <a:off x="5000175" y="2837199"/>
            <a:ext cx="3635700" cy="17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ru-RU" sz="1400"/>
              <a:t>Популяризировать open-source проекты других авторов, помочь им найти верное направление для развития, исправить ошибки.</a:t>
            </a:r>
            <a:endParaRPr sz="1400"/>
          </a:p>
        </p:txBody>
      </p:sp>
      <p:sp>
        <p:nvSpPr>
          <p:cNvPr id="151" name="Google Shape;151;p4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/>
              <a:t>Наша задача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9967" r="9967" t="0"/>
          <a:stretch/>
        </p:blipFill>
        <p:spPr>
          <a:xfrm>
            <a:off x="457200" y="936852"/>
            <a:ext cx="4608600" cy="3842100"/>
          </a:xfrm>
          <a:prstGeom prst="roundRect">
            <a:avLst>
              <a:gd fmla="val 7784" name="adj"/>
            </a:avLst>
          </a:prstGeom>
          <a:noFill/>
          <a:ln>
            <a:noFill/>
          </a:ln>
        </p:spPr>
      </p:pic>
      <p:sp>
        <p:nvSpPr>
          <p:cNvPr id="157" name="Google Shape;157;p7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 </a:t>
            </a:r>
            <a:endParaRPr/>
          </a:p>
        </p:txBody>
      </p:sp>
      <p:sp>
        <p:nvSpPr>
          <p:cNvPr id="158" name="Google Shape;158;p7"/>
          <p:cNvSpPr txBox="1"/>
          <p:nvPr>
            <p:ph idx="1" type="body"/>
          </p:nvPr>
        </p:nvSpPr>
        <p:spPr>
          <a:xfrm>
            <a:off x="5508175" y="1354400"/>
            <a:ext cx="3176100" cy="31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Список проектов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Страница проекта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Страница обсуждений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Личный кабинет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Система репутации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Уведомления об обновлениях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Подсветка кода в комментариях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9" name="Google Shape;159;p7"/>
          <p:cNvSpPr txBox="1"/>
          <p:nvPr/>
        </p:nvSpPr>
        <p:spPr>
          <a:xfrm>
            <a:off x="457200" y="936850"/>
            <a:ext cx="4608600" cy="3842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850">
                <a:solidFill>
                  <a:srgbClr val="FFFFFF"/>
                </a:solidFill>
                <a:latin typeface="Golos Text"/>
                <a:ea typeface="Golos Text"/>
                <a:cs typeface="Golos Text"/>
                <a:sym typeface="Golos Text"/>
              </a:rPr>
              <a:t>Задачи для разработки и дальнейшей функциональности продукта:</a:t>
            </a:r>
            <a:endParaRPr b="1" sz="2850">
              <a:solidFill>
                <a:srgbClr val="FFFFFF"/>
              </a:solidFill>
              <a:latin typeface="Golos Text"/>
              <a:ea typeface="Golos Text"/>
              <a:cs typeface="Golos Text"/>
              <a:sym typeface="Golos Tex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457201" y="2933897"/>
            <a:ext cx="1991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400"/>
              <a:t>Юрпалов </a:t>
            </a:r>
            <a:r>
              <a:rPr lang="ru-RU" sz="1400"/>
              <a:t>Сергей</a:t>
            </a:r>
            <a:endParaRPr sz="1400"/>
          </a:p>
        </p:txBody>
      </p:sp>
      <p:sp>
        <p:nvSpPr>
          <p:cNvPr id="165" name="Google Shape;165;p9"/>
          <p:cNvSpPr txBox="1"/>
          <p:nvPr>
            <p:ph idx="2" type="body"/>
          </p:nvPr>
        </p:nvSpPr>
        <p:spPr>
          <a:xfrm>
            <a:off x="2574192" y="2933897"/>
            <a:ext cx="1991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400"/>
              <a:t>Кошкин Михаил</a:t>
            </a:r>
            <a:endParaRPr sz="1400"/>
          </a:p>
        </p:txBody>
      </p:sp>
      <p:sp>
        <p:nvSpPr>
          <p:cNvPr id="166" name="Google Shape;166;p9"/>
          <p:cNvSpPr txBox="1"/>
          <p:nvPr>
            <p:ph idx="3" type="body"/>
          </p:nvPr>
        </p:nvSpPr>
        <p:spPr>
          <a:xfrm>
            <a:off x="4697411" y="2933897"/>
            <a:ext cx="1991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400"/>
              <a:t>Раков Максим</a:t>
            </a:r>
            <a:endParaRPr sz="1400"/>
          </a:p>
        </p:txBody>
      </p:sp>
      <p:sp>
        <p:nvSpPr>
          <p:cNvPr id="167" name="Google Shape;167;p9"/>
          <p:cNvSpPr txBox="1"/>
          <p:nvPr>
            <p:ph idx="4" type="body"/>
          </p:nvPr>
        </p:nvSpPr>
        <p:spPr>
          <a:xfrm>
            <a:off x="457200" y="3287824"/>
            <a:ext cx="19914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ru-RU" sz="1400"/>
              <a:t>Team Lead &amp; </a:t>
            </a:r>
            <a:r>
              <a:rPr lang="ru-RU" sz="1400"/>
              <a:t>QA Engineer</a:t>
            </a:r>
            <a:endParaRPr sz="1400"/>
          </a:p>
        </p:txBody>
      </p:sp>
      <p:sp>
        <p:nvSpPr>
          <p:cNvPr id="168" name="Google Shape;168;p9"/>
          <p:cNvSpPr txBox="1"/>
          <p:nvPr>
            <p:ph idx="5" type="body"/>
          </p:nvPr>
        </p:nvSpPr>
        <p:spPr>
          <a:xfrm>
            <a:off x="2572497" y="3299575"/>
            <a:ext cx="19932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ru-RU" sz="1400"/>
              <a:t>Lead Backend</a:t>
            </a:r>
            <a:endParaRPr sz="1400"/>
          </a:p>
        </p:txBody>
      </p:sp>
      <p:sp>
        <p:nvSpPr>
          <p:cNvPr id="169" name="Google Shape;169;p9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Наша команда</a:t>
            </a:r>
            <a:endParaRPr/>
          </a:p>
        </p:txBody>
      </p:sp>
      <p:sp>
        <p:nvSpPr>
          <p:cNvPr id="170" name="Google Shape;170;p9"/>
          <p:cNvSpPr txBox="1"/>
          <p:nvPr>
            <p:ph idx="6" type="body"/>
          </p:nvPr>
        </p:nvSpPr>
        <p:spPr>
          <a:xfrm>
            <a:off x="4695715" y="3299575"/>
            <a:ext cx="19932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ru-RU" sz="1400"/>
              <a:t>Backend</a:t>
            </a:r>
            <a:endParaRPr sz="1400"/>
          </a:p>
        </p:txBody>
      </p:sp>
      <p:pic>
        <p:nvPicPr>
          <p:cNvPr id="171" name="Google Shape;171;p9"/>
          <p:cNvPicPr preferRelativeResize="0"/>
          <p:nvPr>
            <p:ph idx="7" type="pic"/>
          </p:nvPr>
        </p:nvPicPr>
        <p:blipFill rotWithShape="1">
          <a:blip r:embed="rId3">
            <a:alphaModFix/>
          </a:blip>
          <a:srcRect b="2498" l="0" r="0" t="2498"/>
          <a:stretch/>
        </p:blipFill>
        <p:spPr>
          <a:xfrm>
            <a:off x="466339" y="944451"/>
            <a:ext cx="1982100" cy="1883100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pic>
      <p:pic>
        <p:nvPicPr>
          <p:cNvPr id="172" name="Google Shape;172;p9"/>
          <p:cNvPicPr preferRelativeResize="0"/>
          <p:nvPr>
            <p:ph idx="8" type="pic"/>
          </p:nvPr>
        </p:nvPicPr>
        <p:blipFill rotWithShape="1">
          <a:blip r:embed="rId4">
            <a:alphaModFix/>
          </a:blip>
          <a:srcRect b="14372" l="0" r="0" t="14372"/>
          <a:stretch/>
        </p:blipFill>
        <p:spPr>
          <a:xfrm>
            <a:off x="2583585" y="944450"/>
            <a:ext cx="1982100" cy="1883100"/>
          </a:xfrm>
          <a:prstGeom prst="roundRect">
            <a:avLst>
              <a:gd fmla="val 12905" name="adj"/>
            </a:avLst>
          </a:prstGeom>
          <a:noFill/>
          <a:ln>
            <a:noFill/>
          </a:ln>
        </p:spPr>
      </p:pic>
      <p:pic>
        <p:nvPicPr>
          <p:cNvPr id="173" name="Google Shape;173;p9"/>
          <p:cNvPicPr preferRelativeResize="0"/>
          <p:nvPr>
            <p:ph idx="9" type="pic"/>
          </p:nvPr>
        </p:nvPicPr>
        <p:blipFill rotWithShape="1">
          <a:blip r:embed="rId5">
            <a:alphaModFix/>
          </a:blip>
          <a:srcRect b="2498" l="0" r="0" t="2498"/>
          <a:stretch/>
        </p:blipFill>
        <p:spPr>
          <a:xfrm>
            <a:off x="4705784" y="944451"/>
            <a:ext cx="1982100" cy="1883100"/>
          </a:xfrm>
          <a:prstGeom prst="roundRect">
            <a:avLst>
              <a:gd fmla="val 10512" name="adj"/>
            </a:avLst>
          </a:prstGeom>
          <a:noFill/>
          <a:ln>
            <a:noFill/>
          </a:ln>
        </p:spPr>
      </p:pic>
      <p:sp>
        <p:nvSpPr>
          <p:cNvPr id="174" name="Google Shape;174;p9"/>
          <p:cNvSpPr txBox="1"/>
          <p:nvPr>
            <p:ph idx="3" type="body"/>
          </p:nvPr>
        </p:nvSpPr>
        <p:spPr>
          <a:xfrm>
            <a:off x="6822325" y="2933897"/>
            <a:ext cx="19917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ru-RU" sz="1400"/>
              <a:t>Курылев Никита</a:t>
            </a:r>
            <a:endParaRPr sz="1400"/>
          </a:p>
        </p:txBody>
      </p:sp>
      <p:sp>
        <p:nvSpPr>
          <p:cNvPr id="175" name="Google Shape;175;p9"/>
          <p:cNvSpPr txBox="1"/>
          <p:nvPr>
            <p:ph idx="6" type="body"/>
          </p:nvPr>
        </p:nvSpPr>
        <p:spPr>
          <a:xfrm>
            <a:off x="6820630" y="3299575"/>
            <a:ext cx="19932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ru-RU" sz="1400"/>
              <a:t>Frontend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400"/>
          </a:p>
        </p:txBody>
      </p:sp>
      <p:pic>
        <p:nvPicPr>
          <p:cNvPr id="176" name="Google Shape;176;p9"/>
          <p:cNvPicPr preferRelativeResize="0"/>
          <p:nvPr>
            <p:ph idx="9" type="pic"/>
          </p:nvPr>
        </p:nvPicPr>
        <p:blipFill rotWithShape="1">
          <a:blip r:embed="rId6">
            <a:alphaModFix/>
          </a:blip>
          <a:srcRect b="21860" l="12346" r="9656" t="28749"/>
          <a:stretch/>
        </p:blipFill>
        <p:spPr>
          <a:xfrm>
            <a:off x="6830699" y="944451"/>
            <a:ext cx="1982100" cy="1883100"/>
          </a:xfrm>
          <a:prstGeom prst="roundRect">
            <a:avLst>
              <a:gd fmla="val 1051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>
            <p:ph type="title"/>
          </p:nvPr>
        </p:nvSpPr>
        <p:spPr>
          <a:xfrm>
            <a:off x="457200" y="1801813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4400"/>
              <a:t>Спасибо</a:t>
            </a:r>
            <a:br>
              <a:rPr lang="ru-RU" sz="4400"/>
            </a:br>
            <a:r>
              <a:rPr lang="ru-RU" sz="4400"/>
              <a:t>за внимание!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2014-06-27T12:30:22Z</dcterms:created>
  <dc:creator>Al</dc:creator>
</cp:coreProperties>
</file>