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olos Text"/>
      <p:regular r:id="rId13"/>
      <p:bold r:id="rId14"/>
    </p:embeddedFont>
    <p:embeddedFont>
      <p:font typeface="Golos Text SemiBo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tmJhIVXNYI8m6TU0J3cQ5cLj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losTex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losTextSemiBold-regular.fntdata"/><Relationship Id="rId14" Type="http://schemas.openxmlformats.org/officeDocument/2006/relationships/font" Target="fonts/GolosText-bold.fntdata"/><Relationship Id="rId17" Type="http://customschemas.google.com/relationships/presentationmetadata" Target="metadata"/><Relationship Id="rId16" Type="http://schemas.openxmlformats.org/officeDocument/2006/relationships/font" Target="fonts/GolosTex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85f4ce1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885f4ce18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85f4ce1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885f4ce18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5f4ce1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885f4ce18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4" name="Google Shape;64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43" name="Google Shape;43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44" name="Google Shape;44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998100" y="2442525"/>
            <a:ext cx="7168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Форум по программированию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616388" y="108696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Пользователь должен иметь возможность: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создать аккаунт и пройти авторизацию в системе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просматривать проекты и профили других пользователей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создавать проекты и соответствующие теги, редактировать их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создавать темы обсуждений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задавать вопросы и оставлять ответы другим пользователям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оценивать полезность чужих комментариев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редактировать свой профиль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Система должна иметь: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страницу проектов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профиль проекта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страницу обсуждений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страницу обсуждения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профиль пользователя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уведомления о новых проектах</a:t>
            </a:r>
            <a:endParaRPr/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Функциональные требования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3163" l="-761" r="-761" t="-13163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pic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 Библиотеки и технологии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457200" y="936850"/>
            <a:ext cx="46086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t/>
            </a:r>
            <a:endParaRPr b="1" sz="285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5508175" y="1354400"/>
            <a:ext cx="317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NestJs, TypeScript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PostgreSQL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TypeORM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HTML, CSS, JS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HandleBars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Sweetalert2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Axios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Socket.io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Auth0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885f4ce18e_0_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0198" l="-3248" r="-3259" t="-10210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pic>
      <p:sp>
        <p:nvSpPr>
          <p:cNvPr id="156" name="Google Shape;156;g2885f4ce18e_0_24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Общая архитектура проекта</a:t>
            </a:r>
            <a:endParaRPr/>
          </a:p>
        </p:txBody>
      </p:sp>
      <p:sp>
        <p:nvSpPr>
          <p:cNvPr id="157" name="Google Shape;157;g2885f4ce18e_0_24"/>
          <p:cNvSpPr txBox="1"/>
          <p:nvPr/>
        </p:nvSpPr>
        <p:spPr>
          <a:xfrm>
            <a:off x="457200" y="936850"/>
            <a:ext cx="46086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t/>
            </a:r>
            <a:endParaRPr b="1" sz="285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8" name="Google Shape;158;g2885f4ce18e_0_24"/>
          <p:cNvSpPr txBox="1"/>
          <p:nvPr>
            <p:ph idx="1" type="body"/>
          </p:nvPr>
        </p:nvSpPr>
        <p:spPr>
          <a:xfrm>
            <a:off x="5569950" y="1293400"/>
            <a:ext cx="3176100" cy="21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/>
              <a:t>Модули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Auth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Discussion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Project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User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App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5f4ce18e_0_13"/>
          <p:cNvSpPr txBox="1"/>
          <p:nvPr>
            <p:ph type="title"/>
          </p:nvPr>
        </p:nvSpPr>
        <p:spPr>
          <a:xfrm>
            <a:off x="360575" y="237410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Строение базы данных</a:t>
            </a:r>
            <a:endParaRPr/>
          </a:p>
        </p:txBody>
      </p:sp>
      <p:pic>
        <p:nvPicPr>
          <p:cNvPr id="164" name="Google Shape;164;g2885f4ce18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00" y="878610"/>
            <a:ext cx="5774360" cy="407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5f4ce18e_0_19"/>
          <p:cNvSpPr txBox="1"/>
          <p:nvPr>
            <p:ph type="title"/>
          </p:nvPr>
        </p:nvSpPr>
        <p:spPr>
          <a:xfrm>
            <a:off x="360575" y="237410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Размещение</a:t>
            </a:r>
            <a:endParaRPr/>
          </a:p>
        </p:txBody>
      </p:sp>
      <p:pic>
        <p:nvPicPr>
          <p:cNvPr id="170" name="Google Shape;170;g2885f4ce18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210"/>
            <a:ext cx="8839202" cy="2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