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Golos Text"/>
      <p:regular r:id="rId15"/>
      <p:bold r:id="rId16"/>
    </p:embeddedFont>
    <p:embeddedFont>
      <p:font typeface="Golos Text SemiBo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imSoky4WPFNwpCyXjlGEB3UTnZ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11" orient="horz"/>
        <p:guide pos="287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GolosText-regular.fntdata"/><Relationship Id="rId14" Type="http://schemas.openxmlformats.org/officeDocument/2006/relationships/slide" Target="slides/slide9.xml"/><Relationship Id="rId17" Type="http://schemas.openxmlformats.org/officeDocument/2006/relationships/font" Target="fonts/GolosTextSemiBold-regular.fntdata"/><Relationship Id="rId16" Type="http://schemas.openxmlformats.org/officeDocument/2006/relationships/font" Target="fonts/GolosText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GolosText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1048971ea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291048971ea_2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1048971ea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291048971ea_2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85f4ce18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2885f4ce18e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1048971ea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291048971ea_2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885f4ce18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2885f4ce18e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7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7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7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7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4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" type="body"/>
          </p:nvPr>
        </p:nvSpPr>
        <p:spPr>
          <a:xfrm>
            <a:off x="3102428" y="943208"/>
            <a:ext cx="5526315" cy="387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457200" y="943208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64" name="Google Shape;64;p24"/>
          <p:cNvSpPr/>
          <p:nvPr>
            <p:ph idx="3" type="pic"/>
          </p:nvPr>
        </p:nvSpPr>
        <p:spPr>
          <a:xfrm>
            <a:off x="457200" y="2935720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" type="body"/>
          </p:nvPr>
        </p:nvSpPr>
        <p:spPr>
          <a:xfrm>
            <a:off x="457201" y="963397"/>
            <a:ext cx="2532744" cy="1883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8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6"/>
          <p:cNvSpPr/>
          <p:nvPr>
            <p:ph idx="2" type="pic"/>
          </p:nvPr>
        </p:nvSpPr>
        <p:spPr>
          <a:xfrm>
            <a:off x="3095171" y="963397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69" name="Google Shape;69;p26"/>
          <p:cNvSpPr/>
          <p:nvPr>
            <p:ph idx="3" type="pic"/>
          </p:nvPr>
        </p:nvSpPr>
        <p:spPr>
          <a:xfrm>
            <a:off x="5733141" y="966928"/>
            <a:ext cx="2532744" cy="1883023"/>
          </a:xfrm>
          <a:prstGeom prst="roundRect">
            <a:avLst>
              <a:gd fmla="val 11196" name="adj"/>
            </a:avLst>
          </a:prstGeom>
          <a:noFill/>
          <a:ln>
            <a:noFill/>
          </a:ln>
        </p:spPr>
      </p:sp>
      <p:sp>
        <p:nvSpPr>
          <p:cNvPr id="70" name="Google Shape;70;p26"/>
          <p:cNvSpPr/>
          <p:nvPr>
            <p:ph idx="4" type="pic"/>
          </p:nvPr>
        </p:nvSpPr>
        <p:spPr>
          <a:xfrm>
            <a:off x="5733141" y="2954042"/>
            <a:ext cx="2532744" cy="1883023"/>
          </a:xfrm>
          <a:prstGeom prst="roundRect">
            <a:avLst>
              <a:gd fmla="val 8802" name="adj"/>
            </a:avLst>
          </a:prstGeom>
          <a:noFill/>
          <a:ln>
            <a:noFill/>
          </a:ln>
        </p:spPr>
      </p:sp>
      <p:sp>
        <p:nvSpPr>
          <p:cNvPr id="71" name="Google Shape;71;p26"/>
          <p:cNvSpPr/>
          <p:nvPr>
            <p:ph idx="5" type="pic"/>
          </p:nvPr>
        </p:nvSpPr>
        <p:spPr>
          <a:xfrm>
            <a:off x="3095171" y="2960314"/>
            <a:ext cx="2532744" cy="1883023"/>
          </a:xfrm>
          <a:prstGeom prst="roundRect">
            <a:avLst>
              <a:gd fmla="val 8459" name="adj"/>
            </a:avLst>
          </a:prstGeom>
          <a:noFill/>
          <a:ln>
            <a:noFill/>
          </a:ln>
        </p:spPr>
      </p:sp>
      <p:sp>
        <p:nvSpPr>
          <p:cNvPr id="72" name="Google Shape;72;p26"/>
          <p:cNvSpPr/>
          <p:nvPr>
            <p:ph idx="6" type="pic"/>
          </p:nvPr>
        </p:nvSpPr>
        <p:spPr>
          <a:xfrm>
            <a:off x="457200" y="2960314"/>
            <a:ext cx="2532744" cy="1883023"/>
          </a:xfrm>
          <a:prstGeom prst="roundRect">
            <a:avLst>
              <a:gd fmla="val 10169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7"/>
          <p:cNvSpPr txBox="1"/>
          <p:nvPr>
            <p:ph idx="1" type="body"/>
          </p:nvPr>
        </p:nvSpPr>
        <p:spPr>
          <a:xfrm>
            <a:off x="457201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2" type="body"/>
          </p:nvPr>
        </p:nvSpPr>
        <p:spPr>
          <a:xfrm>
            <a:off x="3275819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3" type="body"/>
          </p:nvPr>
        </p:nvSpPr>
        <p:spPr>
          <a:xfrm>
            <a:off x="6085706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/>
          <p:nvPr>
            <p:ph idx="4" type="pic"/>
          </p:nvPr>
        </p:nvSpPr>
        <p:spPr>
          <a:xfrm>
            <a:off x="454050" y="952607"/>
            <a:ext cx="2589213" cy="1304294"/>
          </a:xfrm>
          <a:prstGeom prst="roundRect">
            <a:avLst>
              <a:gd fmla="val 9261" name="adj"/>
            </a:avLst>
          </a:prstGeom>
          <a:noFill/>
          <a:ln>
            <a:noFill/>
          </a:ln>
        </p:spPr>
      </p:sp>
      <p:sp>
        <p:nvSpPr>
          <p:cNvPr id="79" name="Google Shape;79;p27"/>
          <p:cNvSpPr/>
          <p:nvPr>
            <p:ph idx="5" type="pic"/>
          </p:nvPr>
        </p:nvSpPr>
        <p:spPr>
          <a:xfrm>
            <a:off x="3275818" y="952607"/>
            <a:ext cx="2589213" cy="1304294"/>
          </a:xfrm>
          <a:prstGeom prst="roundRect">
            <a:avLst>
              <a:gd fmla="val 11730" name="adj"/>
            </a:avLst>
          </a:prstGeom>
          <a:noFill/>
          <a:ln>
            <a:noFill/>
          </a:ln>
        </p:spPr>
      </p:sp>
      <p:sp>
        <p:nvSpPr>
          <p:cNvPr id="80" name="Google Shape;80;p27"/>
          <p:cNvSpPr/>
          <p:nvPr>
            <p:ph idx="6" type="pic"/>
          </p:nvPr>
        </p:nvSpPr>
        <p:spPr>
          <a:xfrm>
            <a:off x="6089789" y="952607"/>
            <a:ext cx="2589213" cy="1304294"/>
          </a:xfrm>
          <a:prstGeom prst="roundRect">
            <a:avLst>
              <a:gd fmla="val 10249" name="adj"/>
            </a:avLst>
          </a:prstGeom>
          <a:noFill/>
          <a:ln>
            <a:noFill/>
          </a:ln>
        </p:spPr>
      </p:sp>
      <p:sp>
        <p:nvSpPr>
          <p:cNvPr id="81" name="Google Shape;81;p27"/>
          <p:cNvSpPr txBox="1"/>
          <p:nvPr>
            <p:ph idx="7" type="body"/>
          </p:nvPr>
        </p:nvSpPr>
        <p:spPr>
          <a:xfrm>
            <a:off x="460352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8" type="body"/>
          </p:nvPr>
        </p:nvSpPr>
        <p:spPr>
          <a:xfrm>
            <a:off x="3278970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9" type="body"/>
          </p:nvPr>
        </p:nvSpPr>
        <p:spPr>
          <a:xfrm>
            <a:off x="6088857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7"/>
          <p:cNvSpPr/>
          <p:nvPr>
            <p:ph idx="13" type="pic"/>
          </p:nvPr>
        </p:nvSpPr>
        <p:spPr>
          <a:xfrm>
            <a:off x="457201" y="2866358"/>
            <a:ext cx="2589213" cy="1304294"/>
          </a:xfrm>
          <a:prstGeom prst="roundRect">
            <a:avLst>
              <a:gd fmla="val 12224" name="adj"/>
            </a:avLst>
          </a:prstGeom>
          <a:noFill/>
          <a:ln>
            <a:noFill/>
          </a:ln>
        </p:spPr>
      </p:sp>
      <p:sp>
        <p:nvSpPr>
          <p:cNvPr id="85" name="Google Shape;85;p27"/>
          <p:cNvSpPr/>
          <p:nvPr>
            <p:ph idx="14" type="pic"/>
          </p:nvPr>
        </p:nvSpPr>
        <p:spPr>
          <a:xfrm>
            <a:off x="3278969" y="2866358"/>
            <a:ext cx="2589213" cy="1304294"/>
          </a:xfrm>
          <a:prstGeom prst="roundRect">
            <a:avLst>
              <a:gd fmla="val 11236" name="adj"/>
            </a:avLst>
          </a:prstGeom>
          <a:noFill/>
          <a:ln>
            <a:noFill/>
          </a:ln>
        </p:spPr>
      </p:sp>
      <p:sp>
        <p:nvSpPr>
          <p:cNvPr id="86" name="Google Shape;86;p27"/>
          <p:cNvSpPr/>
          <p:nvPr>
            <p:ph idx="15" type="pic"/>
          </p:nvPr>
        </p:nvSpPr>
        <p:spPr>
          <a:xfrm>
            <a:off x="6092940" y="2866358"/>
            <a:ext cx="2589213" cy="1304294"/>
          </a:xfrm>
          <a:prstGeom prst="roundRect">
            <a:avLst>
              <a:gd fmla="val 9755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">
  <p:cSld name="Пользовательский макет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9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Пользовательский макет">
  <p:cSld name="6_Пользовательский макет"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0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31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Пользовательский макет">
  <p:cSld name="3_Пользовательский макет"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2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2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952" name="adj"/>
            </a:avLst>
          </a:prstGeom>
          <a:noFill/>
          <a:ln>
            <a:noFill/>
          </a:ln>
        </p:spPr>
      </p:sp>
      <p:sp>
        <p:nvSpPr>
          <p:cNvPr id="102" name="Google Shape;102;p32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Пользовательский макет">
  <p:cSld name="7_Пользовательский макет"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3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3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Пользовательский макет">
  <p:cSld name="1_Пользовательский макет"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4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4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34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34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4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Пользовательский макет">
  <p:cSld name="4_Пользовательский макет"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5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5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8957" name="adj"/>
            </a:avLst>
          </a:prstGeom>
          <a:noFill/>
          <a:ln>
            <a:noFill/>
          </a:ln>
        </p:spPr>
      </p:sp>
      <p:sp>
        <p:nvSpPr>
          <p:cNvPr id="115" name="Google Shape;115;p35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Пользовательский макет">
  <p:cSld name="8_Пользовательский макет"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6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6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Пользовательский макет">
  <p:cSld name="2_Пользовательский макет"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7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7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37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37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37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8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8"/>
          <p:cNvSpPr txBox="1"/>
          <p:nvPr>
            <p:ph idx="1" type="body"/>
          </p:nvPr>
        </p:nvSpPr>
        <p:spPr>
          <a:xfrm>
            <a:off x="5733143" y="949330"/>
            <a:ext cx="2895600" cy="3895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38"/>
          <p:cNvSpPr/>
          <p:nvPr>
            <p:ph idx="2" type="pic"/>
          </p:nvPr>
        </p:nvSpPr>
        <p:spPr>
          <a:xfrm>
            <a:off x="457200" y="949329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29" name="Google Shape;129;p38"/>
          <p:cNvSpPr/>
          <p:nvPr>
            <p:ph idx="3" type="pic"/>
          </p:nvPr>
        </p:nvSpPr>
        <p:spPr>
          <a:xfrm>
            <a:off x="3095171" y="949328"/>
            <a:ext cx="2532744" cy="1883023"/>
          </a:xfrm>
          <a:prstGeom prst="roundRect">
            <a:avLst>
              <a:gd fmla="val 11879" name="adj"/>
            </a:avLst>
          </a:prstGeom>
          <a:noFill/>
          <a:ln>
            <a:noFill/>
          </a:ln>
        </p:spPr>
      </p:sp>
      <p:sp>
        <p:nvSpPr>
          <p:cNvPr id="130" name="Google Shape;130;p38"/>
          <p:cNvSpPr/>
          <p:nvPr>
            <p:ph idx="4" type="pic"/>
          </p:nvPr>
        </p:nvSpPr>
        <p:spPr>
          <a:xfrm>
            <a:off x="3095171" y="2962031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31" name="Google Shape;131;p38"/>
          <p:cNvSpPr/>
          <p:nvPr>
            <p:ph idx="5" type="pic"/>
          </p:nvPr>
        </p:nvSpPr>
        <p:spPr>
          <a:xfrm>
            <a:off x="457199" y="2962031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3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784" name="adj"/>
            </a:avLst>
          </a:prstGeom>
          <a:noFill/>
          <a:ln>
            <a:noFill/>
          </a:ln>
        </p:spPr>
      </p:sp>
      <p:sp>
        <p:nvSpPr>
          <p:cNvPr id="26" name="Google Shape;26;p23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 txBox="1"/>
          <p:nvPr>
            <p:ph idx="1" type="body"/>
          </p:nvPr>
        </p:nvSpPr>
        <p:spPr>
          <a:xfrm>
            <a:off x="457201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2" type="body"/>
          </p:nvPr>
        </p:nvSpPr>
        <p:spPr>
          <a:xfrm>
            <a:off x="320945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3" type="body"/>
          </p:nvPr>
        </p:nvSpPr>
        <p:spPr>
          <a:xfrm>
            <a:off x="596980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4" type="body"/>
          </p:nvPr>
        </p:nvSpPr>
        <p:spPr>
          <a:xfrm>
            <a:off x="457200" y="3287828"/>
            <a:ext cx="2588883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25"/>
          <p:cNvSpPr txBox="1"/>
          <p:nvPr>
            <p:ph idx="5" type="body"/>
          </p:nvPr>
        </p:nvSpPr>
        <p:spPr>
          <a:xfrm>
            <a:off x="3207251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25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6" type="body"/>
          </p:nvPr>
        </p:nvSpPr>
        <p:spPr>
          <a:xfrm>
            <a:off x="5967600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5"/>
          <p:cNvSpPr/>
          <p:nvPr>
            <p:ph idx="7" type="pic"/>
          </p:nvPr>
        </p:nvSpPr>
        <p:spPr>
          <a:xfrm>
            <a:off x="469081" y="944463"/>
            <a:ext cx="2577001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37" name="Google Shape;37;p25"/>
          <p:cNvSpPr/>
          <p:nvPr>
            <p:ph idx="8" type="pic"/>
          </p:nvPr>
        </p:nvSpPr>
        <p:spPr>
          <a:xfrm>
            <a:off x="3221666" y="944462"/>
            <a:ext cx="2577001" cy="1883023"/>
          </a:xfrm>
          <a:prstGeom prst="roundRect">
            <a:avLst>
              <a:gd fmla="val 12905" name="adj"/>
            </a:avLst>
          </a:prstGeom>
          <a:noFill/>
          <a:ln>
            <a:noFill/>
          </a:ln>
        </p:spPr>
      </p:sp>
      <p:sp>
        <p:nvSpPr>
          <p:cNvPr id="38" name="Google Shape;38;p25"/>
          <p:cNvSpPr/>
          <p:nvPr>
            <p:ph idx="9" type="pic"/>
          </p:nvPr>
        </p:nvSpPr>
        <p:spPr>
          <a:xfrm>
            <a:off x="5980690" y="944463"/>
            <a:ext cx="2577001" cy="1883023"/>
          </a:xfrm>
          <a:prstGeom prst="roundRect">
            <a:avLst>
              <a:gd fmla="val 1051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">
  <p:cSld name="Финал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Пользовательский макет">
  <p:cSld name="5_Пользовательский мак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617" name="adj"/>
            </a:avLst>
          </a:prstGeom>
          <a:noFill/>
          <a:ln>
            <a:noFill/>
          </a:ln>
        </p:spPr>
      </p:sp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Пользовательский макет">
  <p:cSld name="9_Пользовательский мак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/>
          <p:nvPr>
            <p:ph idx="1" type="body"/>
          </p:nvPr>
        </p:nvSpPr>
        <p:spPr>
          <a:xfrm>
            <a:off x="457201" y="1059322"/>
            <a:ext cx="3897086" cy="1734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2" type="body"/>
          </p:nvPr>
        </p:nvSpPr>
        <p:spPr>
          <a:xfrm>
            <a:off x="457202" y="3105836"/>
            <a:ext cx="3897084" cy="1640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3" type="body"/>
          </p:nvPr>
        </p:nvSpPr>
        <p:spPr>
          <a:xfrm>
            <a:off x="4789714" y="1059322"/>
            <a:ext cx="3632201" cy="3686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kfql">
  <p:cSld name="Ckfq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" type="body"/>
          </p:nvPr>
        </p:nvSpPr>
        <p:spPr>
          <a:xfrm>
            <a:off x="457200" y="1211943"/>
            <a:ext cx="7467600" cy="3447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457200" y="306434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457200" y="1121912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6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jp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/>
          <p:nvPr>
            <p:ph type="title"/>
          </p:nvPr>
        </p:nvSpPr>
        <p:spPr>
          <a:xfrm>
            <a:off x="998100" y="2442525"/>
            <a:ext cx="71688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ru-RU" sz="4400">
                <a:solidFill>
                  <a:schemeClr val="lt1"/>
                </a:solidFill>
              </a:rPr>
              <a:t>Форум по программированию</a:t>
            </a:r>
            <a:endParaRPr sz="4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"/>
          <p:cNvSpPr txBox="1"/>
          <p:nvPr>
            <p:ph idx="1" type="body"/>
          </p:nvPr>
        </p:nvSpPr>
        <p:spPr>
          <a:xfrm>
            <a:off x="616388" y="1086965"/>
            <a:ext cx="71700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ru-RU"/>
              <a:t>Пользователь должен иметь возможность:</a:t>
            </a:r>
            <a:endParaRPr b="1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●"/>
            </a:pPr>
            <a:r>
              <a:rPr lang="ru-RU">
                <a:solidFill>
                  <a:srgbClr val="999999"/>
                </a:solidFill>
              </a:rPr>
              <a:t>создать аккаунт и пройти авторизацию в системе</a:t>
            </a:r>
            <a:endParaRPr>
              <a:solidFill>
                <a:srgbClr val="999999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●"/>
            </a:pPr>
            <a:r>
              <a:rPr lang="ru-RU"/>
              <a:t>просматривать проекты</a:t>
            </a:r>
            <a:r>
              <a:rPr lang="ru-RU">
                <a:solidFill>
                  <a:srgbClr val="999999"/>
                </a:solidFill>
              </a:rPr>
              <a:t> и профили других пользователей</a:t>
            </a:r>
            <a:endParaRPr>
              <a:solidFill>
                <a:srgbClr val="999999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создавать проекты и соответствующие теги, редактировать их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создавать темы обсуждений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задавать вопросы и оставлять ответы другим пользователям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●"/>
            </a:pPr>
            <a:r>
              <a:rPr lang="ru-RU">
                <a:solidFill>
                  <a:srgbClr val="999999"/>
                </a:solidFill>
              </a:rPr>
              <a:t>оценивать полезность чужих комментариев</a:t>
            </a:r>
            <a:endParaRPr>
              <a:solidFill>
                <a:srgbClr val="999999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●"/>
            </a:pPr>
            <a:r>
              <a:rPr lang="ru-RU">
                <a:solidFill>
                  <a:srgbClr val="999999"/>
                </a:solidFill>
              </a:rPr>
              <a:t>редактировать свой профиль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ru-RU"/>
              <a:t>Система должна иметь:</a:t>
            </a:r>
            <a:endParaRPr b="1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страницу проектов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профиль проекта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страницу списка обсуждений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страницу обсуждения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●"/>
            </a:pPr>
            <a:r>
              <a:rPr lang="ru-RU">
                <a:solidFill>
                  <a:srgbClr val="999999"/>
                </a:solidFill>
              </a:rPr>
              <a:t>профиль пользователя</a:t>
            </a:r>
            <a:endParaRPr>
              <a:solidFill>
                <a:srgbClr val="999999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●"/>
            </a:pPr>
            <a:r>
              <a:rPr lang="ru-RU">
                <a:solidFill>
                  <a:srgbClr val="999999"/>
                </a:solidFill>
              </a:rPr>
              <a:t>уведомления о новых проектах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42" name="Google Shape;142;p2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olos Text SemiBold"/>
              <a:buNone/>
            </a:pPr>
            <a:r>
              <a:rPr lang="ru-RU"/>
              <a:t>Функциональные требования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1048971ea_2_34"/>
          <p:cNvSpPr txBox="1"/>
          <p:nvPr>
            <p:ph type="title"/>
          </p:nvPr>
        </p:nvSpPr>
        <p:spPr>
          <a:xfrm>
            <a:off x="360575" y="237395"/>
            <a:ext cx="62919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ru-RU"/>
              <a:t>Проекты и теги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48" name="Google Shape;148;g291048971ea_2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26" y="3034300"/>
            <a:ext cx="2881651" cy="159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291048971ea_2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2475" y="2908588"/>
            <a:ext cx="4121950" cy="2020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291048971ea_2_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7800" y="948663"/>
            <a:ext cx="1759525" cy="172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291048971ea_2_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4225" y="846601"/>
            <a:ext cx="3808250" cy="192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291048971ea_2_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99087" y="727012"/>
            <a:ext cx="1858950" cy="216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1048971ea_2_47"/>
          <p:cNvSpPr txBox="1"/>
          <p:nvPr>
            <p:ph type="title"/>
          </p:nvPr>
        </p:nvSpPr>
        <p:spPr>
          <a:xfrm>
            <a:off x="360575" y="237395"/>
            <a:ext cx="62919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ru-RU"/>
              <a:t>Обсуждения и ответы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58" name="Google Shape;158;g291048971ea_2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75" y="739975"/>
            <a:ext cx="4159301" cy="20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291048971ea_2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100" y="2923675"/>
            <a:ext cx="3307732" cy="203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291048971ea_2_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6451" y="855625"/>
            <a:ext cx="4319323" cy="2596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291048971ea_2_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81850" y="3704050"/>
            <a:ext cx="4831527" cy="10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13162" l="-761" r="-760" t="-13163"/>
          <a:stretch/>
        </p:blipFill>
        <p:spPr>
          <a:xfrm>
            <a:off x="457200" y="936852"/>
            <a:ext cx="4608600" cy="3842100"/>
          </a:xfrm>
          <a:prstGeom prst="roundRect">
            <a:avLst>
              <a:gd fmla="val 7784" name="adj"/>
            </a:avLst>
          </a:prstGeom>
          <a:noFill/>
          <a:ln>
            <a:noFill/>
          </a:ln>
        </p:spPr>
      </p:pic>
      <p:sp>
        <p:nvSpPr>
          <p:cNvPr id="167" name="Google Shape;167;p7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ru-RU"/>
              <a:t> Библиотеки и технологии</a:t>
            </a:r>
            <a:endParaRPr/>
          </a:p>
        </p:txBody>
      </p:sp>
      <p:sp>
        <p:nvSpPr>
          <p:cNvPr id="168" name="Google Shape;168;p7"/>
          <p:cNvSpPr txBox="1"/>
          <p:nvPr/>
        </p:nvSpPr>
        <p:spPr>
          <a:xfrm>
            <a:off x="457200" y="936850"/>
            <a:ext cx="4608600" cy="3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</a:pPr>
            <a:r>
              <a:t/>
            </a:r>
            <a:endParaRPr b="1" i="0" sz="2850" u="none" cap="none" strike="noStrike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69" name="Google Shape;169;p7"/>
          <p:cNvSpPr txBox="1"/>
          <p:nvPr>
            <p:ph idx="1" type="body"/>
          </p:nvPr>
        </p:nvSpPr>
        <p:spPr>
          <a:xfrm>
            <a:off x="5508175" y="1354400"/>
            <a:ext cx="3176100" cy="31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sz="1400"/>
              <a:t>NestJs, TypeScript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sz="1400"/>
              <a:t>PostgreSQL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sz="1400"/>
              <a:t>TypeORM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sz="1400"/>
              <a:t>HTML, CSS, JS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sz="1400"/>
              <a:t>HandleBars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sz="1400"/>
              <a:t>Sweetalert2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sz="1400"/>
              <a:t>Axios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ru-RU" sz="1400">
                <a:solidFill>
                  <a:srgbClr val="999999"/>
                </a:solidFill>
              </a:rPr>
              <a:t>Socket.io</a:t>
            </a:r>
            <a:endParaRPr sz="1400">
              <a:solidFill>
                <a:srgbClr val="99999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ru-RU" sz="1400">
                <a:solidFill>
                  <a:srgbClr val="999999"/>
                </a:solidFill>
              </a:rPr>
              <a:t>Auth0</a:t>
            </a:r>
            <a:endParaRPr sz="14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885f4ce18e_0_13"/>
          <p:cNvSpPr txBox="1"/>
          <p:nvPr>
            <p:ph type="title"/>
          </p:nvPr>
        </p:nvSpPr>
        <p:spPr>
          <a:xfrm>
            <a:off x="360575" y="237410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ru-RU"/>
              <a:t>Строение базы данных</a:t>
            </a:r>
            <a:endParaRPr/>
          </a:p>
        </p:txBody>
      </p:sp>
      <p:pic>
        <p:nvPicPr>
          <p:cNvPr id="175" name="Google Shape;175;g2885f4ce18e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125" y="1320715"/>
            <a:ext cx="4152176" cy="292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2885f4ce18e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4701" y="917210"/>
            <a:ext cx="4476897" cy="3748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91048971ea_2_21"/>
          <p:cNvSpPr txBox="1"/>
          <p:nvPr>
            <p:ph type="title"/>
          </p:nvPr>
        </p:nvSpPr>
        <p:spPr>
          <a:xfrm>
            <a:off x="360575" y="237395"/>
            <a:ext cx="62919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ru-RU"/>
              <a:t>Общая архитектура проекта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82" name="Google Shape;182;g291048971ea_2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2875" y="948662"/>
            <a:ext cx="1965784" cy="374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291048971ea_2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175" y="838950"/>
            <a:ext cx="2332850" cy="39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291048971ea_2_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2800" y="1111999"/>
            <a:ext cx="2461525" cy="28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885f4ce18e_0_19"/>
          <p:cNvSpPr txBox="1"/>
          <p:nvPr>
            <p:ph type="title"/>
          </p:nvPr>
        </p:nvSpPr>
        <p:spPr>
          <a:xfrm>
            <a:off x="360575" y="237410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ru-RU"/>
              <a:t>Размещение</a:t>
            </a:r>
            <a:endParaRPr/>
          </a:p>
        </p:txBody>
      </p:sp>
      <p:pic>
        <p:nvPicPr>
          <p:cNvPr id="190" name="Google Shape;190;g2885f4ce18e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788" y="901952"/>
            <a:ext cx="7364424" cy="282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2885f4ce18e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175" y="3860652"/>
            <a:ext cx="8474082" cy="1115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 txBox="1"/>
          <p:nvPr>
            <p:ph type="title"/>
          </p:nvPr>
        </p:nvSpPr>
        <p:spPr>
          <a:xfrm>
            <a:off x="457200" y="290000"/>
            <a:ext cx="8229600" cy="21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ru-RU" sz="4400"/>
              <a:t>Спасибо</a:t>
            </a:r>
            <a:br>
              <a:rPr lang="ru-RU" sz="4400"/>
            </a:br>
            <a:r>
              <a:rPr lang="ru-RU" sz="4400"/>
              <a:t>за внимание!</a:t>
            </a:r>
            <a:endParaRPr sz="4400"/>
          </a:p>
        </p:txBody>
      </p:sp>
      <p:pic>
        <p:nvPicPr>
          <p:cNvPr id="197" name="Google Shape;197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6511" y="2557475"/>
            <a:ext cx="2163024" cy="216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1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2014-06-27T12:30:22Z</dcterms:created>
  <dc:creator>Al</dc:creator>
</cp:coreProperties>
</file>