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Golos Text"/>
      <p:regular r:id="rId11"/>
      <p:bold r:id="rId12"/>
    </p:embeddedFont>
    <p:embeddedFont>
      <p:font typeface="Golos Text SemiBo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hnChP+7JqdVjm6EZMIRcmaVFq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losText-regular.fntdata"/><Relationship Id="rId10" Type="http://schemas.openxmlformats.org/officeDocument/2006/relationships/slide" Target="slides/slide5.xml"/><Relationship Id="rId13" Type="http://schemas.openxmlformats.org/officeDocument/2006/relationships/font" Target="fonts/GolosTextSemiBold-regular.fntdata"/><Relationship Id="rId12" Type="http://schemas.openxmlformats.org/officeDocument/2006/relationships/font" Target="fonts/GolosTex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GolosTex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1048971e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91048971ea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0b9d622b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a0b9d622b9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1048971e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91048971ea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4" name="Google Shape;64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70" name="Google Shape;70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71" name="Google Shape;71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72" name="Google Shape;72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9" name="Google Shape;79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80" name="Google Shape;80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81" name="Google Shape;81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5" name="Google Shape;85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6" name="Google Shape;86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33" name="Google Shape;33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34" name="Google Shape;34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998100" y="2442525"/>
            <a:ext cx="7168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>
                <a:solidFill>
                  <a:schemeClr val="lt1"/>
                </a:solidFill>
              </a:rPr>
              <a:t>Форум по программированию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616388" y="108696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мы тестируем?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Валидацию всех входящих DTO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Сервисы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Пользовательский интерфейс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мы тестируем?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Unit-тесты с помощью Jest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Ручное тестирование</a:t>
            </a:r>
            <a:endParaRPr/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Тестирование</a:t>
            </a:r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975" y="2103400"/>
            <a:ext cx="2165423" cy="2394573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1048971ea_2_34"/>
          <p:cNvSpPr txBox="1"/>
          <p:nvPr>
            <p:ph type="title"/>
          </p:nvPr>
        </p:nvSpPr>
        <p:spPr>
          <a:xfrm>
            <a:off x="371475" y="127370"/>
            <a:ext cx="629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Unit-тесты валидации</a:t>
            </a:r>
            <a:endParaRPr/>
          </a:p>
        </p:txBody>
      </p:sp>
      <p:pic>
        <p:nvPicPr>
          <p:cNvPr id="149" name="Google Shape;149;g291048971ea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50" y="1032495"/>
            <a:ext cx="7852093" cy="237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91048971ea_2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511" y="3337049"/>
            <a:ext cx="4902971" cy="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91048971ea_2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500" y="4152753"/>
            <a:ext cx="4902976" cy="73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b9d622b9_1_31"/>
          <p:cNvSpPr txBox="1"/>
          <p:nvPr>
            <p:ph type="title"/>
          </p:nvPr>
        </p:nvSpPr>
        <p:spPr>
          <a:xfrm>
            <a:off x="371475" y="127370"/>
            <a:ext cx="629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Unit-тесты сервиса</a:t>
            </a:r>
            <a:endParaRPr/>
          </a:p>
        </p:txBody>
      </p:sp>
      <p:pic>
        <p:nvPicPr>
          <p:cNvPr id="157" name="Google Shape;157;g2a0b9d622b9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5470"/>
            <a:ext cx="8839199" cy="166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a0b9d622b9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75" y="3130252"/>
            <a:ext cx="75914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1048971ea_2_47"/>
          <p:cNvSpPr txBox="1"/>
          <p:nvPr>
            <p:ph type="title"/>
          </p:nvPr>
        </p:nvSpPr>
        <p:spPr>
          <a:xfrm>
            <a:off x="371475" y="127370"/>
            <a:ext cx="629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Unit-тесты</a:t>
            </a:r>
            <a:endParaRPr/>
          </a:p>
        </p:txBody>
      </p:sp>
      <p:pic>
        <p:nvPicPr>
          <p:cNvPr id="164" name="Google Shape;164;g291048971ea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13" y="990520"/>
            <a:ext cx="68865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