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954CA-4D71-4C5E-B92A-22746EEBA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A799C5-FD26-43F0-9688-7ECE762DF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EA5449-1AC7-40BD-B9B5-99841602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E085-60E1-4AA8-89CE-0CC787D0AC17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820F05-3FD1-44BD-AD84-45A69876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D00D3B-8ABB-499F-A45C-9FF9EB94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0376-1AC2-4EC4-81CC-66D7BF1953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13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D2D8B-233E-42E5-B173-46330EA8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7E969E-81B4-47D9-AFF8-1D874C52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823AF7-29E9-424A-AFCE-DB0DB9A25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E085-60E1-4AA8-89CE-0CC787D0AC17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76A396-E11B-413D-A1B7-311F2C59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7BBB64-D039-423C-B58D-3B95C0555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0376-1AC2-4EC4-81CC-66D7BF1953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9031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E10FA1-D332-4B14-B7A1-66DE412F91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E0C71F-00AE-408B-84BD-055EE930F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747996-97DD-4456-BAF1-3B289F7E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E085-60E1-4AA8-89CE-0CC787D0AC17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7C11D7-C507-4FBE-B564-799AB82E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7EBE0B-7DB7-4209-8F13-CBACA9EA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0376-1AC2-4EC4-81CC-66D7BF1953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111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6E090-04F0-4E4E-AAFC-5B637CCB9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7B531D-40A4-4F19-B7BA-4BC8BD821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E26198-8FEF-451F-91B6-EB118AF1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E085-60E1-4AA8-89CE-0CC787D0AC17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6164BB-DAB0-4B69-A23C-1012E01E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4ED6CD-E375-4DFC-94D2-9D1057FA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0376-1AC2-4EC4-81CC-66D7BF1953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576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D5A14-1F50-4D51-B935-864FC1C8C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C7570E-2D7D-4A56-A4EF-7E3AD6EAE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4B9B91-4809-4E01-80BC-6F7FBD1D9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E085-60E1-4AA8-89CE-0CC787D0AC17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A959F7-E303-446A-90F0-DB5BC6D5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5348AC-C989-411F-B44F-B0191B57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0376-1AC2-4EC4-81CC-66D7BF1953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9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A6DCF-28E6-405A-8E6A-9938EB9EA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5D8B61-1202-4040-ADF4-EDD25556E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96EC2D-FB91-43A8-B356-42E3A0E18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932814-A8B9-4276-97EB-BA69439BF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E085-60E1-4AA8-89CE-0CC787D0AC17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480240-632C-432D-9423-E833ADB0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88B199-4E44-477D-83FF-1648BC74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0376-1AC2-4EC4-81CC-66D7BF1953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767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8E34A-CD4B-4C74-ADE9-7D30D77F0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AAC11A-0806-4451-866C-7AFB65FEA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F8C611-3FC9-43B8-B1DE-D2117093D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9747029-2FC0-402E-820D-BCC8F166C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D51ED0F-4366-4C0E-89AD-B7BCD63E0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8EAB66E-42F2-48EE-A74E-5CF8F462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E085-60E1-4AA8-89CE-0CC787D0AC17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33BB3F9-A1E7-43BE-8E69-D6375E41C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4D04492-5351-4605-BABD-3D27B5F5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0376-1AC2-4EC4-81CC-66D7BF1953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866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D7730-BA0E-4BB9-AFD0-0538D84C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4C32F14-D9B1-4146-9F02-136649A0A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E085-60E1-4AA8-89CE-0CC787D0AC17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8EF8053-BCD2-4CBC-B509-AC1792323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8294D5-29B5-4DA0-8D05-2E8FED01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0376-1AC2-4EC4-81CC-66D7BF1953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462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1629AC-022B-40E1-86E5-72188EE8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E085-60E1-4AA8-89CE-0CC787D0AC17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CC6B782-4913-4A1E-864A-93D3F7D4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89182C-C7ED-4707-8614-0D6FE9BF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0376-1AC2-4EC4-81CC-66D7BF1953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994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4C203-589C-4026-8C60-BAB01F25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AD9C25-4916-4293-B8DB-1A32F0309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7514E2-62A5-40C1-8B58-06547FD58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17BBEE-8510-48EA-AAF2-7F97E18F3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E085-60E1-4AA8-89CE-0CC787D0AC17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61EBC1-520A-4FD3-A0DC-B3775D95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3EE93E-7F07-4B3F-90EB-4065320B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0376-1AC2-4EC4-81CC-66D7BF1953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345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77AA0-A375-4147-88EF-0F3C246B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F7F4DA9-4208-469D-81A2-78ED38AE6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8A39E8-C95D-4DE6-8FE6-EABAAE224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A0A2CB-BFD4-4BA0-9026-765CF6F03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E085-60E1-4AA8-89CE-0CC787D0AC17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D52E89-53A8-4309-9382-6349D2E9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641EB7-7495-4E34-9437-228F1860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0376-1AC2-4EC4-81CC-66D7BF1953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553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3D6BC20-409A-4F9B-91AC-701670C4D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2A9877-E8C3-4B36-B173-6F223B53A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F2006F-878F-4FAB-9611-9FC3EC16A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2E085-60E1-4AA8-89CE-0CC787D0AC17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611FC9-190D-4B4E-B319-1D19A76E0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635453-3F24-4CE8-A9E1-CDE706EA0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90376-1AC2-4EC4-81CC-66D7BF1953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070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D7EAAC73-0729-44AE-BD86-E0238D5C7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3197E308-C0BA-4EB9-A8F9-A24EBE811F1B}"/>
              </a:ext>
            </a:extLst>
          </p:cNvPr>
          <p:cNvSpPr/>
          <p:nvPr/>
        </p:nvSpPr>
        <p:spPr>
          <a:xfrm>
            <a:off x="851986" y="0"/>
            <a:ext cx="1006397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TUBINGS DEL CARIBE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69E6ED-7B82-4986-87E2-42798548CBDF}"/>
              </a:ext>
            </a:extLst>
          </p:cNvPr>
          <p:cNvSpPr txBox="1"/>
          <p:nvPr/>
        </p:nvSpPr>
        <p:spPr>
          <a:xfrm>
            <a:off x="5102087" y="15637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0280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B690072-11FD-4CBD-8B6D-FFB67ED7B4E1}"/>
              </a:ext>
            </a:extLst>
          </p:cNvPr>
          <p:cNvSpPr txBox="1"/>
          <p:nvPr/>
        </p:nvSpPr>
        <p:spPr>
          <a:xfrm>
            <a:off x="1292186" y="533449"/>
            <a:ext cx="91758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0" dirty="0"/>
              <a:t>TUBING EN EL RIO BURITACA</a:t>
            </a:r>
            <a:endParaRPr lang="es-CO" sz="60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0B58244-81F9-4822-B326-5A1D71DA02F3}"/>
              </a:ext>
            </a:extLst>
          </p:cNvPr>
          <p:cNvSpPr txBox="1"/>
          <p:nvPr/>
        </p:nvSpPr>
        <p:spPr>
          <a:xfrm>
            <a:off x="1" y="2030945"/>
            <a:ext cx="1209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 dirty="0">
                <a:solidFill>
                  <a:srgbClr val="222222"/>
                </a:solidFill>
                <a:effectLst/>
                <a:latin typeface="Poppins" panose="020B0502040204020203" pitchFamily="2" charset="0"/>
              </a:rPr>
              <a:t>El Tubing en el Rio Buritaca es una combinación de emociones </a:t>
            </a:r>
            <a:r>
              <a:rPr lang="es-ES" b="1" i="0" dirty="0">
                <a:solidFill>
                  <a:srgbClr val="222222"/>
                </a:solidFill>
                <a:effectLst/>
                <a:latin typeface="Poppins" panose="020B0502040204020203" pitchFamily="2" charset="0"/>
              </a:rPr>
              <a:t>Extremas, Aventura, Tranquilidad física.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641F11-A002-4D07-8A6C-5BF80FC2449C}"/>
              </a:ext>
            </a:extLst>
          </p:cNvPr>
          <p:cNvSpPr txBox="1"/>
          <p:nvPr/>
        </p:nvSpPr>
        <p:spPr>
          <a:xfrm>
            <a:off x="848136" y="2618673"/>
            <a:ext cx="2562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     </a:t>
            </a:r>
            <a:r>
              <a:rPr lang="es-ES" b="1" dirty="0"/>
              <a:t>SALIDAS DIARIAS</a:t>
            </a:r>
          </a:p>
          <a:p>
            <a:r>
              <a:rPr lang="es-ES" dirty="0"/>
              <a:t>DESDE 7:00 HASTA 15:30</a:t>
            </a:r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9A82E38-2F8B-41AE-B405-8268B96F2E3A}"/>
              </a:ext>
            </a:extLst>
          </p:cNvPr>
          <p:cNvSpPr txBox="1"/>
          <p:nvPr/>
        </p:nvSpPr>
        <p:spPr>
          <a:xfrm>
            <a:off x="1014135" y="3640050"/>
            <a:ext cx="2230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DURACION OPCION 1</a:t>
            </a:r>
          </a:p>
          <a:p>
            <a:r>
              <a:rPr lang="es-CO" dirty="0"/>
              <a:t>                3H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EE81DC2-AFA6-46AA-A964-16A1FA29ADF8}"/>
              </a:ext>
            </a:extLst>
          </p:cNvPr>
          <p:cNvSpPr txBox="1"/>
          <p:nvPr/>
        </p:nvSpPr>
        <p:spPr>
          <a:xfrm>
            <a:off x="1014135" y="4599079"/>
            <a:ext cx="2230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DURACION OPCION 2</a:t>
            </a:r>
          </a:p>
          <a:p>
            <a:r>
              <a:rPr lang="es-CO" dirty="0"/>
              <a:t>      1H 30 minutos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84A167E-B16E-447C-BC80-96E83C3DB637}"/>
              </a:ext>
            </a:extLst>
          </p:cNvPr>
          <p:cNvSpPr txBox="1"/>
          <p:nvPr/>
        </p:nvSpPr>
        <p:spPr>
          <a:xfrm>
            <a:off x="7394507" y="2618673"/>
            <a:ext cx="24364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PUNTO DE ENCUENTRO</a:t>
            </a:r>
          </a:p>
          <a:p>
            <a:r>
              <a:rPr lang="es-ES" b="1" dirty="0"/>
              <a:t>             </a:t>
            </a:r>
            <a:r>
              <a:rPr lang="es-ES" dirty="0"/>
              <a:t>BURITACA</a:t>
            </a:r>
            <a:endParaRPr lang="es-CO" dirty="0"/>
          </a:p>
          <a:p>
            <a:endParaRPr lang="es-CO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97CBF38-C986-4925-B230-1FD28568E1D5}"/>
              </a:ext>
            </a:extLst>
          </p:cNvPr>
          <p:cNvSpPr txBox="1"/>
          <p:nvPr/>
        </p:nvSpPr>
        <p:spPr>
          <a:xfrm>
            <a:off x="6979217" y="3640049"/>
            <a:ext cx="3081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               RECORRIDO 1</a:t>
            </a:r>
          </a:p>
          <a:p>
            <a:r>
              <a:rPr lang="es-ES" dirty="0"/>
              <a:t>BURITACA</a:t>
            </a:r>
            <a:r>
              <a:rPr lang="es-ES" dirty="0">
                <a:sym typeface="Wingdings" panose="05000000000000000000" pitchFamily="2" charset="2"/>
              </a:rPr>
              <a:t>EL PASOPUENTE</a:t>
            </a:r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E19BD3B-40B1-45DD-8EC7-F4E9933C42A3}"/>
              </a:ext>
            </a:extLst>
          </p:cNvPr>
          <p:cNvSpPr txBox="1"/>
          <p:nvPr/>
        </p:nvSpPr>
        <p:spPr>
          <a:xfrm>
            <a:off x="6348323" y="4599078"/>
            <a:ext cx="4528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                            RECORRIDO 2</a:t>
            </a:r>
          </a:p>
          <a:p>
            <a:r>
              <a:rPr lang="es-CO" dirty="0"/>
              <a:t>BURITACA</a:t>
            </a:r>
            <a:r>
              <a:rPr lang="es-CO" dirty="0">
                <a:sym typeface="Wingdings" panose="05000000000000000000" pitchFamily="2" charset="2"/>
              </a:rPr>
              <a:t>EL CARACOLIDESEMBOCADURA</a:t>
            </a:r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0301E6E-0983-4331-BEB4-E4B3E2E1BCAE}"/>
              </a:ext>
            </a:extLst>
          </p:cNvPr>
          <p:cNvSpPr txBox="1"/>
          <p:nvPr/>
        </p:nvSpPr>
        <p:spPr>
          <a:xfrm>
            <a:off x="1840375" y="5838850"/>
            <a:ext cx="8220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highlight>
                  <a:srgbClr val="C0C0C0"/>
                </a:highlight>
              </a:rPr>
              <a:t>VALOR POR  PERSONA: DESDE 45.000 COP</a:t>
            </a:r>
            <a:endParaRPr lang="es-CO" sz="3600" b="1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6791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FD335B8-00BF-4980-8D6B-3DA6AB18578D}"/>
              </a:ext>
            </a:extLst>
          </p:cNvPr>
          <p:cNvSpPr txBox="1"/>
          <p:nvPr/>
        </p:nvSpPr>
        <p:spPr>
          <a:xfrm>
            <a:off x="0" y="0"/>
            <a:ext cx="5579165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QUE LLEVAR Y RECOMENDACIONES:</a:t>
            </a:r>
          </a:p>
          <a:p>
            <a:endParaRPr lang="es-ES" sz="2800" b="1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Arial Black" panose="020B0A04020102020204" pitchFamily="34" charset="0"/>
              </a:rPr>
              <a:t>Llevar dinero en efectivo.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Arial Black" panose="020B0A04020102020204" pitchFamily="34" charset="0"/>
              </a:rPr>
              <a:t>1 litros de agua.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Arial Black" panose="020B0A04020102020204" pitchFamily="34" charset="0"/>
              </a:rPr>
              <a:t>Protector solar.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Arial Black" panose="020B0A04020102020204" pitchFamily="34" charset="0"/>
              </a:rPr>
              <a:t>Gorra o sombrero.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Arial Black" panose="020B0A04020102020204" pitchFamily="34" charset="0"/>
              </a:rPr>
              <a:t>Pantaloneta o bermuda.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Arial Black" panose="020B0A04020102020204" pitchFamily="34" charset="0"/>
              </a:rPr>
              <a:t>Vestido de baño.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Arial Black" panose="020B0A04020102020204" pitchFamily="34" charset="0"/>
              </a:rPr>
              <a:t>Suéter manga corta o suéter manga larga.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Arial Black" panose="020B0A04020102020204" pitchFamily="34" charset="0"/>
              </a:rPr>
              <a:t>Zapatos que se puedan mojar.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Arial Black" panose="020B0A04020102020204" pitchFamily="34" charset="0"/>
              </a:rPr>
              <a:t>Llevar algunos snacks.</a:t>
            </a:r>
          </a:p>
          <a:p>
            <a:endParaRPr lang="es-CO" sz="15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84A48E0-5660-446E-9E76-2BC2327F2AAD}"/>
              </a:ext>
            </a:extLst>
          </p:cNvPr>
          <p:cNvSpPr txBox="1"/>
          <p:nvPr/>
        </p:nvSpPr>
        <p:spPr>
          <a:xfrm>
            <a:off x="7222435" y="0"/>
            <a:ext cx="424722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INCLUIDO-NO INCLUIDO</a:t>
            </a:r>
            <a:r>
              <a:rPr lang="es-CO" sz="2800" b="1" dirty="0"/>
              <a:t>:</a:t>
            </a:r>
          </a:p>
          <a:p>
            <a:pPr algn="l"/>
            <a:endParaRPr lang="es-CO" sz="2800" b="1" dirty="0">
              <a:highlight>
                <a:srgbClr val="C0C0C0"/>
              </a:highlight>
            </a:endParaRPr>
          </a:p>
          <a:p>
            <a:pPr algn="l"/>
            <a:r>
              <a:rPr lang="es-ES" sz="1600" b="0" i="0" cap="all" dirty="0">
                <a:solidFill>
                  <a:srgbClr val="217063"/>
                </a:solidFill>
                <a:effectLst/>
                <a:highlight>
                  <a:srgbClr val="C0C0C0"/>
                </a:highlight>
                <a:latin typeface="Arial Black" panose="020B0A04020102020204" pitchFamily="34" charset="0"/>
              </a:rPr>
              <a:t>INCLUIDO EN EL PRECIO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Arial Black" panose="020B0A04020102020204" pitchFamily="34" charset="0"/>
              </a:rPr>
              <a:t>Transporte terrestre en motocicleta de ida.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Arial Black" panose="020B0A04020102020204" pitchFamily="34" charset="0"/>
              </a:rPr>
              <a:t>Guía local experto.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Arial Black" panose="020B0A04020102020204" pitchFamily="34" charset="0"/>
              </a:rPr>
              <a:t>Boya y chaleco salvavidas.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Arial Black" panose="020B0A04020102020204" pitchFamily="34" charset="0"/>
              </a:rPr>
              <a:t>Seguro de viaje durante la actividad.</a:t>
            </a:r>
          </a:p>
          <a:p>
            <a:pPr algn="l"/>
            <a:r>
              <a:rPr lang="es-ES" sz="1600" b="0" i="0" cap="all" dirty="0">
                <a:solidFill>
                  <a:srgbClr val="DD3333"/>
                </a:solidFill>
                <a:effectLst/>
                <a:highlight>
                  <a:srgbClr val="C0C0C0"/>
                </a:highlight>
                <a:latin typeface="Arial Black" panose="020B0A04020102020204" pitchFamily="34" charset="0"/>
              </a:rPr>
              <a:t>NO INCLUIDO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Arial Black" panose="020B0A04020102020204" pitchFamily="34" charset="0"/>
              </a:rPr>
              <a:t>Transporte para llegar a Buritaca o hacia otros lugares del Caribe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Arial Black" panose="020B0A04020102020204" pitchFamily="34" charset="0"/>
              </a:rPr>
              <a:t>Alimentación</a:t>
            </a:r>
          </a:p>
          <a:p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113354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E1C7C59-A152-471B-B9A1-95004A0D70DD}"/>
              </a:ext>
            </a:extLst>
          </p:cNvPr>
          <p:cNvSpPr txBox="1"/>
          <p:nvPr/>
        </p:nvSpPr>
        <p:spPr>
          <a:xfrm>
            <a:off x="1745417" y="251791"/>
            <a:ext cx="7924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0" dirty="0"/>
              <a:t>RESERVAR LA ACTIVIDAD</a:t>
            </a:r>
            <a:endParaRPr lang="es-CO" sz="6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A222D8E-1A0C-473F-A166-306F99E932DF}"/>
              </a:ext>
            </a:extLst>
          </p:cNvPr>
          <p:cNvSpPr txBox="1"/>
          <p:nvPr/>
        </p:nvSpPr>
        <p:spPr>
          <a:xfrm>
            <a:off x="2045338" y="1736034"/>
            <a:ext cx="7324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Por favor rellene el siguiente formulario para reservar esta actividad:</a:t>
            </a:r>
            <a:endParaRPr lang="es-CO" sz="20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4D9E276-45A7-4A13-99A1-6E3513255AEE}"/>
              </a:ext>
            </a:extLst>
          </p:cNvPr>
          <p:cNvSpPr txBox="1"/>
          <p:nvPr/>
        </p:nvSpPr>
        <p:spPr>
          <a:xfrm>
            <a:off x="1536929" y="3052081"/>
            <a:ext cx="1119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Nombres</a:t>
            </a:r>
            <a:r>
              <a:rPr lang="es-ES" dirty="0"/>
              <a:t>: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751D527-5092-4706-A97A-2B3CF1CB0B76}"/>
              </a:ext>
            </a:extLst>
          </p:cNvPr>
          <p:cNvSpPr txBox="1"/>
          <p:nvPr/>
        </p:nvSpPr>
        <p:spPr>
          <a:xfrm>
            <a:off x="206565" y="3968018"/>
            <a:ext cx="2541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b="1" dirty="0"/>
              <a:t>Numero de Documento:</a:t>
            </a:r>
            <a:endParaRPr lang="es-CO" b="1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6A51A9B-9E03-4C54-B442-321CE60C1A74}"/>
              </a:ext>
            </a:extLst>
          </p:cNvPr>
          <p:cNvSpPr txBox="1"/>
          <p:nvPr/>
        </p:nvSpPr>
        <p:spPr>
          <a:xfrm>
            <a:off x="1200360" y="4904362"/>
            <a:ext cx="165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Teléfono móvil:</a:t>
            </a:r>
            <a:endParaRPr lang="es-CO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9DB134A-43E2-4191-81DF-FD8965892D23}"/>
              </a:ext>
            </a:extLst>
          </p:cNvPr>
          <p:cNvSpPr txBox="1"/>
          <p:nvPr/>
        </p:nvSpPr>
        <p:spPr>
          <a:xfrm>
            <a:off x="629438" y="4357277"/>
            <a:ext cx="2231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Numero de Personas:</a:t>
            </a:r>
            <a:endParaRPr lang="es-CO" b="1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5922989-3114-41B1-A508-520168424765}"/>
              </a:ext>
            </a:extLst>
          </p:cNvPr>
          <p:cNvSpPr txBox="1"/>
          <p:nvPr/>
        </p:nvSpPr>
        <p:spPr>
          <a:xfrm>
            <a:off x="481866" y="5451447"/>
            <a:ext cx="252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Fecha Estimada de viaje:</a:t>
            </a:r>
            <a:endParaRPr lang="es-CO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F55E50B-0301-46D9-BE85-8F46DCDE6052}"/>
              </a:ext>
            </a:extLst>
          </p:cNvPr>
          <p:cNvSpPr txBox="1"/>
          <p:nvPr/>
        </p:nvSpPr>
        <p:spPr>
          <a:xfrm>
            <a:off x="965295" y="3626006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Tipo </a:t>
            </a:r>
            <a:r>
              <a:rPr lang="es-ES" b="1" dirty="0" err="1"/>
              <a:t>doc</a:t>
            </a:r>
            <a:r>
              <a:rPr lang="es-ES" b="1" dirty="0"/>
              <a:t>:</a:t>
            </a:r>
            <a:endParaRPr lang="es-CO" b="1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F510E75-5E3F-4F6C-B473-98E9205CFD3E}"/>
              </a:ext>
            </a:extLst>
          </p:cNvPr>
          <p:cNvSpPr txBox="1"/>
          <p:nvPr/>
        </p:nvSpPr>
        <p:spPr>
          <a:xfrm>
            <a:off x="625559" y="239578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CLIENTE</a:t>
            </a:r>
            <a:r>
              <a:rPr lang="es-ES" dirty="0"/>
              <a:t>: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6477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E1C7C59-A152-471B-B9A1-95004A0D70DD}"/>
              </a:ext>
            </a:extLst>
          </p:cNvPr>
          <p:cNvSpPr txBox="1"/>
          <p:nvPr/>
        </p:nvSpPr>
        <p:spPr>
          <a:xfrm>
            <a:off x="1745417" y="251791"/>
            <a:ext cx="7924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0" dirty="0"/>
              <a:t>RESERVAR LA ACTIVIDAD</a:t>
            </a:r>
            <a:endParaRPr lang="es-CO" sz="6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A222D8E-1A0C-473F-A166-306F99E932DF}"/>
              </a:ext>
            </a:extLst>
          </p:cNvPr>
          <p:cNvSpPr txBox="1"/>
          <p:nvPr/>
        </p:nvSpPr>
        <p:spPr>
          <a:xfrm>
            <a:off x="2045338" y="1736034"/>
            <a:ext cx="7324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Por favor rellene el siguiente formulario para reservar esta actividad:</a:t>
            </a:r>
            <a:endParaRPr lang="es-CO" sz="20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4D9E276-45A7-4A13-99A1-6E3513255AEE}"/>
              </a:ext>
            </a:extLst>
          </p:cNvPr>
          <p:cNvSpPr txBox="1"/>
          <p:nvPr/>
        </p:nvSpPr>
        <p:spPr>
          <a:xfrm>
            <a:off x="1536929" y="3052081"/>
            <a:ext cx="1119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Nombres</a:t>
            </a:r>
            <a:r>
              <a:rPr lang="es-ES" dirty="0"/>
              <a:t>: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751D527-5092-4706-A97A-2B3CF1CB0B76}"/>
              </a:ext>
            </a:extLst>
          </p:cNvPr>
          <p:cNvSpPr txBox="1"/>
          <p:nvPr/>
        </p:nvSpPr>
        <p:spPr>
          <a:xfrm>
            <a:off x="206565" y="3968018"/>
            <a:ext cx="2541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b="1" dirty="0"/>
              <a:t>Numero de Documento:</a:t>
            </a:r>
            <a:endParaRPr lang="es-CO" b="1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5922989-3114-41B1-A508-520168424765}"/>
              </a:ext>
            </a:extLst>
          </p:cNvPr>
          <p:cNvSpPr txBox="1"/>
          <p:nvPr/>
        </p:nvSpPr>
        <p:spPr>
          <a:xfrm>
            <a:off x="1795910" y="4541943"/>
            <a:ext cx="86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infante</a:t>
            </a:r>
            <a:endParaRPr lang="es-CO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F55E50B-0301-46D9-BE85-8F46DCDE6052}"/>
              </a:ext>
            </a:extLst>
          </p:cNvPr>
          <p:cNvSpPr txBox="1"/>
          <p:nvPr/>
        </p:nvSpPr>
        <p:spPr>
          <a:xfrm>
            <a:off x="1686970" y="3598686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Tipo </a:t>
            </a:r>
            <a:r>
              <a:rPr lang="es-ES" b="1" dirty="0" err="1"/>
              <a:t>doc</a:t>
            </a:r>
            <a:r>
              <a:rPr lang="es-ES" b="1" dirty="0"/>
              <a:t>:</a:t>
            </a:r>
            <a:endParaRPr lang="es-CO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58E93EB-3105-41F4-BAEC-6BB7E98DC460}"/>
              </a:ext>
            </a:extLst>
          </p:cNvPr>
          <p:cNvSpPr txBox="1"/>
          <p:nvPr/>
        </p:nvSpPr>
        <p:spPr>
          <a:xfrm>
            <a:off x="565958" y="2395787"/>
            <a:ext cx="182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ACOMPAÑANTES</a:t>
            </a:r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1C8357A-532F-46B7-A2B0-7483A2C4D46F}"/>
              </a:ext>
            </a:extLst>
          </p:cNvPr>
          <p:cNvSpPr txBox="1"/>
          <p:nvPr/>
        </p:nvSpPr>
        <p:spPr>
          <a:xfrm>
            <a:off x="8176558" y="4945750"/>
            <a:ext cx="169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Llenar siguiente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17532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E1C7C59-A152-471B-B9A1-95004A0D70DD}"/>
              </a:ext>
            </a:extLst>
          </p:cNvPr>
          <p:cNvSpPr txBox="1"/>
          <p:nvPr/>
        </p:nvSpPr>
        <p:spPr>
          <a:xfrm>
            <a:off x="1745417" y="251791"/>
            <a:ext cx="7924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0" dirty="0"/>
              <a:t>RESERVAR LA ACTIVIDAD</a:t>
            </a:r>
            <a:endParaRPr lang="es-CO" sz="6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A222D8E-1A0C-473F-A166-306F99E932DF}"/>
              </a:ext>
            </a:extLst>
          </p:cNvPr>
          <p:cNvSpPr txBox="1"/>
          <p:nvPr/>
        </p:nvSpPr>
        <p:spPr>
          <a:xfrm>
            <a:off x="2045338" y="1736034"/>
            <a:ext cx="7324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Por favor rellene el siguiente formulario para reservar esta actividad:</a:t>
            </a:r>
            <a:endParaRPr lang="es-CO" sz="20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4D9E276-45A7-4A13-99A1-6E3513255AEE}"/>
              </a:ext>
            </a:extLst>
          </p:cNvPr>
          <p:cNvSpPr txBox="1"/>
          <p:nvPr/>
        </p:nvSpPr>
        <p:spPr>
          <a:xfrm>
            <a:off x="1623651" y="4165263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b="1" dirty="0" err="1"/>
              <a:t>Descripcion</a:t>
            </a:r>
            <a:r>
              <a:rPr lang="es-ES" dirty="0"/>
              <a:t>:</a:t>
            </a: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F55E50B-0301-46D9-BE85-8F46DCDE6052}"/>
              </a:ext>
            </a:extLst>
          </p:cNvPr>
          <p:cNvSpPr txBox="1"/>
          <p:nvPr/>
        </p:nvSpPr>
        <p:spPr>
          <a:xfrm>
            <a:off x="1623651" y="3598686"/>
            <a:ext cx="118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Tipo Plan :</a:t>
            </a:r>
            <a:endParaRPr lang="es-CO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7B57E3E-6890-4F0C-9F6E-EA2994749564}"/>
              </a:ext>
            </a:extLst>
          </p:cNvPr>
          <p:cNvSpPr txBox="1"/>
          <p:nvPr/>
        </p:nvSpPr>
        <p:spPr>
          <a:xfrm>
            <a:off x="917593" y="2434823"/>
            <a:ext cx="219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SELECCIÓN DEL PLAN</a:t>
            </a:r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FFFA406-50B9-4056-90BF-C269BDFEED41}"/>
              </a:ext>
            </a:extLst>
          </p:cNvPr>
          <p:cNvSpPr txBox="1"/>
          <p:nvPr/>
        </p:nvSpPr>
        <p:spPr>
          <a:xfrm>
            <a:off x="1725603" y="4762549"/>
            <a:ext cx="125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b="1" dirty="0"/>
              <a:t>Precio final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412C061-4546-4749-9523-D35AFFB781CE}"/>
              </a:ext>
            </a:extLst>
          </p:cNvPr>
          <p:cNvSpPr txBox="1"/>
          <p:nvPr/>
        </p:nvSpPr>
        <p:spPr>
          <a:xfrm>
            <a:off x="8581033" y="5390083"/>
            <a:ext cx="175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Guardar servicio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4929082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257</Words>
  <Application>Microsoft Office PowerPoint</Application>
  <PresentationFormat>Panorámica</PresentationFormat>
  <Paragraphs>61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Poppins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dairo pallares</dc:creator>
  <cp:lastModifiedBy>dairo pallares</cp:lastModifiedBy>
  <cp:revision>14</cp:revision>
  <dcterms:created xsi:type="dcterms:W3CDTF">2022-10-25T15:43:43Z</dcterms:created>
  <dcterms:modified xsi:type="dcterms:W3CDTF">2022-10-26T01:19:14Z</dcterms:modified>
</cp:coreProperties>
</file>