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F9B4F-5380-7771-F684-349FF34B7F10}" v="2" dt="2021-11-27T17:09:17.730"/>
    <p1510:client id="{8ACD407F-7B63-431E-D475-F8349A873EC6}" v="16" dt="2021-11-28T04:58:29.967"/>
    <p1510:client id="{B3C3A262-EB53-A33C-2081-65474B55D782}" v="10" dt="2021-11-27T16:27:59.920"/>
    <p1510:client id="{BE136E10-7854-4994-A518-0E57BDA23EEA}" v="1" dt="2021-11-27T09:09:33.728"/>
    <p1510:client id="{DAA9B64A-1BE0-5371-1D07-067BE1BB221E}" v="6" dt="2021-11-29T13:02:44.866"/>
    <p1510:client id="{E854CA0B-05DC-4627-9707-DBDFDC8AF945}" v="299" dt="2021-11-28T05:02:4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E38D-3139-4EF3-9FB3-7A13023D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95242-EC46-4952-B73B-9857B67A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4F2F-0B5A-430F-AFAD-BED046CA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F635-319C-4E38-B3EC-CCEBB2A4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E4E3-2B50-406F-9961-052F02C0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8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9532-03C6-4CBA-AF80-419FC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62A0-25D8-4D2F-AD66-C3799BBB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9A3A-1E68-4AB8-90E8-D6F72980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19D0-037B-4621-9512-2DADD6B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DB2A-DFE1-497D-8D12-65FFA44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00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09F9E-8FB3-4456-AE4A-9D22C7D1A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F9636-EA7A-409B-A5B7-80F7D044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9F17-E716-47FE-B587-2FDCCC3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73BE-5ADB-4C8B-A3FE-0A287704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D47A-E2D7-4833-9A32-ABDFCC6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A35-BD81-4DCD-88BA-8ED0A3C6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CCD5-B937-489E-A85D-7C65979A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DFAC-7980-4416-927F-BD05495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3A41-4CEF-463F-958C-F4DABE6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6FD6-DD8D-4266-84BC-273F3FDE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47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4EFB-D410-4440-AE01-75B5FF4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33BB-8EDB-4A72-B749-B879C4BA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9BBC-0DD9-41E5-B50F-294AB6E3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234-7DD2-48E1-912B-8B0CC48F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AA11-ADA3-4702-9DC6-983D04F9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468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FCB6-5023-4C8D-8D4B-A6A8A02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45C5-6BE3-49EC-9135-8381C57C2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BE4C4-DD06-40A9-9505-D2C44CAC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B26F-4F40-471F-9627-2CB34403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E38F-8F66-4F0F-87E0-50444ABE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538C-6558-48AE-99EF-E2CF4D5B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2B15-06DD-42CF-A810-AA01FF5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164C-12D6-4417-BEB6-5D55A095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611B3-A7C3-437E-84C2-9DDBB5F4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9A3FF-7F2E-4857-8007-EFACB185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9825D-F285-462A-BC22-40A054F61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ECFC4-D59A-4B7B-B236-28CADCDB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A5A8-CB82-4C70-8E08-C55FFF0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294C3-991C-4141-8EA1-7E1B10A1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6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0692-3BAB-41D6-B840-C899F64A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FE9A-1C3F-4873-A7C8-9178D7AC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E29E2-4E57-44F8-9414-6D5FEA83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19B9E-1358-40FA-A1E8-073157FC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7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6C68-03E9-40A8-80EF-DF200DC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9AFE7-530F-4DB4-9028-EC59B712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53845-AB91-4C98-BABD-673D182B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9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6C8-8EB7-44E9-B63E-0B2BF6C7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1044-7DB4-4E75-AE6F-5DD0ED20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251A-8867-40D0-AFFA-3DB5189A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5B2B-3552-4D0E-8E9F-13E3F49B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C174-AB44-4779-B076-6B91B572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EFE1-8AEE-4533-B789-049AE9F4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46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545-323A-4E74-942D-6B213845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7BF7-5AE5-4546-A481-9CE3A1EF0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CF2B6-0FA3-492E-B359-32E542A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8EA33-616B-4CE4-8AC4-AA7C378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E778-AC5C-4EFC-92E9-1C79A950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EA74-31C5-400E-A056-DE032F5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3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0E4E-17E2-4BD9-8C20-8038483A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36654-6A5C-44DE-9123-E40DF3D7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9848-CC25-44D9-9DDB-B043073C2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2F2F-F2DB-420A-B198-CCF6580E11D0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A06F-4F77-4073-97F9-00207A08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5F6-6E48-41BB-8769-ED26D33E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9692-338A-4C05-AA1B-C2BC590035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7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r+dinosaur+peppa+pig - Online Discount -">
            <a:extLst>
              <a:ext uri="{FF2B5EF4-FFF2-40B4-BE49-F238E27FC236}">
                <a16:creationId xmlns:a16="http://schemas.microsoft.com/office/drawing/2014/main" id="{BC170E63-8510-4DE2-8B33-687C7A26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7" y="4902365"/>
            <a:ext cx="1883238" cy="18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760B2-BBF3-444E-B99F-1A9EB239932A}"/>
              </a:ext>
            </a:extLst>
          </p:cNvPr>
          <p:cNvSpPr txBox="1"/>
          <p:nvPr/>
        </p:nvSpPr>
        <p:spPr>
          <a:xfrm>
            <a:off x="4224471" y="3602233"/>
            <a:ext cx="374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Mongolian Baiti" panose="03000500000000000000" pitchFamily="66" charset="0"/>
                <a:cs typeface="Mongolian Baiti" panose="03000500000000000000" pitchFamily="66" charset="0"/>
              </a:rPr>
              <a:t>OPERATING SYSTEM</a:t>
            </a:r>
            <a:endParaRPr lang="en-SG" sz="28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D330E0-3CD7-4862-8A8D-87D22D7E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593" y="2674742"/>
            <a:ext cx="3181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t-logo | FinTech Lab">
            <a:extLst>
              <a:ext uri="{FF2B5EF4-FFF2-40B4-BE49-F238E27FC236}">
                <a16:creationId xmlns:a16="http://schemas.microsoft.com/office/drawing/2014/main" id="{F0BFC1F3-EAD1-4215-BE72-B77E9C8BE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24977" r="16826" b="27221"/>
          <a:stretch/>
        </p:blipFill>
        <p:spPr bwMode="auto">
          <a:xfrm>
            <a:off x="3676355" y="33884"/>
            <a:ext cx="4839290" cy="228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viantArt - Discover The Largest Online Art Gallery and Community">
            <a:extLst>
              <a:ext uri="{FF2B5EF4-FFF2-40B4-BE49-F238E27FC236}">
                <a16:creationId xmlns:a16="http://schemas.microsoft.com/office/drawing/2014/main" id="{B72E509E-E17C-4DDD-98A7-08155613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637" y="4766282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7B55C352-5D0C-42E3-AA45-4FAC180AA2F3}"/>
              </a:ext>
            </a:extLst>
          </p:cNvPr>
          <p:cNvSpPr/>
          <p:nvPr/>
        </p:nvSpPr>
        <p:spPr>
          <a:xfrm rot="10800000">
            <a:off x="11096531" y="0"/>
            <a:ext cx="1095469" cy="869132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49B2E17-C7D1-4AE4-95B6-92D7FAC9958E}"/>
              </a:ext>
            </a:extLst>
          </p:cNvPr>
          <p:cNvSpPr/>
          <p:nvPr/>
        </p:nvSpPr>
        <p:spPr>
          <a:xfrm rot="5400000">
            <a:off x="113164" y="-113167"/>
            <a:ext cx="869134" cy="1095468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2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2C652-7553-4630-BC2B-C4A32370A668}"/>
              </a:ext>
            </a:extLst>
          </p:cNvPr>
          <p:cNvSpPr txBox="1"/>
          <p:nvPr/>
        </p:nvSpPr>
        <p:spPr>
          <a:xfrm>
            <a:off x="1117954" y="207414"/>
            <a:ext cx="3685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>
                <a:latin typeface="Mongolian Baiti" panose="03000500000000000000" pitchFamily="66" charset="0"/>
                <a:cs typeface="Mongolian Baiti" panose="03000500000000000000" pitchFamily="66" charset="0"/>
              </a:rPr>
              <a:t>File Operations</a:t>
            </a:r>
          </a:p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121,101,12,10,14,105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CA2085-1967-4A1A-9495-FA30209F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25533"/>
              </p:ext>
            </p:extLst>
          </p:nvPr>
        </p:nvGraphicFramePr>
        <p:xfrm>
          <a:off x="358923" y="1941478"/>
          <a:ext cx="520343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79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Index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Block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File Data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EB07F-3559-4BDE-B48E-F4754CDC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66456"/>
              </p:ext>
            </p:extLst>
          </p:nvPr>
        </p:nvGraphicFramePr>
        <p:xfrm>
          <a:off x="6202824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CA816A-2262-4A6F-90E1-22DDF095D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01493"/>
              </p:ext>
            </p:extLst>
          </p:nvPr>
        </p:nvGraphicFramePr>
        <p:xfrm>
          <a:off x="8987328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A5BA28-350C-4913-A99A-D2A27146A6F6}"/>
              </a:ext>
            </a:extLst>
          </p:cNvPr>
          <p:cNvSpPr txBox="1"/>
          <p:nvPr/>
        </p:nvSpPr>
        <p:spPr>
          <a:xfrm>
            <a:off x="4081686" y="2317630"/>
            <a:ext cx="126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121,1</a:t>
            </a:r>
            <a:endParaRPr lang="en-SG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C8BA6-E03E-4DE6-A79E-AAB7092DDA0D}"/>
              </a:ext>
            </a:extLst>
          </p:cNvPr>
          <p:cNvSpPr txBox="1"/>
          <p:nvPr/>
        </p:nvSpPr>
        <p:spPr>
          <a:xfrm>
            <a:off x="7499647" y="754662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101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E3DBB-265A-4099-93FF-1FB58D0628DB}"/>
              </a:ext>
            </a:extLst>
          </p:cNvPr>
          <p:cNvSpPr txBox="1"/>
          <p:nvPr/>
        </p:nvSpPr>
        <p:spPr>
          <a:xfrm>
            <a:off x="7499647" y="1031661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E9D29-F645-415E-B831-7EA04C946D7F}"/>
              </a:ext>
            </a:extLst>
          </p:cNvPr>
          <p:cNvSpPr txBox="1"/>
          <p:nvPr/>
        </p:nvSpPr>
        <p:spPr>
          <a:xfrm>
            <a:off x="7499647" y="1308046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4B5F0-7BCA-407B-B727-20C13FAA4886}"/>
              </a:ext>
            </a:extLst>
          </p:cNvPr>
          <p:cNvSpPr txBox="1"/>
          <p:nvPr/>
        </p:nvSpPr>
        <p:spPr>
          <a:xfrm>
            <a:off x="7499647" y="1584431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14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304B5-BDB1-4579-87E2-65E9AA08F82A}"/>
              </a:ext>
            </a:extLst>
          </p:cNvPr>
          <p:cNvSpPr txBox="1"/>
          <p:nvPr/>
        </p:nvSpPr>
        <p:spPr>
          <a:xfrm>
            <a:off x="7516737" y="1826646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105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4AB43-D9D3-4341-AAE6-9A667C93E8B7}"/>
              </a:ext>
            </a:extLst>
          </p:cNvPr>
          <p:cNvSpPr txBox="1"/>
          <p:nvPr/>
        </p:nvSpPr>
        <p:spPr>
          <a:xfrm>
            <a:off x="4081686" y="2666700"/>
            <a:ext cx="126691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SG">
                <a:solidFill>
                  <a:schemeClr val="accent6"/>
                </a:solidFill>
                <a:latin typeface="Mongolian Baiti"/>
                <a:cs typeface="Mongolian Baiti"/>
              </a:rPr>
              <a:t>27,1</a:t>
            </a:r>
            <a:endParaRPr lang="en-SG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21532-76DB-4A74-90E2-F0826C08C9C6}"/>
              </a:ext>
            </a:extLst>
          </p:cNvPr>
          <p:cNvSpPr txBox="1"/>
          <p:nvPr/>
        </p:nvSpPr>
        <p:spPr>
          <a:xfrm>
            <a:off x="7508192" y="334958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201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32D34-697D-471A-84B0-EFD1F580D1DC}"/>
              </a:ext>
            </a:extLst>
          </p:cNvPr>
          <p:cNvSpPr txBox="1"/>
          <p:nvPr/>
        </p:nvSpPr>
        <p:spPr>
          <a:xfrm>
            <a:off x="7516737" y="3617180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202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3F145-81ED-4EFB-A62D-42735A06B335}"/>
              </a:ext>
            </a:extLst>
          </p:cNvPr>
          <p:cNvSpPr txBox="1"/>
          <p:nvPr/>
        </p:nvSpPr>
        <p:spPr>
          <a:xfrm>
            <a:off x="7508192" y="3883125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203</a:t>
            </a:r>
            <a:endParaRPr lang="en-SG" sz="1200">
              <a:solidFill>
                <a:schemeClr val="accent6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0A7151-DE1C-48DF-9336-A3A9263FFF05}"/>
              </a:ext>
            </a:extLst>
          </p:cNvPr>
          <p:cNvCxnSpPr/>
          <p:nvPr/>
        </p:nvCxnSpPr>
        <p:spPr>
          <a:xfrm flipH="1">
            <a:off x="5689959" y="249503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F9D051-93D9-4807-B66F-BE0A39EB7125}"/>
              </a:ext>
            </a:extLst>
          </p:cNvPr>
          <p:cNvSpPr txBox="1"/>
          <p:nvPr/>
        </p:nvSpPr>
        <p:spPr>
          <a:xfrm>
            <a:off x="-115451" y="8664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00B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27,201,202,203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84191-3632-4E01-BBED-B42664454530}"/>
              </a:ext>
            </a:extLst>
          </p:cNvPr>
          <p:cNvSpPr txBox="1"/>
          <p:nvPr/>
        </p:nvSpPr>
        <p:spPr>
          <a:xfrm>
            <a:off x="-169772" y="1123380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read,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D5A03-3E10-4601-8D4A-7016E07C191D}"/>
              </a:ext>
            </a:extLst>
          </p:cNvPr>
          <p:cNvSpPr txBox="1"/>
          <p:nvPr/>
        </p:nvSpPr>
        <p:spPr>
          <a:xfrm>
            <a:off x="-178317" y="1397611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delete,</a:t>
            </a:r>
            <a:r>
              <a:rPr lang="en-SG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5E5919-E3C2-4B2D-AC1C-53FEC33453FA}"/>
              </a:ext>
            </a:extLst>
          </p:cNvPr>
          <p:cNvCxnSpPr/>
          <p:nvPr/>
        </p:nvCxnSpPr>
        <p:spPr>
          <a:xfrm flipH="1">
            <a:off x="8618351" y="1165102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5A69CA-B855-4E12-9F8E-2B8E381021D2}"/>
              </a:ext>
            </a:extLst>
          </p:cNvPr>
          <p:cNvCxnSpPr/>
          <p:nvPr/>
        </p:nvCxnSpPr>
        <p:spPr>
          <a:xfrm flipH="1">
            <a:off x="8618351" y="1413960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113CB-8EDC-4773-9E1E-BF6251F2AC72}"/>
              </a:ext>
            </a:extLst>
          </p:cNvPr>
          <p:cNvCxnSpPr/>
          <p:nvPr/>
        </p:nvCxnSpPr>
        <p:spPr>
          <a:xfrm flipH="1">
            <a:off x="8611967" y="898648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6324301-4B4B-418D-9675-1E1715B6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66" y="2689366"/>
            <a:ext cx="1299715" cy="2614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E64E2FC-EC63-48F8-BBDE-990E347E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9" y="3697360"/>
            <a:ext cx="649294" cy="1306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131CF1-474E-4F5E-8637-FF82B21F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22" y="3383512"/>
            <a:ext cx="604799" cy="1727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604A68F-52AB-44B3-BD51-6B63536D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21" y="3931892"/>
            <a:ext cx="717856" cy="17946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CA4482-6D7D-4BA0-9F4B-D7B8904DD54A}"/>
              </a:ext>
            </a:extLst>
          </p:cNvPr>
          <p:cNvSpPr txBox="1"/>
          <p:nvPr/>
        </p:nvSpPr>
        <p:spPr>
          <a:xfrm>
            <a:off x="3265069" y="6139373"/>
            <a:ext cx="564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latin typeface="Mongolian Baiti" panose="03000500000000000000" pitchFamily="66" charset="0"/>
                <a:cs typeface="Mongolian Baiti" panose="03000500000000000000" pitchFamily="66" charset="0"/>
              </a:rPr>
              <a:t>Contiguous Allocation Method</a:t>
            </a:r>
            <a:endParaRPr lang="en-SG" sz="28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00722-9926-44A5-BF08-8A3C5790DF91}"/>
              </a:ext>
            </a:extLst>
          </p:cNvPr>
          <p:cNvCxnSpPr/>
          <p:nvPr/>
        </p:nvCxnSpPr>
        <p:spPr>
          <a:xfrm flipH="1">
            <a:off x="8611967" y="1710642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87578E-6CEC-4DC2-8B5B-644C40DEEB68}"/>
              </a:ext>
            </a:extLst>
          </p:cNvPr>
          <p:cNvCxnSpPr/>
          <p:nvPr/>
        </p:nvCxnSpPr>
        <p:spPr>
          <a:xfrm flipH="1">
            <a:off x="8611967" y="1952243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0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6" grpId="0"/>
      <p:bldP spid="17" grpId="0"/>
      <p:bldP spid="18" grpId="0"/>
      <p:bldP spid="20" grpId="0"/>
      <p:bldP spid="22" grpId="0"/>
      <p:bldP spid="24" grpId="0"/>
      <p:bldP spid="25" grpId="0"/>
      <p:bldP spid="26" grpId="0"/>
      <p:bldP spid="23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2C652-7553-4630-BC2B-C4A32370A668}"/>
              </a:ext>
            </a:extLst>
          </p:cNvPr>
          <p:cNvSpPr txBox="1"/>
          <p:nvPr/>
        </p:nvSpPr>
        <p:spPr>
          <a:xfrm>
            <a:off x="1117954" y="207414"/>
            <a:ext cx="3685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>
                <a:latin typeface="Mongolian Baiti" panose="03000500000000000000" pitchFamily="66" charset="0"/>
                <a:cs typeface="Mongolian Baiti" panose="03000500000000000000" pitchFamily="66" charset="0"/>
              </a:rPr>
              <a:t>File Operations</a:t>
            </a:r>
          </a:p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121,101,12,10,14,105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CA2085-1967-4A1A-9495-FA30209F3E0C}"/>
              </a:ext>
            </a:extLst>
          </p:cNvPr>
          <p:cNvGraphicFramePr>
            <a:graphicFrameLocks noGrp="1"/>
          </p:cNvGraphicFramePr>
          <p:nvPr/>
        </p:nvGraphicFramePr>
        <p:xfrm>
          <a:off x="358923" y="1941478"/>
          <a:ext cx="520343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79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Index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Block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File Data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EB07F-3559-4BDE-B48E-F4754CDC36CD}"/>
              </a:ext>
            </a:extLst>
          </p:cNvPr>
          <p:cNvGraphicFramePr>
            <a:graphicFrameLocks noGrp="1"/>
          </p:cNvGraphicFramePr>
          <p:nvPr/>
        </p:nvGraphicFramePr>
        <p:xfrm>
          <a:off x="6202824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CA816A-2262-4A6F-90E1-22DDF095DAC9}"/>
              </a:ext>
            </a:extLst>
          </p:cNvPr>
          <p:cNvGraphicFramePr>
            <a:graphicFrameLocks noGrp="1"/>
          </p:cNvGraphicFramePr>
          <p:nvPr/>
        </p:nvGraphicFramePr>
        <p:xfrm>
          <a:off x="8987328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A5BA28-350C-4913-A99A-D2A27146A6F6}"/>
              </a:ext>
            </a:extLst>
          </p:cNvPr>
          <p:cNvSpPr txBox="1"/>
          <p:nvPr/>
        </p:nvSpPr>
        <p:spPr>
          <a:xfrm>
            <a:off x="4081686" y="2317630"/>
            <a:ext cx="126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121,2,3</a:t>
            </a:r>
            <a:endParaRPr lang="en-SG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C8BA6-E03E-4DE6-A79E-AAB7092DDA0D}"/>
              </a:ext>
            </a:extLst>
          </p:cNvPr>
          <p:cNvSpPr txBox="1"/>
          <p:nvPr/>
        </p:nvSpPr>
        <p:spPr>
          <a:xfrm>
            <a:off x="7499647" y="754662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101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E3DBB-265A-4099-93FF-1FB58D0628DB}"/>
              </a:ext>
            </a:extLst>
          </p:cNvPr>
          <p:cNvSpPr txBox="1"/>
          <p:nvPr/>
        </p:nvSpPr>
        <p:spPr>
          <a:xfrm>
            <a:off x="7499647" y="1031661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E9D29-F645-415E-B831-7EA04C946D7F}"/>
              </a:ext>
            </a:extLst>
          </p:cNvPr>
          <p:cNvSpPr txBox="1"/>
          <p:nvPr/>
        </p:nvSpPr>
        <p:spPr>
          <a:xfrm>
            <a:off x="7499647" y="1308046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4B5F0-7BCA-407B-B727-20C13FAA4886}"/>
              </a:ext>
            </a:extLst>
          </p:cNvPr>
          <p:cNvSpPr txBox="1"/>
          <p:nvPr/>
        </p:nvSpPr>
        <p:spPr>
          <a:xfrm>
            <a:off x="7499647" y="1584431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14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0668-A959-44D5-B57F-F5F438749FBD}"/>
              </a:ext>
            </a:extLst>
          </p:cNvPr>
          <p:cNvSpPr txBox="1"/>
          <p:nvPr/>
        </p:nvSpPr>
        <p:spPr>
          <a:xfrm>
            <a:off x="7508192" y="1802978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endParaRPr lang="en-SG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304B5-BDB1-4579-87E2-65E9AA08F82A}"/>
              </a:ext>
            </a:extLst>
          </p:cNvPr>
          <p:cNvSpPr txBox="1"/>
          <p:nvPr/>
        </p:nvSpPr>
        <p:spPr>
          <a:xfrm>
            <a:off x="7508192" y="206396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105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50DA5-6A24-4C0F-B94D-FCEB2E25F14D}"/>
              </a:ext>
            </a:extLst>
          </p:cNvPr>
          <p:cNvSpPr txBox="1"/>
          <p:nvPr/>
        </p:nvSpPr>
        <p:spPr>
          <a:xfrm>
            <a:off x="7508192" y="2317630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latin typeface="Mongolian Baiti" panose="03000500000000000000" pitchFamily="66" charset="0"/>
                <a:cs typeface="Mongolian Baiti" panose="03000500000000000000" pitchFamily="66" charset="0"/>
              </a:rPr>
              <a:t>-1</a:t>
            </a:r>
            <a:endParaRPr lang="en-SG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4AB43-D9D3-4341-AAE6-9A667C93E8B7}"/>
              </a:ext>
            </a:extLst>
          </p:cNvPr>
          <p:cNvSpPr txBox="1"/>
          <p:nvPr/>
        </p:nvSpPr>
        <p:spPr>
          <a:xfrm>
            <a:off x="4081686" y="2666700"/>
            <a:ext cx="126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27,4,4</a:t>
            </a:r>
            <a:endParaRPr lang="en-SG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21532-76DB-4A74-90E2-F0826C08C9C6}"/>
              </a:ext>
            </a:extLst>
          </p:cNvPr>
          <p:cNvSpPr txBox="1"/>
          <p:nvPr/>
        </p:nvSpPr>
        <p:spPr>
          <a:xfrm>
            <a:off x="7508192" y="334958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201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32D34-697D-471A-84B0-EFD1F580D1DC}"/>
              </a:ext>
            </a:extLst>
          </p:cNvPr>
          <p:cNvSpPr txBox="1"/>
          <p:nvPr/>
        </p:nvSpPr>
        <p:spPr>
          <a:xfrm>
            <a:off x="7516737" y="3617180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202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3F145-81ED-4EFB-A62D-42735A06B335}"/>
              </a:ext>
            </a:extLst>
          </p:cNvPr>
          <p:cNvSpPr txBox="1"/>
          <p:nvPr/>
        </p:nvSpPr>
        <p:spPr>
          <a:xfrm>
            <a:off x="7508192" y="3883125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203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35BCB-5637-4A43-BB45-462818BF7B85}"/>
              </a:ext>
            </a:extLst>
          </p:cNvPr>
          <p:cNvSpPr txBox="1"/>
          <p:nvPr/>
        </p:nvSpPr>
        <p:spPr>
          <a:xfrm>
            <a:off x="7499647" y="411679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latin typeface="Mongolian Baiti" panose="03000500000000000000" pitchFamily="66" charset="0"/>
                <a:cs typeface="Mongolian Baiti" panose="03000500000000000000" pitchFamily="66" charset="0"/>
              </a:rPr>
              <a:t>-1</a:t>
            </a:r>
            <a:endParaRPr lang="en-SG" sz="12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0A7151-DE1C-48DF-9336-A3A9263FFF05}"/>
              </a:ext>
            </a:extLst>
          </p:cNvPr>
          <p:cNvCxnSpPr/>
          <p:nvPr/>
        </p:nvCxnSpPr>
        <p:spPr>
          <a:xfrm flipH="1">
            <a:off x="5689959" y="249503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F9D051-93D9-4807-B66F-BE0A39EB7125}"/>
              </a:ext>
            </a:extLst>
          </p:cNvPr>
          <p:cNvSpPr txBox="1"/>
          <p:nvPr/>
        </p:nvSpPr>
        <p:spPr>
          <a:xfrm>
            <a:off x="-115451" y="8664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00B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27,201,202,203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84191-3632-4E01-BBED-B42664454530}"/>
              </a:ext>
            </a:extLst>
          </p:cNvPr>
          <p:cNvSpPr txBox="1"/>
          <p:nvPr/>
        </p:nvSpPr>
        <p:spPr>
          <a:xfrm>
            <a:off x="-169772" y="1123380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read,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D5A03-3E10-4601-8D4A-7016E07C191D}"/>
              </a:ext>
            </a:extLst>
          </p:cNvPr>
          <p:cNvSpPr txBox="1"/>
          <p:nvPr/>
        </p:nvSpPr>
        <p:spPr>
          <a:xfrm>
            <a:off x="-178317" y="1397611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delete,</a:t>
            </a:r>
            <a:r>
              <a:rPr lang="en-SG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5E5919-E3C2-4B2D-AC1C-53FEC33453FA}"/>
              </a:ext>
            </a:extLst>
          </p:cNvPr>
          <p:cNvCxnSpPr/>
          <p:nvPr/>
        </p:nvCxnSpPr>
        <p:spPr>
          <a:xfrm flipH="1">
            <a:off x="8609806" y="1156168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5A69CA-B855-4E12-9F8E-2B8E381021D2}"/>
              </a:ext>
            </a:extLst>
          </p:cNvPr>
          <p:cNvCxnSpPr/>
          <p:nvPr/>
        </p:nvCxnSpPr>
        <p:spPr>
          <a:xfrm flipH="1">
            <a:off x="8609806" y="1405026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FD13C-CBDF-442F-89AB-D198C3135A07}"/>
              </a:ext>
            </a:extLst>
          </p:cNvPr>
          <p:cNvCxnSpPr/>
          <p:nvPr/>
        </p:nvCxnSpPr>
        <p:spPr>
          <a:xfrm flipH="1">
            <a:off x="8609806" y="166839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113CB-8EDC-4773-9E1E-BF6251F2AC72}"/>
              </a:ext>
            </a:extLst>
          </p:cNvPr>
          <p:cNvCxnSpPr/>
          <p:nvPr/>
        </p:nvCxnSpPr>
        <p:spPr>
          <a:xfrm flipH="1">
            <a:off x="8603422" y="889714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6324301-4B4B-418D-9675-1E1715B6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97" y="2720647"/>
            <a:ext cx="1299715" cy="2614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E64E2FC-EC63-48F8-BBDE-990E347E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9" y="3697360"/>
            <a:ext cx="649294" cy="1306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131CF1-474E-4F5E-8637-FF82B21F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51" y="3409809"/>
            <a:ext cx="604799" cy="1727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604A68F-52AB-44B3-BD51-6B63536D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21" y="3931892"/>
            <a:ext cx="717856" cy="1794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8438D9A-BFAE-40E7-934C-07B65F31D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21" y="4156777"/>
            <a:ext cx="647700" cy="228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FAC22D-F903-4B80-8305-6FAFD4D1BAC4}"/>
              </a:ext>
            </a:extLst>
          </p:cNvPr>
          <p:cNvSpPr txBox="1"/>
          <p:nvPr/>
        </p:nvSpPr>
        <p:spPr>
          <a:xfrm>
            <a:off x="3157671" y="6175106"/>
            <a:ext cx="564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latin typeface="Mongolian Baiti" panose="03000500000000000000" pitchFamily="66" charset="0"/>
                <a:cs typeface="Mongolian Baiti" panose="03000500000000000000" pitchFamily="66" charset="0"/>
              </a:rPr>
              <a:t>Linked Allocation Method</a:t>
            </a:r>
            <a:endParaRPr lang="en-SG" sz="28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72145C-56D1-4FF8-8690-9734C6404C59}"/>
              </a:ext>
            </a:extLst>
          </p:cNvPr>
          <p:cNvCxnSpPr/>
          <p:nvPr/>
        </p:nvCxnSpPr>
        <p:spPr>
          <a:xfrm flipH="1">
            <a:off x="8593392" y="195785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037D45-8807-488B-B1E6-38E7F2C184BD}"/>
              </a:ext>
            </a:extLst>
          </p:cNvPr>
          <p:cNvCxnSpPr/>
          <p:nvPr/>
        </p:nvCxnSpPr>
        <p:spPr>
          <a:xfrm flipH="1">
            <a:off x="8603422" y="2218273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AFE93F-3971-4142-B3C5-ACE6A9A64151}"/>
              </a:ext>
            </a:extLst>
          </p:cNvPr>
          <p:cNvCxnSpPr/>
          <p:nvPr/>
        </p:nvCxnSpPr>
        <p:spPr>
          <a:xfrm flipH="1">
            <a:off x="8609806" y="2461828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3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2C652-7553-4630-BC2B-C4A32370A668}"/>
              </a:ext>
            </a:extLst>
          </p:cNvPr>
          <p:cNvSpPr txBox="1"/>
          <p:nvPr/>
        </p:nvSpPr>
        <p:spPr>
          <a:xfrm>
            <a:off x="1117954" y="207414"/>
            <a:ext cx="3685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>
                <a:latin typeface="Mongolian Baiti" panose="03000500000000000000" pitchFamily="66" charset="0"/>
                <a:cs typeface="Mongolian Baiti" panose="03000500000000000000" pitchFamily="66" charset="0"/>
              </a:rPr>
              <a:t>File Operations</a:t>
            </a:r>
          </a:p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121,101,12,10,14,105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CA2085-1967-4A1A-9495-FA30209F3E0C}"/>
              </a:ext>
            </a:extLst>
          </p:cNvPr>
          <p:cNvGraphicFramePr>
            <a:graphicFrameLocks noGrp="1"/>
          </p:cNvGraphicFramePr>
          <p:nvPr/>
        </p:nvGraphicFramePr>
        <p:xfrm>
          <a:off x="358923" y="1941478"/>
          <a:ext cx="520343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79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1734479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Index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Block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File Data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35240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EB07F-3559-4BDE-B48E-F4754CDC36CD}"/>
              </a:ext>
            </a:extLst>
          </p:cNvPr>
          <p:cNvGraphicFramePr>
            <a:graphicFrameLocks noGrp="1"/>
          </p:cNvGraphicFramePr>
          <p:nvPr/>
        </p:nvGraphicFramePr>
        <p:xfrm>
          <a:off x="6202824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19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29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CA816A-2262-4A6F-90E1-22DDF095DAC9}"/>
              </a:ext>
            </a:extLst>
          </p:cNvPr>
          <p:cNvGraphicFramePr>
            <a:graphicFrameLocks noGrp="1"/>
          </p:cNvGraphicFramePr>
          <p:nvPr/>
        </p:nvGraphicFramePr>
        <p:xfrm>
          <a:off x="8987328" y="524158"/>
          <a:ext cx="234297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90">
                  <a:extLst>
                    <a:ext uri="{9D8B030D-6E8A-4147-A177-3AD203B41FA5}">
                      <a16:colId xmlns:a16="http://schemas.microsoft.com/office/drawing/2014/main" val="4037528172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2522990836"/>
                    </a:ext>
                  </a:extLst>
                </a:gridCol>
                <a:gridCol w="780990">
                  <a:extLst>
                    <a:ext uri="{9D8B030D-6E8A-4147-A177-3AD203B41FA5}">
                      <a16:colId xmlns:a16="http://schemas.microsoft.com/office/drawing/2014/main" val="365641631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Index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Block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File Data</a:t>
                      </a:r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9442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68955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266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2998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6011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23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58477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9313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499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84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39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0188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40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3561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41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1333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42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68952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43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1996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44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2968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45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543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46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2370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47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36899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48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15394"/>
                  </a:ext>
                </a:extLst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49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9</a:t>
                      </a:r>
                      <a:endParaRPr lang="en-SG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75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A5BA28-350C-4913-A99A-D2A27146A6F6}"/>
              </a:ext>
            </a:extLst>
          </p:cNvPr>
          <p:cNvSpPr txBox="1"/>
          <p:nvPr/>
        </p:nvSpPr>
        <p:spPr>
          <a:xfrm>
            <a:off x="4081686" y="2317630"/>
            <a:ext cx="126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121,2</a:t>
            </a:r>
            <a:endParaRPr lang="en-SG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C8BA6-E03E-4DE6-A79E-AAB7092DDA0D}"/>
              </a:ext>
            </a:extLst>
          </p:cNvPr>
          <p:cNvSpPr txBox="1"/>
          <p:nvPr/>
        </p:nvSpPr>
        <p:spPr>
          <a:xfrm>
            <a:off x="7491102" y="2068366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101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E3DBB-265A-4099-93FF-1FB58D0628DB}"/>
              </a:ext>
            </a:extLst>
          </p:cNvPr>
          <p:cNvSpPr txBox="1"/>
          <p:nvPr/>
        </p:nvSpPr>
        <p:spPr>
          <a:xfrm>
            <a:off x="7491102" y="2315909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E9D29-F645-415E-B831-7EA04C946D7F}"/>
              </a:ext>
            </a:extLst>
          </p:cNvPr>
          <p:cNvSpPr txBox="1"/>
          <p:nvPr/>
        </p:nvSpPr>
        <p:spPr>
          <a:xfrm>
            <a:off x="7491102" y="2566044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4B5F0-7BCA-407B-B727-20C13FAA4886}"/>
              </a:ext>
            </a:extLst>
          </p:cNvPr>
          <p:cNvSpPr txBox="1"/>
          <p:nvPr/>
        </p:nvSpPr>
        <p:spPr>
          <a:xfrm>
            <a:off x="7491102" y="2816467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14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304B5-BDB1-4579-87E2-65E9AA08F82A}"/>
              </a:ext>
            </a:extLst>
          </p:cNvPr>
          <p:cNvSpPr txBox="1"/>
          <p:nvPr/>
        </p:nvSpPr>
        <p:spPr>
          <a:xfrm>
            <a:off x="7508192" y="309631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105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4AB43-D9D3-4341-AAE6-9A667C93E8B7}"/>
              </a:ext>
            </a:extLst>
          </p:cNvPr>
          <p:cNvSpPr txBox="1"/>
          <p:nvPr/>
        </p:nvSpPr>
        <p:spPr>
          <a:xfrm>
            <a:off x="4081686" y="2666700"/>
            <a:ext cx="126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27,4</a:t>
            </a:r>
            <a:endParaRPr lang="en-SG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21532-76DB-4A74-90E2-F0826C08C9C6}"/>
              </a:ext>
            </a:extLst>
          </p:cNvPr>
          <p:cNvSpPr txBox="1"/>
          <p:nvPr/>
        </p:nvSpPr>
        <p:spPr>
          <a:xfrm>
            <a:off x="7507042" y="4682962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201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32D34-697D-471A-84B0-EFD1F580D1DC}"/>
              </a:ext>
            </a:extLst>
          </p:cNvPr>
          <p:cNvSpPr txBox="1"/>
          <p:nvPr/>
        </p:nvSpPr>
        <p:spPr>
          <a:xfrm>
            <a:off x="7515587" y="4950559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202</a:t>
            </a:r>
            <a:endParaRPr lang="en-SG" sz="120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3F145-81ED-4EFB-A62D-42735A06B335}"/>
              </a:ext>
            </a:extLst>
          </p:cNvPr>
          <p:cNvSpPr txBox="1"/>
          <p:nvPr/>
        </p:nvSpPr>
        <p:spPr>
          <a:xfrm>
            <a:off x="7507042" y="5216504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203</a:t>
            </a:r>
            <a:endParaRPr lang="en-SG" sz="1200">
              <a:solidFill>
                <a:schemeClr val="accent6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0A7151-DE1C-48DF-9336-A3A9263FFF05}"/>
              </a:ext>
            </a:extLst>
          </p:cNvPr>
          <p:cNvCxnSpPr/>
          <p:nvPr/>
        </p:nvCxnSpPr>
        <p:spPr>
          <a:xfrm flipH="1">
            <a:off x="5696966" y="245645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F9D051-93D9-4807-B66F-BE0A39EB7125}"/>
              </a:ext>
            </a:extLst>
          </p:cNvPr>
          <p:cNvSpPr txBox="1"/>
          <p:nvPr/>
        </p:nvSpPr>
        <p:spPr>
          <a:xfrm>
            <a:off x="-115451" y="8664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add,</a:t>
            </a:r>
            <a:r>
              <a:rPr lang="en-SG">
                <a:solidFill>
                  <a:srgbClr val="00B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27,201,202,203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84191-3632-4E01-BBED-B42664454530}"/>
              </a:ext>
            </a:extLst>
          </p:cNvPr>
          <p:cNvSpPr txBox="1"/>
          <p:nvPr/>
        </p:nvSpPr>
        <p:spPr>
          <a:xfrm>
            <a:off x="-169772" y="1123380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read,</a:t>
            </a:r>
            <a:r>
              <a:rPr lang="en-SG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D5A03-3E10-4601-8D4A-7016E07C191D}"/>
              </a:ext>
            </a:extLst>
          </p:cNvPr>
          <p:cNvSpPr txBox="1"/>
          <p:nvPr/>
        </p:nvSpPr>
        <p:spPr>
          <a:xfrm>
            <a:off x="-178317" y="1397611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>
                <a:latin typeface="Mongolian Baiti" panose="03000500000000000000" pitchFamily="66" charset="0"/>
                <a:cs typeface="Mongolian Baiti" panose="03000500000000000000" pitchFamily="66" charset="0"/>
              </a:rPr>
              <a:t>delete,</a:t>
            </a:r>
            <a:r>
              <a:rPr lang="en-SG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27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5E5919-E3C2-4B2D-AC1C-53FEC33453FA}"/>
              </a:ext>
            </a:extLst>
          </p:cNvPr>
          <p:cNvCxnSpPr/>
          <p:nvPr/>
        </p:nvCxnSpPr>
        <p:spPr>
          <a:xfrm flipH="1">
            <a:off x="8604572" y="217140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5A69CA-B855-4E12-9F8E-2B8E381021D2}"/>
              </a:ext>
            </a:extLst>
          </p:cNvPr>
          <p:cNvCxnSpPr/>
          <p:nvPr/>
        </p:nvCxnSpPr>
        <p:spPr>
          <a:xfrm flipH="1">
            <a:off x="8604572" y="2420267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FD13C-CBDF-442F-89AB-D198C3135A07}"/>
              </a:ext>
            </a:extLst>
          </p:cNvPr>
          <p:cNvCxnSpPr/>
          <p:nvPr/>
        </p:nvCxnSpPr>
        <p:spPr>
          <a:xfrm flipH="1">
            <a:off x="8604572" y="2683640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113CB-8EDC-4773-9E1E-BF6251F2AC72}"/>
              </a:ext>
            </a:extLst>
          </p:cNvPr>
          <p:cNvCxnSpPr/>
          <p:nvPr/>
        </p:nvCxnSpPr>
        <p:spPr>
          <a:xfrm flipH="1">
            <a:off x="8592817" y="891886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6324301-4B4B-418D-9675-1E1715B6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44" y="2731214"/>
            <a:ext cx="1299715" cy="2614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B00752-4A04-428D-8C29-1381E14A016A}"/>
              </a:ext>
            </a:extLst>
          </p:cNvPr>
          <p:cNvSpPr txBox="1"/>
          <p:nvPr/>
        </p:nvSpPr>
        <p:spPr>
          <a:xfrm>
            <a:off x="3378438" y="6193439"/>
            <a:ext cx="564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latin typeface="Mongolian Baiti" panose="03000500000000000000" pitchFamily="66" charset="0"/>
                <a:cs typeface="Mongolian Baiti" panose="03000500000000000000" pitchFamily="66" charset="0"/>
              </a:rPr>
              <a:t>Index Allocation Method</a:t>
            </a:r>
            <a:endParaRPr lang="en-SG" sz="28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F0206-15EA-44E8-BB3A-CF7A5468522F}"/>
              </a:ext>
            </a:extLst>
          </p:cNvPr>
          <p:cNvSpPr txBox="1"/>
          <p:nvPr/>
        </p:nvSpPr>
        <p:spPr>
          <a:xfrm>
            <a:off x="7499647" y="761043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endParaRPr lang="en-SG" sz="120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267E54-D940-41A9-A66B-B526EE58FF6E}"/>
              </a:ext>
            </a:extLst>
          </p:cNvPr>
          <p:cNvSpPr txBox="1"/>
          <p:nvPr/>
        </p:nvSpPr>
        <p:spPr>
          <a:xfrm>
            <a:off x="7497600" y="3371018"/>
            <a:ext cx="126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>
                <a:solidFill>
                  <a:schemeClr val="accent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5</a:t>
            </a:r>
            <a:endParaRPr lang="en-SG" sz="1200">
              <a:solidFill>
                <a:schemeClr val="accent6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D37CE7-784B-4229-A11F-738BE654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60" y="4677526"/>
            <a:ext cx="547301" cy="2082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3C977B5-1E81-464E-84F7-A61B4CE1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56" y="5203952"/>
            <a:ext cx="547301" cy="208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CAD138-A27B-4453-89C1-646C3A01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28" y="4957467"/>
            <a:ext cx="559262" cy="2010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7C3726-7E76-4841-A293-68609527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08" y="3405033"/>
            <a:ext cx="559262" cy="20103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C10B40-3F09-4408-ACD1-A2C5259E63CD}"/>
              </a:ext>
            </a:extLst>
          </p:cNvPr>
          <p:cNvCxnSpPr/>
          <p:nvPr/>
        </p:nvCxnSpPr>
        <p:spPr>
          <a:xfrm flipH="1">
            <a:off x="8604572" y="2971439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086906-C26D-48FA-A5FB-B6ED87FB4FC7}"/>
              </a:ext>
            </a:extLst>
          </p:cNvPr>
          <p:cNvCxnSpPr/>
          <p:nvPr/>
        </p:nvCxnSpPr>
        <p:spPr>
          <a:xfrm flipH="1">
            <a:off x="8611967" y="3226323"/>
            <a:ext cx="2920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6" grpId="0"/>
      <p:bldP spid="17" grpId="0"/>
      <p:bldP spid="18" grpId="0"/>
      <p:bldP spid="20" grpId="0"/>
      <p:bldP spid="22" grpId="0"/>
      <p:bldP spid="24" grpId="0"/>
      <p:bldP spid="25" grpId="0"/>
      <p:bldP spid="26" grpId="0"/>
      <p:bldP spid="23" grpId="0"/>
      <p:bldP spid="28" grpId="0"/>
      <p:bldP spid="29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0C80A-5B3D-4FF4-87BF-D558414BA7BA}"/>
              </a:ext>
            </a:extLst>
          </p:cNvPr>
          <p:cNvSpPr txBox="1"/>
          <p:nvPr/>
        </p:nvSpPr>
        <p:spPr>
          <a:xfrm>
            <a:off x="4152900" y="1674122"/>
            <a:ext cx="3743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latin typeface="Mongolian Baiti" panose="03000500000000000000" pitchFamily="66" charset="0"/>
                <a:cs typeface="Mongolian Baiti" panose="03000500000000000000" pitchFamily="66" charset="0"/>
              </a:rPr>
              <a:t>Thank You!</a:t>
            </a:r>
            <a:endParaRPr lang="en-SG" sz="40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026" name="Picture 2" descr="Dino Dinosaur Sticker - Dino Dinosaur Cute - Discover &amp;amp; Share GIFs">
            <a:extLst>
              <a:ext uri="{FF2B5EF4-FFF2-40B4-BE49-F238E27FC236}">
                <a16:creationId xmlns:a16="http://schemas.microsoft.com/office/drawing/2014/main" id="{4AD4D0CD-3831-40BC-8C61-E1108AA3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29" y="2644858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8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8E5AC2E745794BB8E40C2C0769C84A" ma:contentTypeVersion="7" ma:contentTypeDescription="Create a new document." ma:contentTypeScope="" ma:versionID="b1e984a59d6c8ae72c9cf3fdd3fdf829">
  <xsd:schema xmlns:xsd="http://www.w3.org/2001/XMLSchema" xmlns:xs="http://www.w3.org/2001/XMLSchema" xmlns:p="http://schemas.microsoft.com/office/2006/metadata/properties" xmlns:ns3="d4d3c2c3-5054-4112-91af-2bee81970af5" xmlns:ns4="5d97fb49-232f-4d0b-82cb-a2be689580da" targetNamespace="http://schemas.microsoft.com/office/2006/metadata/properties" ma:root="true" ma:fieldsID="38a78438db3d1ba6ed1bb353b324ea1c" ns3:_="" ns4:_="">
    <xsd:import namespace="d4d3c2c3-5054-4112-91af-2bee81970af5"/>
    <xsd:import namespace="5d97fb49-232f-4d0b-82cb-a2be689580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3c2c3-5054-4112-91af-2bee81970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7fb49-232f-4d0b-82cb-a2be689580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D156-B372-45DA-8595-180CD5B6FE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4E180-3E5B-4423-844A-8C5669D59251}">
  <ds:schemaRefs>
    <ds:schemaRef ds:uri="5d97fb49-232f-4d0b-82cb-a2be689580da"/>
    <ds:schemaRef ds:uri="d4d3c2c3-5054-4112-91af-2bee81970a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5ACCCB-55E9-4C87-8EF7-3C21BB2344A0}">
  <ds:schemaRefs>
    <ds:schemaRef ds:uri="5d97fb49-232f-4d0b-82cb-a2be689580da"/>
    <ds:schemaRef ds:uri="d4d3c2c3-5054-4112-91af-2bee81970a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WILFRED NG JUN HWEE</dc:creator>
  <cp:revision>2</cp:revision>
  <dcterms:created xsi:type="dcterms:W3CDTF">2021-11-27T08:28:24Z</dcterms:created>
  <dcterms:modified xsi:type="dcterms:W3CDTF">2021-11-29T13:35:06Z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0x010100298E5AC2E745794BB8E40C2C0769C84A</vt:lpwstr>
  </property>
</Properties>
</file>