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00FF99"/>
    <a:srgbClr val="5368D1"/>
    <a:srgbClr val="75DB73"/>
    <a:srgbClr val="2883A8"/>
    <a:srgbClr val="D933C5"/>
    <a:srgbClr val="FA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0D62-47DE-4BC5-AAC5-F02275C55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D8AAC-3322-4C76-B0B7-36A99130E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BDDD1-357D-41BF-BB11-2BE5852B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26DF-F69B-4BF7-94BB-BA2E18A305F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7EBDF-EA84-4B8A-A562-B61E823D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A920-5CDF-4960-AE0E-BD53E84E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7462-9581-4A82-A1DF-E74350803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5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4DD6-2760-44A3-ACD8-EEC436DB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871BF-4A67-4FCC-972F-32FB21601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EFCD6-A211-4B88-9794-DD2FF023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26DF-F69B-4BF7-94BB-BA2E18A305F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552D8-0F16-445F-B488-F1E8FA87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DDE2A-C4BE-42E6-AB16-F8FC69EC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7462-9581-4A82-A1DF-E74350803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6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62D4B-824F-4135-A9D9-7E045D3FE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067AC-A817-4E46-91D3-7BF604F26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446BD-2C42-4A41-8813-4FCBC7E4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26DF-F69B-4BF7-94BB-BA2E18A305F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84AFA-7678-49C9-89E0-30152352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853F-CC86-49B5-8E2B-20654F0B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7462-9581-4A82-A1DF-E74350803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9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AE20-946A-4153-84A6-EB4C7F41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CEAB-9518-497D-A305-E3A95D2D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FF3E5-F467-4FEA-A8FD-9E5E2791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26DF-F69B-4BF7-94BB-BA2E18A305F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5C577-10DA-42EC-8E9D-1052FBF6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C0FEF-203F-4D74-AC6E-CDB0F230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7462-9581-4A82-A1DF-E74350803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2A1F-EB78-4E9F-AC63-420D7B16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957C-11ED-4DCD-B2C3-E44F110B3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07B8-1B87-4723-B5F1-87950E40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26DF-F69B-4BF7-94BB-BA2E18A305F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F3161-0261-4B68-AA12-FFE713B4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11357-1E1D-4053-BFA7-B69AE50A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7462-9581-4A82-A1DF-E74350803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3A04-2D67-497B-A17C-A7F4565E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1BE99-63DF-49EC-ABAA-DEA22F40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85F89-7B3E-4D7C-9DD4-DE03FDCEA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66EFD-C102-46C5-A759-CE4E7491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26DF-F69B-4BF7-94BB-BA2E18A305F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6684A-06AB-4B49-B6FF-BB674FD4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13B77-7837-44AD-A3A8-7F3908C1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7462-9581-4A82-A1DF-E74350803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9A1F-6B0A-4802-BC92-5C13F3DF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E1899-1112-46B0-BD51-58FFA1A1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3554E-D5C6-442D-B705-A22E1B53F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AE60C-AA04-4AE3-8BCC-8EA332DB4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4E9AA-D039-4516-A9EC-88B31DF4A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841C5-8CCE-4644-9A19-C1AE89F1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26DF-F69B-4BF7-94BB-BA2E18A305F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65450-E990-4963-A410-5D85E4E1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98FA3-D5E6-408E-809F-84B081C2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7462-9581-4A82-A1DF-E74350803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6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ECD3-7B8C-49C1-8B35-7285EA58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0FE5A-92BE-4BC8-AD6F-0AD2F9F7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26DF-F69B-4BF7-94BB-BA2E18A305F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BDE3-DB24-4A9A-93EA-6A3550D3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535EC-381D-4F63-95BD-27DFEC45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7462-9581-4A82-A1DF-E74350803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23092-928F-4724-A0AF-D110229E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26DF-F69B-4BF7-94BB-BA2E18A305F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A4E14-111D-41B3-AFA0-E25BFF2A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67841-8DEB-46DC-9E82-0378AA28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7462-9581-4A82-A1DF-E74350803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1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657F-6A7B-4CFD-B92F-930355E9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409F-DA87-439B-AE21-A24DB83E6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0C26E-33FC-40F3-82E9-C5E07E642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8EA97-F49C-4C3D-9A2A-A43DEE2D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26DF-F69B-4BF7-94BB-BA2E18A305F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7A0E-24AB-45C5-B8DA-0D853F09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F8FE9-30E5-4DA4-90BE-5F39BD49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7462-9581-4A82-A1DF-E74350803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8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097B-07EE-4F8D-9515-54857FA1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24D7A-A09B-455C-AD84-860F088E6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8C2DB-48E5-4B7A-8DCF-701134701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6F1B2-989B-4ADA-9D8F-AC667136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26DF-F69B-4BF7-94BB-BA2E18A305F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F7666-3847-44AF-97FA-1E72B896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304BE-ABC5-4865-82A5-5D728638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7462-9581-4A82-A1DF-E74350803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7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6D267-74F9-485B-B47D-8AFBBA0D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BC3CC-6323-4995-8020-C2F2525C5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B24AE-9BC0-4D89-97D2-C5960D4A8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026DF-F69B-4BF7-94BB-BA2E18A305F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D2FE4-33F8-4CD3-BD25-C7DE84F2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6F16B-7FEA-4415-AD8C-6F9C7B8B9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B7462-9581-4A82-A1DF-E74350803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5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DCD2C0-FE43-4AC3-8333-B6558A8880DC}"/>
              </a:ext>
            </a:extLst>
          </p:cNvPr>
          <p:cNvSpPr txBox="1"/>
          <p:nvPr/>
        </p:nvSpPr>
        <p:spPr>
          <a:xfrm>
            <a:off x="2545237" y="810705"/>
            <a:ext cx="67401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Scanner</a:t>
            </a:r>
          </a:p>
          <a:p>
            <a:r>
              <a:rPr lang="en-US" dirty="0"/>
              <a:t>Printer</a:t>
            </a:r>
          </a:p>
          <a:p>
            <a:r>
              <a:rPr lang="en-US" dirty="0"/>
              <a:t>Keyboard</a:t>
            </a:r>
          </a:p>
          <a:p>
            <a:r>
              <a:rPr lang="en-US" dirty="0"/>
              <a:t>Monitor</a:t>
            </a:r>
          </a:p>
          <a:p>
            <a:r>
              <a:rPr lang="en-US" dirty="0"/>
              <a:t>Speaker</a:t>
            </a:r>
          </a:p>
          <a:p>
            <a:r>
              <a:rPr lang="en-US" dirty="0"/>
              <a:t>Mouse</a:t>
            </a:r>
          </a:p>
          <a:p>
            <a:r>
              <a:rPr lang="en-US" dirty="0"/>
              <a:t>Graphics card</a:t>
            </a:r>
          </a:p>
          <a:p>
            <a:r>
              <a:rPr lang="en-US" dirty="0"/>
              <a:t>Sound card</a:t>
            </a:r>
          </a:p>
          <a:p>
            <a:r>
              <a:rPr lang="en-US" dirty="0"/>
              <a:t>CPU</a:t>
            </a:r>
          </a:p>
          <a:p>
            <a:r>
              <a:rPr lang="en-US" dirty="0"/>
              <a:t>System Unit</a:t>
            </a:r>
          </a:p>
          <a:p>
            <a:r>
              <a:rPr lang="en-US" dirty="0"/>
              <a:t>SATA Cable</a:t>
            </a:r>
          </a:p>
          <a:p>
            <a:r>
              <a:rPr lang="en-US" dirty="0"/>
              <a:t>Hard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0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01BA52-F3F1-437C-8B5B-E1DC41705538}"/>
              </a:ext>
            </a:extLst>
          </p:cNvPr>
          <p:cNvSpPr/>
          <p:nvPr/>
        </p:nvSpPr>
        <p:spPr>
          <a:xfrm>
            <a:off x="1558252" y="1152270"/>
            <a:ext cx="2092750" cy="90497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  <a:scene3d>
            <a:camera prst="orthographicFront"/>
            <a:lightRig rig="threePt" dir="t"/>
          </a:scene3d>
          <a:sp3d>
            <a:bevelT w="184150" h="203200"/>
            <a:bevelB w="184150" h="2095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C617D6-F5F5-4563-9CD3-EBCBA110ABDF}"/>
              </a:ext>
            </a:extLst>
          </p:cNvPr>
          <p:cNvSpPr/>
          <p:nvPr/>
        </p:nvSpPr>
        <p:spPr>
          <a:xfrm>
            <a:off x="1558252" y="2198750"/>
            <a:ext cx="2092750" cy="90497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84150" h="203200"/>
            <a:bevelB w="184150" h="2032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BA6ADB-1E44-4C7D-B1C7-EA43F573B3BB}"/>
              </a:ext>
            </a:extLst>
          </p:cNvPr>
          <p:cNvSpPr/>
          <p:nvPr/>
        </p:nvSpPr>
        <p:spPr>
          <a:xfrm>
            <a:off x="1558252" y="4526752"/>
            <a:ext cx="2092750" cy="904973"/>
          </a:xfrm>
          <a:prstGeom prst="roundRect">
            <a:avLst/>
          </a:prstGeom>
          <a:gradFill flip="none" rotWithShape="1">
            <a:gsLst>
              <a:gs pos="0">
                <a:srgbClr val="7030A0"/>
              </a:gs>
              <a:gs pos="48000">
                <a:srgbClr val="7030A0"/>
              </a:gs>
              <a:gs pos="100000">
                <a:srgbClr val="7030A0"/>
              </a:gs>
            </a:gsLst>
            <a:lin ang="16200000" scaled="1"/>
            <a:tileRect/>
          </a:gra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  <a:scene3d>
            <a:camera prst="orthographicFront"/>
            <a:lightRig rig="threePt" dir="t"/>
          </a:scene3d>
          <a:sp3d>
            <a:bevelT w="184150" h="203200"/>
            <a:bevelB w="184150" h="2095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SCANNER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2C6A96-B569-418A-A491-2CB74C8D2ACE}"/>
              </a:ext>
            </a:extLst>
          </p:cNvPr>
          <p:cNvSpPr/>
          <p:nvPr/>
        </p:nvSpPr>
        <p:spPr>
          <a:xfrm>
            <a:off x="1558252" y="3362751"/>
            <a:ext cx="2092750" cy="904973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48000">
                <a:srgbClr val="00B050"/>
              </a:gs>
              <a:gs pos="100000">
                <a:srgbClr val="00B050"/>
              </a:gs>
            </a:gsLst>
            <a:lin ang="16200000" scaled="1"/>
            <a:tileRect/>
          </a:gra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  <a:scene3d>
            <a:camera prst="orthographicFront"/>
            <a:lightRig rig="threePt" dir="t"/>
          </a:scene3d>
          <a:sp3d>
            <a:bevelT w="184150" h="203200"/>
            <a:bevelB w="184150" h="2095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C87B7C-642B-4272-87EF-B5349FA9D33D}"/>
              </a:ext>
            </a:extLst>
          </p:cNvPr>
          <p:cNvSpPr/>
          <p:nvPr/>
        </p:nvSpPr>
        <p:spPr>
          <a:xfrm>
            <a:off x="4362412" y="1152270"/>
            <a:ext cx="2092750" cy="90497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48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  <a:scene3d>
            <a:camera prst="orthographicFront"/>
            <a:lightRig rig="threePt" dir="t"/>
          </a:scene3d>
          <a:sp3d>
            <a:bevelT w="184150" h="203200"/>
            <a:bevelB w="184150" h="2095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KEYBOARD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092E37-0409-4804-BD8A-8ACB37884A3C}"/>
              </a:ext>
            </a:extLst>
          </p:cNvPr>
          <p:cNvSpPr/>
          <p:nvPr/>
        </p:nvSpPr>
        <p:spPr>
          <a:xfrm>
            <a:off x="4362412" y="2198750"/>
            <a:ext cx="2092750" cy="904973"/>
          </a:xfrm>
          <a:prstGeom prst="roundRect">
            <a:avLst/>
          </a:prstGeom>
          <a:gradFill flip="none" rotWithShape="1">
            <a:gsLst>
              <a:gs pos="0">
                <a:srgbClr val="FA3232"/>
              </a:gs>
              <a:gs pos="48000">
                <a:srgbClr val="FA3232"/>
              </a:gs>
              <a:gs pos="100000">
                <a:srgbClr val="FA3232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84150" h="203200"/>
            <a:bevelB w="184150" h="2032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EBFEB8-5591-4782-9E53-68C24B928299}"/>
              </a:ext>
            </a:extLst>
          </p:cNvPr>
          <p:cNvSpPr/>
          <p:nvPr/>
        </p:nvSpPr>
        <p:spPr>
          <a:xfrm>
            <a:off x="4362412" y="4526752"/>
            <a:ext cx="2092750" cy="904973"/>
          </a:xfrm>
          <a:prstGeom prst="roundRect">
            <a:avLst/>
          </a:prstGeom>
          <a:gradFill flip="none" rotWithShape="1">
            <a:gsLst>
              <a:gs pos="0">
                <a:srgbClr val="2883A8"/>
              </a:gs>
              <a:gs pos="48000">
                <a:srgbClr val="2883A8"/>
              </a:gs>
              <a:gs pos="100000">
                <a:srgbClr val="2883A8"/>
              </a:gs>
            </a:gsLst>
            <a:lin ang="16200000" scaled="1"/>
            <a:tileRect/>
          </a:gra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  <a:scene3d>
            <a:camera prst="orthographicFront"/>
            <a:lightRig rig="threePt" dir="t"/>
          </a:scene3d>
          <a:sp3d>
            <a:bevelT w="184150" h="203200"/>
            <a:bevelB w="184150" h="2095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MOUSE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3E101B-331F-4E55-A30A-FB4DA1DFFC12}"/>
              </a:ext>
            </a:extLst>
          </p:cNvPr>
          <p:cNvSpPr/>
          <p:nvPr/>
        </p:nvSpPr>
        <p:spPr>
          <a:xfrm>
            <a:off x="4362412" y="3362751"/>
            <a:ext cx="2092750" cy="904973"/>
          </a:xfrm>
          <a:prstGeom prst="roundRect">
            <a:avLst/>
          </a:prstGeom>
          <a:gradFill flip="none" rotWithShape="1">
            <a:gsLst>
              <a:gs pos="0">
                <a:srgbClr val="D933C5"/>
              </a:gs>
              <a:gs pos="48000">
                <a:srgbClr val="D933C5"/>
              </a:gs>
              <a:gs pos="100000">
                <a:srgbClr val="D933C5"/>
              </a:gs>
            </a:gsLst>
            <a:lin ang="16200000" scaled="1"/>
            <a:tileRect/>
          </a:gra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  <a:scene3d>
            <a:camera prst="orthographicFront"/>
            <a:lightRig rig="threePt" dir="t"/>
          </a:scene3d>
          <a:sp3d>
            <a:bevelT w="184150" h="203200"/>
            <a:bevelB w="184150" h="2095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F4879B-AB96-4402-98B5-85B62F1458B3}"/>
              </a:ext>
            </a:extLst>
          </p:cNvPr>
          <p:cNvSpPr/>
          <p:nvPr/>
        </p:nvSpPr>
        <p:spPr>
          <a:xfrm>
            <a:off x="7054812" y="1152270"/>
            <a:ext cx="2092750" cy="904973"/>
          </a:xfrm>
          <a:prstGeom prst="roundRect">
            <a:avLst/>
          </a:prstGeom>
          <a:gradFill flip="none" rotWithShape="1">
            <a:gsLst>
              <a:gs pos="0">
                <a:srgbClr val="75DB73"/>
              </a:gs>
              <a:gs pos="48000">
                <a:srgbClr val="75DB73"/>
              </a:gs>
              <a:gs pos="100000">
                <a:srgbClr val="75DB73"/>
              </a:gs>
            </a:gsLst>
            <a:lin ang="16200000" scaled="1"/>
            <a:tileRect/>
          </a:gra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  <a:scene3d>
            <a:camera prst="orthographicFront"/>
            <a:lightRig rig="threePt" dir="t"/>
          </a:scene3d>
          <a:sp3d>
            <a:bevelT w="184150" h="203200"/>
            <a:bevelB w="184150" h="2095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 CARDS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FB5BD3-BB0D-4BFD-9AAF-719F339E412C}"/>
              </a:ext>
            </a:extLst>
          </p:cNvPr>
          <p:cNvSpPr/>
          <p:nvPr/>
        </p:nvSpPr>
        <p:spPr>
          <a:xfrm>
            <a:off x="7054812" y="2198750"/>
            <a:ext cx="2092750" cy="904973"/>
          </a:xfrm>
          <a:prstGeom prst="roundRect">
            <a:avLst/>
          </a:prstGeom>
          <a:gradFill flip="none" rotWithShape="1">
            <a:gsLst>
              <a:gs pos="0">
                <a:srgbClr val="5368D1"/>
              </a:gs>
              <a:gs pos="48000">
                <a:srgbClr val="5368D1"/>
              </a:gs>
              <a:gs pos="100000">
                <a:srgbClr val="5368D1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84150" h="203200"/>
            <a:bevelB w="184150" h="2032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SOUND CARD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F1285B-74FC-45F1-80C8-3F3CD6E0D898}"/>
              </a:ext>
            </a:extLst>
          </p:cNvPr>
          <p:cNvSpPr/>
          <p:nvPr/>
        </p:nvSpPr>
        <p:spPr>
          <a:xfrm>
            <a:off x="7054812" y="4526752"/>
            <a:ext cx="2092750" cy="904973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48000">
                <a:schemeClr val="accent2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  <a:scene3d>
            <a:camera prst="orthographicFront"/>
            <a:lightRig rig="threePt" dir="t"/>
          </a:scene3d>
          <a:sp3d>
            <a:bevelT w="184150" h="203200"/>
            <a:bevelB w="184150" h="2095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SYSTEM UNIT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5D8B916-E09A-4491-A088-181E66F68FBA}"/>
              </a:ext>
            </a:extLst>
          </p:cNvPr>
          <p:cNvSpPr/>
          <p:nvPr/>
        </p:nvSpPr>
        <p:spPr>
          <a:xfrm>
            <a:off x="7054812" y="3362751"/>
            <a:ext cx="2092750" cy="904973"/>
          </a:xfrm>
          <a:prstGeom prst="roundRect">
            <a:avLst/>
          </a:prstGeom>
          <a:gradFill flip="none" rotWithShape="1">
            <a:gsLst>
              <a:gs pos="0">
                <a:srgbClr val="00FF99"/>
              </a:gs>
              <a:gs pos="48000">
                <a:srgbClr val="00FF99"/>
              </a:gs>
              <a:gs pos="100000">
                <a:srgbClr val="00FF99"/>
              </a:gs>
            </a:gsLst>
            <a:lin ang="16200000" scaled="1"/>
            <a:tileRect/>
          </a:gra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  <a:scene3d>
            <a:camera prst="orthographicFront"/>
            <a:lightRig rig="threePt" dir="t"/>
          </a:scene3d>
          <a:sp3d>
            <a:bevelT w="184150" h="203200"/>
            <a:bevelB w="184150" h="2095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A1461F-B878-42D8-805F-9C1225EF704C}"/>
              </a:ext>
            </a:extLst>
          </p:cNvPr>
          <p:cNvSpPr/>
          <p:nvPr/>
        </p:nvSpPr>
        <p:spPr>
          <a:xfrm>
            <a:off x="9452572" y="1152270"/>
            <a:ext cx="2092750" cy="904973"/>
          </a:xfrm>
          <a:prstGeom prst="roundRect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3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  <a:scene3d>
            <a:camera prst="orthographicFront"/>
            <a:lightRig rig="threePt" dir="t"/>
          </a:scene3d>
          <a:sp3d>
            <a:bevelT w="184150" h="203200"/>
            <a:bevelB w="184150" h="2095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SATA CABLE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F8C630B-83F1-47F9-AD16-EA7C8AA77E58}"/>
              </a:ext>
            </a:extLst>
          </p:cNvPr>
          <p:cNvSpPr/>
          <p:nvPr/>
        </p:nvSpPr>
        <p:spPr>
          <a:xfrm>
            <a:off x="9452572" y="2198750"/>
            <a:ext cx="2092750" cy="904973"/>
          </a:xfrm>
          <a:prstGeom prst="roundRect">
            <a:avLst/>
          </a:prstGeom>
          <a:gradFill flip="none" rotWithShape="1">
            <a:gsLst>
              <a:gs pos="0">
                <a:srgbClr val="FFCC99"/>
              </a:gs>
              <a:gs pos="48000">
                <a:srgbClr val="FFCC99"/>
              </a:gs>
              <a:gs pos="100000">
                <a:srgbClr val="FFCC99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84150" h="203200"/>
            <a:bevelB w="184150" h="2032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 DISK</a:t>
            </a:r>
          </a:p>
        </p:txBody>
      </p:sp>
    </p:spTree>
    <p:extLst>
      <p:ext uri="{BB962C8B-B14F-4D97-AF65-F5344CB8AC3E}">
        <p14:creationId xmlns:p14="http://schemas.microsoft.com/office/powerpoint/2010/main" val="264563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Franz</dc:creator>
  <cp:lastModifiedBy>Franz</cp:lastModifiedBy>
  <cp:revision>4</cp:revision>
  <dcterms:created xsi:type="dcterms:W3CDTF">2017-12-28T06:48:16Z</dcterms:created>
  <dcterms:modified xsi:type="dcterms:W3CDTF">2017-12-28T08:52:41Z</dcterms:modified>
</cp:coreProperties>
</file>