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7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754270" y="4819852"/>
            <a:ext cx="5498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https://ascii.cl/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1E4591-BBF8-41D1-A8B1-75502579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52" y="77427"/>
            <a:ext cx="4453504" cy="4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Nunito Sans</vt:lpstr>
      <vt:lpstr>Georgia</vt:lpstr>
      <vt:lpstr>Ulysses template</vt:lpstr>
      <vt:lpstr>Programmieren in C: Der praxisnahe Komplettkurs für Einsteiger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133</cp:revision>
  <dcterms:modified xsi:type="dcterms:W3CDTF">2019-01-03T18:53:11Z</dcterms:modified>
</cp:coreProperties>
</file>