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5"/>
  </p:notesMasterIdLst>
  <p:sldIdLst>
    <p:sldId id="256" r:id="rId2"/>
    <p:sldId id="277" r:id="rId3"/>
    <p:sldId id="278" r:id="rId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Georgia" panose="02040502050405020303" pitchFamily="18" charset="0"/>
      <p:regular r:id="rId10"/>
      <p:bold r:id="rId11"/>
      <p:italic r:id="rId12"/>
      <p:boldItalic r:id="rId13"/>
    </p:embeddedFont>
    <p:embeddedFont>
      <p:font typeface="Nunito Sans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427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6308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455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Programmieren</a:t>
            </a:r>
            <a:r>
              <a:rPr lang="en-US" dirty="0"/>
              <a:t> in C:</a:t>
            </a:r>
            <a:br>
              <a:rPr lang="en-US" dirty="0"/>
            </a:br>
            <a:r>
              <a:rPr lang="en-US" dirty="0"/>
              <a:t>Der </a:t>
            </a:r>
            <a:r>
              <a:rPr lang="en-US" dirty="0" err="1"/>
              <a:t>praxisnahe</a:t>
            </a:r>
            <a:r>
              <a:rPr lang="en-US" dirty="0"/>
              <a:t> </a:t>
            </a:r>
            <a:r>
              <a:rPr lang="en-US" dirty="0" err="1"/>
              <a:t>Komplettkurs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Einsteiger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D2F0CFC-74CA-467D-85A7-6D9879B27282}"/>
              </a:ext>
            </a:extLst>
          </p:cNvPr>
          <p:cNvSpPr txBox="1"/>
          <p:nvPr/>
        </p:nvSpPr>
        <p:spPr>
          <a:xfrm>
            <a:off x="2808514" y="4754876"/>
            <a:ext cx="5498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https://www.tutorialspoint.com/cprogramming/c_data_types.htm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67094A6-F076-4B25-8149-2E226472C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191" y="575500"/>
            <a:ext cx="5806943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9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D2F0CFC-74CA-467D-85A7-6D9879B27282}"/>
              </a:ext>
            </a:extLst>
          </p:cNvPr>
          <p:cNvSpPr txBox="1"/>
          <p:nvPr/>
        </p:nvSpPr>
        <p:spPr>
          <a:xfrm>
            <a:off x="2808513" y="4754876"/>
            <a:ext cx="5304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https://www.tutorialspoint.com/cprogramming/c_data_types.htm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4DB42D2-B1C9-4AE0-A811-180682B60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514" y="1739556"/>
            <a:ext cx="5806943" cy="14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83928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Bildschirmpräsentation (16:9)</PresentationFormat>
  <Paragraphs>7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Nunito Sans</vt:lpstr>
      <vt:lpstr>Arial</vt:lpstr>
      <vt:lpstr>Calibri</vt:lpstr>
      <vt:lpstr>Georgia</vt:lpstr>
      <vt:lpstr>Ulysses template</vt:lpstr>
      <vt:lpstr>Programmieren in C: Der praxisnahe Komplettkurs für Einsteiger</vt:lpstr>
      <vt:lpstr>C-Programmierung</vt:lpstr>
      <vt:lpstr>C-Programmierung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131</cp:revision>
  <dcterms:modified xsi:type="dcterms:W3CDTF">2019-01-03T18:34:08Z</dcterms:modified>
</cp:coreProperties>
</file>