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9" r:id="rId3"/>
    <p:sldId id="283" r:id="rId4"/>
    <p:sldId id="285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88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88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70313" y="2153683"/>
            <a:ext cx="2450238" cy="855919"/>
            <a:chOff x="1205345" y="706263"/>
            <a:chExt cx="3272975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3158713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3239093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70313" y="2153683"/>
            <a:ext cx="2450238" cy="855919"/>
            <a:chOff x="1205345" y="706263"/>
            <a:chExt cx="3272975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3158713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3239093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30D180-987F-4523-AFA4-E37349816C59}"/>
              </a:ext>
            </a:extLst>
          </p:cNvPr>
          <p:cNvGrpSpPr/>
          <p:nvPr/>
        </p:nvGrpSpPr>
        <p:grpSpPr>
          <a:xfrm>
            <a:off x="6338326" y="2153683"/>
            <a:ext cx="2450238" cy="855919"/>
            <a:chOff x="1205345" y="706263"/>
            <a:chExt cx="3272975" cy="114331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1D07564-27FC-4E07-94A8-39B4908803B3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43D64F6-DCB4-475D-9057-86870B3DF275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27F032-3E98-4D35-9495-25F02840FE5A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43D8CDA-0E6F-40E3-B4D2-6BCD2A8BD004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7A0CEBB-822B-46AE-A9CD-9A198A14F1E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600E661A-DB5F-47B1-8268-45C595F809E7}"/>
              </a:ext>
            </a:extLst>
          </p:cNvPr>
          <p:cNvSpPr/>
          <p:nvPr/>
        </p:nvSpPr>
        <p:spPr>
          <a:xfrm>
            <a:off x="6326726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9DE8A8B-0342-4289-B586-5080529FC6DB}"/>
              </a:ext>
            </a:extLst>
          </p:cNvPr>
          <p:cNvSpPr txBox="1"/>
          <p:nvPr/>
        </p:nvSpPr>
        <p:spPr>
          <a:xfrm>
            <a:off x="6407106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496477-3803-4190-B540-5BFD7B29E084}"/>
              </a:ext>
            </a:extLst>
          </p:cNvPr>
          <p:cNvCxnSpPr>
            <a:cxnSpLocks/>
          </p:cNvCxnSpPr>
          <p:nvPr/>
        </p:nvCxnSpPr>
        <p:spPr>
          <a:xfrm>
            <a:off x="5563902" y="2662208"/>
            <a:ext cx="66025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FB904CE-0FA3-4E60-827B-6C77DA3E3BB5}"/>
              </a:ext>
            </a:extLst>
          </p:cNvPr>
          <p:cNvCxnSpPr>
            <a:cxnSpLocks/>
          </p:cNvCxnSpPr>
          <p:nvPr/>
        </p:nvCxnSpPr>
        <p:spPr>
          <a:xfrm flipH="1">
            <a:off x="5563902" y="2804217"/>
            <a:ext cx="63427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2703718" y="2394737"/>
            <a:ext cx="1717612" cy="614865"/>
            <a:chOff x="1205345" y="706263"/>
            <a:chExt cx="3193834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2692118" y="2603530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2772498" y="2659795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2963EDF-2BEF-403D-BAC5-D5D8D96B8676}"/>
              </a:ext>
            </a:extLst>
          </p:cNvPr>
          <p:cNvCxnSpPr>
            <a:cxnSpLocks/>
          </p:cNvCxnSpPr>
          <p:nvPr/>
        </p:nvCxnSpPr>
        <p:spPr>
          <a:xfrm>
            <a:off x="4389729" y="2688185"/>
            <a:ext cx="49919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1EA92B3-93AC-4A25-8E6E-0CF57219166C}"/>
              </a:ext>
            </a:extLst>
          </p:cNvPr>
          <p:cNvGrpSpPr/>
          <p:nvPr/>
        </p:nvGrpSpPr>
        <p:grpSpPr>
          <a:xfrm>
            <a:off x="4974268" y="2394737"/>
            <a:ext cx="1717612" cy="614865"/>
            <a:chOff x="1205345" y="706263"/>
            <a:chExt cx="3193834" cy="114331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23A1B2C-D1C0-4835-8893-02CFC2ABBBFE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29A4C4A-FACC-4451-AF4B-0AED8E9A396B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D865327-B2FC-4D4B-A962-D0109B9BFB05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8230198-0296-4403-81A7-53E54A079E2C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281732F-4103-403E-9879-090C2715A763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B</a:t>
              </a: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D4118A64-8A4D-49A6-98DC-297DC7532FC7}"/>
              </a:ext>
            </a:extLst>
          </p:cNvPr>
          <p:cNvSpPr/>
          <p:nvPr/>
        </p:nvSpPr>
        <p:spPr>
          <a:xfrm>
            <a:off x="4962668" y="2603530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616082A-D1F1-4A25-B346-4B24767078F8}"/>
              </a:ext>
            </a:extLst>
          </p:cNvPr>
          <p:cNvSpPr txBox="1"/>
          <p:nvPr/>
        </p:nvSpPr>
        <p:spPr>
          <a:xfrm>
            <a:off x="5043048" y="2659795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B4447A7-38EF-446E-9E17-6FE7CD9BE7AB}"/>
              </a:ext>
            </a:extLst>
          </p:cNvPr>
          <p:cNvGrpSpPr/>
          <p:nvPr/>
        </p:nvGrpSpPr>
        <p:grpSpPr>
          <a:xfrm>
            <a:off x="7196417" y="2389542"/>
            <a:ext cx="1717612" cy="614865"/>
            <a:chOff x="1205345" y="706263"/>
            <a:chExt cx="3193834" cy="114331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E9FDF6-41D8-484B-A5DD-7BCA3029F7B1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00F1A47-31B9-4166-A725-AC5437411BDC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10EFD23-BECB-452B-B085-732F6A892744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3755D76-AF7D-410D-9B3D-79DD03A0492C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BB92E0E-B99A-4C3C-ABBF-F62B7E497EAF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C</a:t>
              </a:r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F4A09271-0DAC-4730-AD7C-9C979478DF18}"/>
              </a:ext>
            </a:extLst>
          </p:cNvPr>
          <p:cNvSpPr/>
          <p:nvPr/>
        </p:nvSpPr>
        <p:spPr>
          <a:xfrm>
            <a:off x="7184817" y="2598335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C5BDC04-2D5B-4086-B393-469B50B30026}"/>
              </a:ext>
            </a:extLst>
          </p:cNvPr>
          <p:cNvSpPr txBox="1"/>
          <p:nvPr/>
        </p:nvSpPr>
        <p:spPr>
          <a:xfrm>
            <a:off x="7265197" y="2654600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E2D194F-CBDB-4ED4-84D9-EC6FB49D3346}"/>
              </a:ext>
            </a:extLst>
          </p:cNvPr>
          <p:cNvCxnSpPr>
            <a:cxnSpLocks/>
          </p:cNvCxnSpPr>
          <p:nvPr/>
        </p:nvCxnSpPr>
        <p:spPr>
          <a:xfrm flipH="1">
            <a:off x="4389729" y="2830194"/>
            <a:ext cx="45763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9B45CFC-DB9D-40D7-8125-3DCDCAADDA10}"/>
              </a:ext>
            </a:extLst>
          </p:cNvPr>
          <p:cNvCxnSpPr>
            <a:cxnSpLocks/>
          </p:cNvCxnSpPr>
          <p:nvPr/>
        </p:nvCxnSpPr>
        <p:spPr>
          <a:xfrm>
            <a:off x="6629103" y="2698575"/>
            <a:ext cx="49919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A9E283-71B5-4A36-A690-9DDCD9618A5E}"/>
              </a:ext>
            </a:extLst>
          </p:cNvPr>
          <p:cNvCxnSpPr>
            <a:cxnSpLocks/>
          </p:cNvCxnSpPr>
          <p:nvPr/>
        </p:nvCxnSpPr>
        <p:spPr>
          <a:xfrm flipH="1">
            <a:off x="6629103" y="2840584"/>
            <a:ext cx="45763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887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Nunito Sans</vt:lpstr>
      <vt:lpstr>Calibri</vt:lpstr>
      <vt:lpstr>Georgia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149</cp:revision>
  <dcterms:modified xsi:type="dcterms:W3CDTF">2020-12-06T16:26:11Z</dcterms:modified>
</cp:coreProperties>
</file>