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7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DynamicArray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FE8EF4-E9A5-4352-8B3D-8591EF737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886" y="1461692"/>
            <a:ext cx="2752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151</cp:revision>
  <dcterms:modified xsi:type="dcterms:W3CDTF">2020-12-06T16:32:46Z</dcterms:modified>
</cp:coreProperties>
</file>