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5"/>
  </p:notesMasterIdLst>
  <p:sldIdLst>
    <p:sldId id="256" r:id="rId2"/>
    <p:sldId id="277" r:id="rId3"/>
    <p:sldId id="278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Georgia" panose="02040502050405020303" pitchFamily="18" charset="0"/>
      <p:regular r:id="rId10"/>
      <p:bold r:id="rId11"/>
      <p:italic r:id="rId12"/>
      <p:boldItalic r:id="rId13"/>
    </p:embeddedFont>
    <p:embeddedFont>
      <p:font typeface="Nunito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82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1-05T09:34:39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8204 2875 398 0,'14'2'117'0,"-14"-1"-86"15,0-1 27-15,0 0 52 16,3 0-31-16,-3 0-34 15,4 0-7-15,-4 0 1 16,0 0-9-16,0 0 1 16,0 0-2-16,0 0 7 15,0 0 0-15,0 0 1 16,0 0-1-16,0 0-4 16,0 0 1-16,0 0-9 15,0 0-4-15,0 0 0 16,-4 0-3-16,-5-1-4 15,-8-10-10-15,-3 1-2 16,-3-4 2-16,-1 2-1 0,-7-1-2 16,8 1 1-1,0 1-1-15,3 2 0 16,0 2-1-16,7 0 1 0,-4 3 1 16,3 1-1-16,8 2 2 15,3-1-1-15,3 2-1 16,-3 0-1-16,3 0 0 15,0 0 1-15,-8 0-4 16,2 2-1-16,3 16-2 16,-11 7-2-16,4 10 5 15,-7 2 2-15,11-2 1 16,-8-2 1-16,8-3 1 16,-5-6-1-16,8 0 0 0,0-6 1 15,0-3-1-15,3-4-1 16,0-5 1-16,0-3 1 15,0-3-1-15,0 0 3 16,0 0-3-16,0 0-1 16,0 0-19-16,0 0-10 15,0 0 6-15,0 0 9 16,3 0-5-16,14 4 11 16,6 8 8-16,1 5 1 15,-1 4-3-15,3 1 3 16,-3 4 0-16,-2 0-1 15,-4 1 1-15,0-2-2 16,-14 0 1-16,-3-3 0 16,0-1-4-16,0-2-1 0,-3 0 6 15,-3-4 8-15,-12-3 4 16,-2-5 5-16,-6-4-6 16,-8-3-1-16,-6 0-9 15,-1-9-1-15,6-4-25 16,0-2-19-16,15 6-24 15,14-1-30-15,6 6-122 16,0 0-138-16</inkml:trace>
  <inkml:trace contextRef="#ctx0" brushRef="#br0" timeOffset="627.32">8198 3382 499 0,'0'0'247'16,"0"0"-123"-16,0 0-2 16,0 0 48-16,0 0-85 15,0 0-49-15,0 0-24 16,14 5-12-16,-14-5-4 15,0 0-55-15,0 0-81 16,0 0-118-16,0 0-108 16</inkml:trace>
  <inkml:trace contextRef="#ctx0" brushRef="#br0" timeOffset="1603.71">8389 2970 411 0,'0'0'37'0,"0"0"45"15,0 0 3-15,0 0 6 16,0 0-59-16,0 0 5 15,0 0 4-15,67-120-3 16,-50 120 3-16,0 0-15 16,-5 0-16-16,5 12-5 15,3 4 0-15,0 4 2 16,4 1-1-16,-7 1 4 16,-8 2 0-16,5-2-8 15,-11 2 3-15,3 0-4 0,-6 3 6 16,8 0 8-1,-8 2 1-15,0-1-3 0,0 1 5 16,0-3 2-16,0 2-2 16,-11-1 1-16,5-3-10 15,-5 0-2-15,2-1-2 16,3-1 4-16,-8-1-1 16,-3-3 4-16,7-1 0 15,-4-4-2-15,5-2-4 16,-2-2-2-16,5-2 3 15,-11-1-2-15,11-1-1 16,-5-2 4-16,5 0-2 16,3-3-1-16,3 0 3 0,0 0-3 15,0 0-3-15,0 0 2 16,0 0-4-16,0 0-2 16,0 0-1-16,0 0-4 15,0 0 5-15,0 0-10 16,0 0-10-16,6 0 11 15,8 0 11-15,-2 0 2 16,8 0 8-16,11 0-1 16,-4 3-2-16,2 2-5 15,2 1 0-15,-8-2 0 16,-13 0-2-16,4 1-3 16,-11-2 3-16,0-2-4 0,-3-1-23 15,0 2-54 1,0 1-85-16,0-3-183 0,0 0-181 15</inkml:trace>
  <inkml:trace contextRef="#ctx0" brushRef="#br0" timeOffset="5717.709">8904 3587 427 0,'0'0'78'0,"0"0"-13"16,0 0 16-16,0 0 56 15,0 0-66-15,0 0-55 16,29-61 8-16,-9 32-6 16,0-3-8-16,1 2-5 15,-1-2-2-15,-3 7 0 16,-8 4 3-16,5 7 0 16,-14 8 7-16,3 5 15 15,-3 1 16-15,0 0-4 0,0 0-10 16,0 0-12-16,0 0-6 15,0 0-12-15,0 4-1 16,0 11-15-16,6 8-1 16,2 4 17-16,-5 1 7 15,0-1-2-15,0-3 1 16,0-3-6-16,5-2-3 16,-2-6-45-16,-6-2-72 15,3-5-52-15,-3-6-59 16,0 0-106-16</inkml:trace>
  <inkml:trace contextRef="#ctx0" brushRef="#br0" timeOffset="6294.167">9248 3301 398 0,'0'0'76'0,"0"0"11"16,0 0 4-16,0 0-11 15,0 0-54-15,0 0-13 16,-3 13-10-16,-11 12-1 16,4 2 2-16,-4 7 3 15,8 2-4-15,-5 1 3 16,8-5 7-16,3-2-2 15,0-5-5-15,0-8-1 0,14-6-5 16,-1-5-10 0,4-6 10-16,6 0-10 0,0-4 5 15,8-18 5-15,-8-6 16 16,1-2-6-16,-15 1 1 16,2 1-2-16,-11-1 4 15,0 5 10-15,0 3 15 16,0 3 16-16,-20 3-10 15,14 3-15-15,-12 1-9 16,15 4-20-16,-7 3-1 16,10 1-33-16,0 3-67 15,-4 0-65-15,4 0-70 16,0 0-212-16</inkml:trace>
  <inkml:trace contextRef="#ctx0" brushRef="#br0" timeOffset="24999.648">1330 3432 299 0,'3'-6'67'0,"-3"4"-7"16,0 1 21-16,0 1 14 15,0 0-35-15,0 0-17 16,3 0-1-16,-3 0 7 16,0 0-4-16,0 0-7 15,0 0-1-15,0 0-11 16,0 0 1-16,0 0-1 15,0 0-11-15,0 0-10 16,0 3 0-16,0 6 8 16,0 3-9-16,-3 6-4 15,0 3 8-15,0 0 3 16,-3 0-4-16,-5-1-5 16,8-5 3-16,-3 0-3 15,6-5-1-15,-8-1 1 16,8 0-1-16,-3-3-1 0,3 0 0 15,0 0 0-15,0-1 1 16,0-2 1-16,0-2-2 16,0 1 0-16,0-2 0 15,0 0 0-15,0 0-1 16,0 0 1-16,0 0-1 16,0 0 0-16,0 0-1 15,0 0 0-15,0 0-3 16,0 0 2-16,0 0 0 15,0 0 0-15,0 0-1 16,0 0-3-16,0 0 0 16,3 0 4-16,11 3 2 0,-8-2 1 15,8 1 0-15,3-1-2 16,-4 1-2-16,4-2 3 16,3 0 0-16,-3 0-17 15,-5 0-10-15,5 0-13 16,0 0-13-16,-3-2-28 15,-4-3-40-15,-10 1-44 16,0 0-61-16</inkml:trace>
  <inkml:trace contextRef="#ctx0" brushRef="#br0" timeOffset="25307.824">1504 3447 321 0,'0'0'111'16,"0"0"-61"-16,0 0 33 16,0 0 6-16,0 0-68 15,0 0-15-15,-6 99 48 16,6-61 28-16,-3 2-30 15,-5-2-10-15,5-3-13 16,0-3 3-16,3-3-13 16,-4-5-12-16,1-4-4 0,0-7-3 15,3-4-33 1,0-4-86-16,-7-5-102 0,7 0-92 16</inkml:trace>
  <inkml:trace contextRef="#ctx0" brushRef="#br0" timeOffset="26904.061">2313 3581 314 0,'0'0'101'0,"0"0"8"16,0 0 2-16,0 0-29 15,0 0-50-15,0 0 0 16,0 0-1-16,6-92-9 15,5 84 5-15,-2 3 3 16,-5 0-10-16,10 2-4 16,-8-2 0-16,11 4 7 15,-11-1 3-15,11 2-5 16,0 0-12-16,0 0-9 16,-8 0 2-16,12 3-2 15,-15 7-1-15,8-2 1 0,-11 4-3 16,3 0 3-1,5 2 6-15,-8 1 1 0,-3 0 11 16,0 1 2-16,0 3-3 16,0-2-2-16,0 5-3 15,0-1-3-15,0 0 0 16,-17 5-3-16,5-1 2 16,-6 4 1-16,-2-1-3 15,-3 1-3-15,6-4 2 16,-3-4-2-16,11-4-1 15,-5-7-1-15,14-3-1 16,-3-3-1-16,3-2 1 0,0-2-2 16,0 0 2-16,0 0-2 15,0 0-2-15,0 0 0 16,0 0-8-16,3 0-15 16,11 0 17-16,1 4 8 15,16 0 2-15,-8 1 7 16,4 0 8-16,-1-1 8 15,2-1-13-15,-8 0-6 16,-4 0-4-16,1 0-4 16,-3-3-72-16,-14 0-96 15,0 0-237-15</inkml:trace>
  <inkml:trace contextRef="#ctx0" brushRef="#br0" timeOffset="27977.19">3389 3800 309 0,'0'0'78'0,"0"0"-17"16,0 0 22-16,0 0 28 16,0 0-53-16,0 0-13 15,0 0-16-15,234-204 19 16,-211 175 2-16,1 8-5 16,-10 6-8-16,-8 8 0 15,-6 2 11-15,0 5 5 16,0 0 0-16,0 0-6 15,0 0-6-15,0 0-26 16,3 1-15-16,0 19-7 16,8 8-21-16,-2 10 28 0,8 4 14 15,-11 2-4-15,8-4 4 16,-7-3-6 0,0-4-7-16,0-4-1 0,-4-5 0 15,-3-5-59-15,0-4-79 16,0-15-108-16,0 0-127 15</inkml:trace>
  <inkml:trace contextRef="#ctx0" brushRef="#br0" timeOffset="29393.404">1374 4528 718 0,'0'0'0'15,"0"0"2"-15,0 0 39 16,0 0 36-16,0 0-55 0,0 0-5 15,0 0 1-15,210-221 18 16,-192 202 2-16,-12 6-3 16,0 9-1-16,-6 3-4 15,0 1 9-15,0 0-1 16,8 0-27-16,-2 18-11 16,-3 7-18-16,11 13 18 15,-8 8 25-15,0 4-6 16,2 2-3-16,-5-5-6 15,3-5 0-15,-3-7-10 16,8-5-10-16,-4-7-100 16,-4-23-124-16,7 0-187 0</inkml:trace>
  <inkml:trace contextRef="#ctx0" brushRef="#br0" timeOffset="30097.52">2574 4340 163 0,'0'0'356'16,"0"0"-287"-16,0 0 16 16,0 0 52-16,0 0-86 15,0 0-21-15,-154 81-22 16,131-37 7-16,6 4 3 16,11-3-9-16,6-4-9 15,0-8-4-15,12-9-3 16,22-11-9-16,-1-6-19 0,4-7 7 15,6-3 17-15,-2-23 11 16,-4-9 0-16,-14-4 7 16,-11-4 9-16,-4-1 21 15,-8 2 1-15,-14 5 14 16,-12 5 5-16,0 9-32 16,-9 8-13-16,12 5-12 15,6 4-24-15,14 3-67 16,3 3-79-16,0 0-242 15</inkml:trace>
  <inkml:trace contextRef="#ctx0" brushRef="#br0" timeOffset="30721.85">3389 4599 438 0,'0'0'126'15,"0"0"-114"-15,0 0 68 16,0 0 74-16,0 0-85 0,0 0-26 16,208-199-2-16,-179 163 9 15,-2 6 1-15,-10 12-5 16,-3 10-16-16,-14 5 1 15,0 3 30-15,0 0-12 16,0 0-1-16,0 0-9 16,0 10-29-16,0 18-9 15,3 13-2-15,0 13 2 16,3 3 15-16,5-4-8 16,-5-5-6-16,11-8-2 15,-8-7-91-15,5-9-82 16,-14-22-128-16,0-2-210 0</inkml:trace>
  <inkml:trace contextRef="#ctx0" brushRef="#br0" timeOffset="32897.032">966 4092 435 0,'0'0'114'16,"0"0"-25"-16,0 0 13 15,0 0-2-15,0 0-53 16,0 0-23-16,0 0 2 16,0 19-11-16,20-9 4 15,3 0 48-15,14 0-13 16,7 0-16-16,2-3-3 15,18-1 0-15,9-3-3 16,4-3-8-16,10 0 3 16,0 0-8-16,-3 0 5 0,3 0-9 15,-1 0-5-15,-2 3-2 16,-3 0-7-16,-12 0 0 16,-2-1 0-16,-3 1-1 15,-1-1 0-15,-2-2-1 16,-1 0 1-16,-7 0 0 15,1 0 4-15,-7 0-3 16,-7-2 4-16,-7 2 0 16,4 0-3-16,-11-2 2 15,8 2-2-15,-7 0 0 16,10 0-2-16,-8 0 1 16,12 0 0-16,2 0 2 15,-3 0-3-15,7 0 0 0,-1 0 1 16,9 0 1-1,-6 0-1-15,15 0 3 0,-4 0-3 16,7 0 2-16,-1 0-2 16,1 0 0-16,3 0 0 15,4 0-1-15,-7 0 0 16,3 0 0-16,10 0 2 16,-10 0-1-16,5 0-1 15,-3 0 4-15,-5 0-1 16,8 0-3-16,-6-4 1 15,-2 1 2-15,-7 0 1 16,4 1-2-16,3 2-1 16,-1 0 3-16,4 0 1 15,-6 0 4-15,-4 0-9 16,-13 0 2-16,-4 0-2 0,-6 0 0 16,-7 0 2-16,-2 0-2 15,-19 0 0-15,-6 0 0 16,0 0 0-16,-3 0 0 15,0 0 0-15,0 0-17 16,0-1-40-16,-23 1-73 16,3 0-108-16,-4 0-355 15</inkml:trace>
  <inkml:trace contextRef="#ctx0" brushRef="#br0" timeOffset="43635.315">879 5600 262 0,'-3'7'163'0,"3"-7"-100"16,0 0 22-1,0 0 35-15,0 0-38 0,0 0-25 16,0 0-11-16,0 0-9 16,0 0-1-16,0 0-7 15,3-4-10-15,0-3-8 16,14-3 10-16,0-7 11 15,7-3-4-15,-4-1 3 16,-8-1-12-16,16-1-11 16,-19 3-6-16,11 3-1 15,-6 3 1-15,-7 7 0 16,-4 5-1-16,-3 1 0 16,0 1 1-16,0 0-1 0,0 0-1 15,0 0-2 1,0 0-5-16,0 0-5 0,0 0-7 15,0 4 3-15,0 10 9 16,0 2 7-16,0 5 3 16,0 2 2-16,0 2 2 15,0 2-3-15,0-1 2 16,0-2 2-16,0-2-4 16,0 0-2-16,0-4 0 15,0-3 1-15,0-3-2 16,-3-3-1-16,-4-2-14 15,7-2-38-15,-10 2-80 16,10 1-63-16,-4-8-21 16,1 1-39-16</inkml:trace>
  <inkml:trace contextRef="#ctx0" brushRef="#br0" timeOffset="43943.49">865 5791 360 0,'0'0'64'0,"0"0"26"0,0 0 12 16,0 0-40-16,0 0-35 15,0 0 34-15,81 0 1 16,-44 0-11-16,-11 0-20 16,-2 0-24-16,7 0-5 15,-8-1-2-15,0-1-13 16,0 1-70-16,-3 1-67 16,-20 0-61-16,0 0-80 15</inkml:trace>
  <inkml:trace contextRef="#ctx0" brushRef="#br0" timeOffset="44484.046">926 5954 213 0,'0'0'87'0,"0"0"-26"16,0 0 11-16,0 0-13 0,0 0-23 15,0 0-3-15,17-21 3 16,-11 21-1-16,11 0 2 16,0 0-25-16,0 6-1 15,-5 3-1-15,5 0 1 16,-3 2-3-16,-4-4-5 16,-7 2-3-16,5-1 0 15,-8 0 9-15,0 3 6 16,0 0 16-16,-11 1 17 15,1-2-15-15,-4 2-7 16,-6 0-8-16,14-3-9 16,-8-1-1-16,11-5-3 0,3-2 0 15,0 2-5-15,0 2-4 16,0-1-11-16,0 1 1 16,14-1 4-16,-5-1-6 15,11-3-10-15,15 0-46 16,-6 0-49-16,-9-9-73 15,-3-3-101-15</inkml:trace>
  <inkml:trace contextRef="#ctx0" brushRef="#br0" timeOffset="45271.939">1915 5546 248 0,'0'0'154'0,"0"0"-69"15,0 0 14-15,0 0-2 16,0 0-80-16,0 0 16 16,0 0 26-16,94-67-26 15,-81 51-7-15,4 6 6 16,-11 1-8-16,2 1-2 16,-5 7-4-16,0 1 3 15,-3 0 8-15,0 0-3 16,0 0-10-16,0 0-4 15,0 0-8-15,0 0-4 16,0 0-3-16,0 0-2 16,0 1-5-16,0 10-6 0,0 4 16 15,3 5 6-15,0 1 1 16,5 1 2-16,-5 1 0 16,-3-1 1-16,3 1-2 15,0 0-1-15,-3-4-2 16,3-3-3-16,0-3-1 15,5-4-1-15,-8-3-11 16,0-3-67-16,0 3-67 16,0-2-46-16,0-2-72 15</inkml:trace>
  <inkml:trace contextRef="#ctx0" brushRef="#br0" timeOffset="45512.295">1966 5748 191 0,'0'0'189'0,"0"0"-169"16,0 0 55-16,0 0 34 15,0 0-20-15,0 0 0 16,107 2-25-16,-84-2-42 15,0 0-22-15,1 0 0 16,-4 0-75-16,-17 0-89 0,-3 0-122 16</inkml:trace>
  <inkml:trace contextRef="#ctx0" brushRef="#br0" timeOffset="46027.917">1978 5864 475 0,'0'0'50'16,"0"0"10"-16,0 0 16 15,0 0-45-15,0 0-27 16,0 0 34-16,-3 58 23 15,3-39-9-15,0-3-15 16,0-2-19-16,0-3-6 16,0 0-5-16,0-5 1 0,0-3-2 15,0-1-6-15,0-2 2 16,0 0 0-16,0 0-2 16,0 1-5-16,0 0-5 15,6-1 3-15,8 2-3 16,0-2-11-16,-1 0 8 15,7 0-23-15,0 0-37 16,0-6-7-16,0-3-17 16,-3 0-38-16,-17 4-20 15,0 0-94-15</inkml:trace>
  <inkml:trace contextRef="#ctx0" brushRef="#br0" timeOffset="46201.452">2166 5897 184 0,'0'0'215'0,"0"0"-131"0,0 0-8 16,0 0-9-16,0 0-26 16,0 0 22-16,3 137 1 15,-3-106-19-15,0-4-22 16,0-3-19-16,3-5-4 16,5-8-43-16,-5-11-100 15,0 0-177-15</inkml:trace>
  <inkml:trace contextRef="#ctx0" brushRef="#br0" timeOffset="47167.868">2904 5597 343 0,'0'0'74'15,"0"0"30"-15,0 0-22 16,0 0-16-16,0 0-4 15,0 0-5-15,0 0-19 16,101-96 12-16,-95 82-1 16,5 4-10-16,-8 2 2 15,0 6-1-15,-3 0 2 16,0 2-6-16,3 0-4 16,-3 0-11-16,0 0-13 15,0 0-7-15,0 0-1 16,0 0-4-16,0 0-2 15,0 0 1-15,0 0-2 16,0 0-1-16,0 2-6 0,0 4 0 16,0 1 14-1,11 5 8-15,-8 0-3 0,-3 4 0 16,3 3 3-16,0 2-1 16,-3 2 2-16,3 1-1 15,5-4-3-15,-5 3-2 16,-3-5 0-16,0-1-2 15,3-4 0-15,-3-5-2 16,0-1-16-16,0-1-49 16,0-1-51-16,0 2-30 15,0 1-13-15,0-8-17 16,-3 1-50-16</inkml:trace>
  <inkml:trace contextRef="#ctx0" brushRef="#br0" timeOffset="47424.183">2952 5780 324 0,'0'0'175'15,"0"0"-84"-15,0 0-13 16,0 0 17-16,0 0-39 15,0 0 32-15,87 3-44 16,-64-3-19-16,-3 0-13 16,-8 0-12-16,6 0-19 0,-12 0-66 15,8 0-110-15,-14 0-88 16,0 0-123-16</inkml:trace>
  <inkml:trace contextRef="#ctx0" brushRef="#br0" timeOffset="48053.498">3051 5942 259 0,'0'0'88'0,"0"0"-8"16,0 0-36-16,0 0-35 15,0 0-4-15,0 0 16 16,20 87 17-16,-3-66-12 0,-11 2 6 16,8-2-1-1,-7-3-3-15,3-3-5 0,-10-3-11 16,0-2-5-16,0-3 2 16,0 0-4-16,0-3 4 15,-10-4 14-15,3 0-8 16,-13 0-15-16,14 0-2 15,-8-7-22-15,14-5 23 16,0-3-11-16,0 0-31 16,0-2 6-16,14 1-12 15,-2 2 8-15,6-1-9 16,2 2 29-16,-6 1 0 16,-8 3 16-16,-3 3 5 15,-3 1 23-15,0-1 26 0,-3-1 65 16,-20-4-17-16,2-2-48 15,-2-1-10-15,3 2-11 16,3 5-26-16,11 2-1 16,3 5-1-16,-5 0-6 15,5 0-26-15,0 1-37 16,3 8-41-16,0 0-122 16</inkml:trace>
  <inkml:trace contextRef="#ctx0" brushRef="#br0" timeOffset="48901.232">3904 5617 387 0,'0'0'26'0,"0"0"65"0,0 0 7 15,0 0-58 1,0 0-24-16,0 0 18 0,127-122 8 15,-124 114 0-15,-3 7-3 16,0 1 18-16,0 0-3 16,0 0 3-16,0 0 0 15,0 0-8-15,0 0-23 16,0 1-26-16,0 13-13 16,3 9 11-16,8 7 2 15,-8 5 15-15,-3 0 8 16,3 2-11-16,-3-3-8 15,3-2-1-15,-3-2-3 16,3-2-24-16,-3-3-70 16,0-7-66-16,0-18-86 15,0 0-85-15</inkml:trace>
  <inkml:trace contextRef="#ctx0" brushRef="#br0" timeOffset="49185.472">3826 5853 430 0,'0'0'128'0,"0"0"-57"16,0 0-11-16,0 0 12 15,0 0 24-15,0 0-14 16,0 0-33-16,222 18-13 16,-186-18-21-16,-2 0-15 15,-8 0-31-15,-6 0-59 16,-6 0-73-16,-14 1-42 16,0 4-75-16</inkml:trace>
  <inkml:trace contextRef="#ctx0" brushRef="#br0" timeOffset="49733.007">3840 6189 358 0,'0'0'97'15,"0"0"-5"-15,0 0 5 16,0 0 10-16,0 0-30 16,0 0-20-16,121-113-29 15,-108 90-12-15,7 5-1 16,-6 6-4-16,-11 6 2 15,-3 5 10-15,0 1 11 16,0 0 7-16,0 0 2 16,0 0-14-16,0 0-27 0,0 15-2 15,0 6-2-15,0 6 2 16,0 2 3-16,0-2-3 16,3-3-3-16,0-4-31 15,8-2-39-15,-5-5-48 16,-6-6-79-16,3-7-66 15,-3 0-95-15</inkml:trace>
  <inkml:trace contextRef="#ctx0" brushRef="#br0" timeOffset="50096.037">4225 6044 530 0,'0'0'87'0,"0"0"31"16,0 0 13-16,0 0-68 16,0 0-55-16,0 0 17 15,0 0-8-15,-24 51-16 16,10-24-1-16,11 0 12 16,3-3 0-16,0-2-11 15,0-7-2-15,0-3-6 16,14-7-2-16,-4-2 2 15,0-3-13-15,0 0 11 16,-7 0-2-16,0 0 0 0,-3-3 11 16,0-5 4-1,0 0 18-15,-6 2 18 0,-14 2-6 16,-4 2-14-16,4 2-20 16,11 0-7-16,-5 0-14 15,11 0-71-15,3 0-120 16,0 0-286-16</inkml:trace>
  <inkml:trace contextRef="#ctx0" brushRef="#br0" timeOffset="50881.443">4953 5743 491 0,'0'0'46'16,"0"0"46"-16,0 0 23 16,0 0-53-16,0 0-10 15,0 0 6-15,104-156-6 16,-98 144 3-16,-2 4-8 16,-1 4-3-16,-3 2-2 15,0 2-4-15,0 0-9 16,0 0-6-16,0 0-4 15,0 0-12-15,0 0-5 16,0 0-2-16,0 11-7 16,0 8-16-16,0 7 23 0,0 4 4 15,0 6 6-15,0 0-1 16,7-1-4-16,-4-1-1 16,-3-5 5-16,4-5-8 15,-4-3-1-15,0-4-16 16,0-5-59-16,0-5-37 15,0-4-46-15,0-1-46 16,0-2-55-16,0 0-96 16</inkml:trace>
  <inkml:trace contextRef="#ctx0" brushRef="#br0" timeOffset="51091.88">4893 5903 538 0,'0'0'71'16,"0"0"18"-16,0 0 4 16,0 0-50-16,0 0 5 15,0 0 34-15,153 0-36 16,-112 0-27-16,-1 0-19 16,-11 0-18-16,2 0-69 15,-18 0-109-15,-13 0-100 16,0 1-126-16</inkml:trace>
  <inkml:trace contextRef="#ctx0" brushRef="#br0" timeOffset="51661.357">4930 6067 376 0,'0'0'99'0,"0"0"-64"16,0 0 14-16,0 0 25 15,0 0-52-15,0 0 1 16,0 0-11-16,90 19-9 16,-84-5 0-16,2 1 6 15,-8 0 4-15,0-3-2 16,0 0 10-16,-11-3-7 16,5-2-2-16,-8-1-4 15,11-1-5-15,0-2-3 16,3-1-8-16,0-2 1 15,0 1-12-15,0 2-20 16,3 2-31-16,0 3 17 0,14 0 51 16,-11 0 2-16,5-1 12 15,-8-1 4-15,3-1-3 16,-6-2 0-16,0 0 3 16,0 0-7-16,0-2 19 15,0 2 31-15,-6 0 15 16,-14-1-22-16,-3-1-29 15,-4-1 3-15,7 0-22 16,6 0-4-16,11 0-10 16,3-3-29-16,0-9-91 15,9 5-70-15,5-2-234 16</inkml:trace>
  <inkml:trace contextRef="#ctx0" brushRef="#br0" timeOffset="52082.232">5150 6101 389 0,'0'0'79'16,"0"0"37"-16,0 0-17 16,0 0-11-16,0 0-10 0,0 0-17 15,104-6-3-15,-101 14-32 16,0 2-22-16,-3 3 13 16,0 3-1-16,0 2 29 15,0 1-4-15,-9 1-7 16,-8-3-15-16,11-4 0 15,-8-2-8-15,14-4-5 16,0-1-2-16,0 0-4 16,0 2-6-16,0 1-8 15,6-2 0-15,14 2 1 16,3-3-14-16,8-6-19 16,-7 0-20-16,-7 0-40 15,-14 0-83-15,-3 0-88 0</inkml:trace>
  <inkml:trace contextRef="#ctx0" brushRef="#br0" timeOffset="66575.471">491 6411 346 0,'-26'2'54'0,"12"-2"-12"15,14 0 77-15,-3 0 4 16,3 0-37-16,0 0-5 16,0 0-19-16,0 0-20 15,0 0-13-15,0 0-7 0,0 0-4 16,0 0-1 0,0 0-1-16,0 0-9 0,0 0-7 15,0 0-1-15,3 0-4 16,14 0 5-16,6 0 4 15,7 0 18-15,7 1 0 16,-11 1-5-16,9-1-5 16,-9 2-9-16,0-3-1 15,8 3 2-15,-7-1-3 16,7-1 0-16,-5 2 1 16,-5 0-1-16,13-1-1 15,-14-1 0-15,11 1 2 16,-4-1-3-16,-4 1 2 15,11-2 0-15,-7 0-1 16,7 0 1-16,-11 0 0 16,8 0 0-16,-7 0-1 0,7 0 2 15,-5 0-2-15,-9 3 1 16,10 0-1-16,1-1 0 16,-5 3 5-16,-3-1-5 15,12-3 1-15,-6 0 1 16,8 1-1-16,-7-2-1 15,4 1 3-15,-2-1-2 16,2 0 0-16,-7 0 1 16,-4 0 0-16,11 0-1 15,-7 0 2-15,7 0 1 16,-5 0-4-16,-6 0 0 16,11 0-1-16,-4 0 1 0,10 0 1 15,-3 0 2-15,-1 0-3 16,1 0 1-16,7 0-1 15,-1 0 1-15,1 0 17 16,2 0-11-16,8 0-6 16,-7 0 1-16,2 0 0 15,3 0-2-15,-3 0 2 16,1 3-2-16,4-1 2 16,-4-1-1-16,-4 1 0 15,8-1 0-15,-7-1 0 16,3 0 0-16,1 0-1 15,-5 0 1-15,-5 2 1 0,-1-1-2 16,-8 2 0-16,6 1 0 16,-9 0 0-16,5-1-1 15,-4 2 1-15,7-1 0 16,-8 0 0-16,9-2 0 16,-1-1 0-16,-8 1 0 15,5-2 0-15,-4 0 1 16,-4 0-1-16,2 0-1 15,-5 0 1-15,-3 1 0 16,-7-1 0-16,4 2 0 16,3-1 0-16,3-1 1 15,-3 2-1-15,4-2 1 0,-4 0-1 16,3 0 0 0,-3 0 0-16,4 0 1 0,-4 0-1 15,0 0 4 1,0 0-3-16,-3 0 0 0,-8 0-1 15,8 0 0-15,-3 0 0 16,-4 0 0-16,10 0 0 16,3 0 2-16,3 0 1 15,9 0-1-15,-6 0-2 16,8 0 0-16,0 0 1 16,-4 0 0-16,4 0 0 15,3 0 0-15,-7 0 6 16,4 0-1-16,4 3-6 15,-1 0 3-15,-11-3-3 16,15 0 2-16,-1 0 1 0,8 0-1 16,-4 0-2-16,2 0 1 15,6-3 2-15,-6-2-3 16,-2 1 0-16,-7 4 0 16,3 0 0-16,-5 0-2 15,-9 0 1-15,11 0 0 16,-5 0 1-16,-6 0 1 15,11 0-1-15,-10 0 1 16,4 0 2-16,-5 0-2 16,5 0-1-16,-7 0 2 15,-7 0-2-15,3-2 0 16,-3 2 0-16,-6 0-1 16,-4 0 0-16,10 0 1 0,-3 0 0 15,-5 0 0-15,8 0 1 16,8 0 3-16,-12 0-4 15,4 0 0-15,-3 0 2 16,3 0-1-16,0 0 0 16,-3 0-1-16,-7 0 0 15,4 0 0-15,-8 0-1 16,5 0 1-16,-5 0-4 16,0 0 4-16,5 0 1 15,-5 0 0-15,-6 0-2 16,14 0 4-16,-8 0-3 15,-3 0 0-15,4 0 0 16,7 0-1-16,-8 0 2 16,8 0-2-16,-8 0 3 0,8 0-4 15,-8 0 2-15,8 0 0 16,-8 2 0-16,11 1-1 16,3 0 1-16,1 0 0 15,2 0 1-15,0 0 0 16,0-2-1-16,1 1 4 15,2-2-3-15,5 0 0 16,-5 0-1-16,-6 0 0 16,7 0 0-16,-4 0-1 15,-3 0 0-15,11 0 1 16,-4 3 0-16,-4 2-1 16,-3-3 1-16,3 0 1 0,1-2 0 15,-1 1 2 1,-3 1-2-16,-3-2 1 0,0 0 0 15,-11 0 1-15,-6 0 0 16,3 0-2-16,-3 0 3 16,0 0 2-16,0 0-1 15,0 0 2-15,0 0-2 16,0 0-5-16,0 0-11 16,0 0-98-16,-3-5-129 15,0-5-386-15</inkml:trace>
  <inkml:trace contextRef="#ctx0" brushRef="#br0" timeOffset="72777.885">1140 6744 198 0,'3'-11'217'16,"-3"6"-201"-16,0 1 78 0,0-1 5 15,-7 2-11-15,4 1-52 16,-8-1 5-16,8 1 6 16,0 2-9-16,0 0-5 15,-3 0-9-15,-8 0-13 16,11 0-7-16,-14 0 0 15,8 0-4-15,-12 0 0 16,1 6-2-16,0 7 2 16,-11 4-3-16,8 6 0 15,0 2 0-15,2 4 0 0,9 1 0 16,-5 1 1 0,0 2 0-16,17-3-4 0,-3 2 4 15,3-3-2-15,0 1-2 16,0-2-1-16,3 0 4 15,17-5 2-15,3-3-1 16,-3-2-14-16,4-6 15 16,2-3-7-16,2-3-1 15,-2-4 1-15,-2-2 3 16,-1 0 2-16,-3 0 0 16,0-9 3-16,0-8 3 15,0-4 4-15,1-5 0 16,-1-2-5-16,-8-2-2 15,5 1 0-15,-11 2 1 16,5 1 1-16,-8 5-1 16,-3 2 1-16,0 2 1 0,0 4 2 15,0-1-2-15,0 2-1 16,0 0 0-16,0 1 5 16,-14-2-2-16,8 1 1 15,-3 2 8-15,-5-3-14 16,-3 5 0-16,8-1-2 15,-8 1-3-15,3 2 5 16,7-1-23-16,-7 2-36 16,8 0-44-16,6 5-40 15,0 0-102-15</inkml:trace>
  <inkml:trace contextRef="#ctx0" brushRef="#br0" timeOffset="85828.981">2163 6755 388 0,'-14'-1'17'15,"11"1"49"-15,0 0 54 16,-1 0-42-16,1 0-29 15,-4 0 1-15,4 0-4 16,-4 0-13-16,-7 0-14 16,8 0-1-16,-14 0-3 15,0 15-12-15,-3 5 0 16,-4 4-2-16,-4 3 0 0,8 3 1 16,0 0 0-1,-4 5-1-15,7-3 0 0,0 2 0 16,14-4-1-16,-2 0 2 15,8-4-1-15,0 2-2 16,0-4 2-16,14-3-1 16,6-3 1-16,0-3 2 15,1-4-3-15,-1-2 1 16,0-5 2-16,3-2-3 16,0-2 0-16,4 0 0 15,7 0-4-15,-5-11 4 16,8-11 0-16,-7-4 2 15,7-4 9-15,-11-1-5 16,-2-3-6-16,-7 1 1 16,3 0 3-16,-14 0-4 0,8 0 5 15,-11 0-5-15,3 1-4 16,-6 4 0-16,0 2 2 16,0 5-1-16,0 4 3 15,-6 0 5-15,0 3-1 16,-11 2-2-16,-3-2 5 15,0 4-4-15,-1-1 3 16,1 4 9-16,0 3 2 16,8 2-8-16,-5 2 7 15,0 0-9-15,7 0-7 16,-4 0-2-16,0 12-18 16,5 3-40-16,-8 1-87 0,17-11-104 15,0-2-164-15</inkml:trace>
  <inkml:trace contextRef="#ctx0" brushRef="#br0" timeOffset="92333.586">2981 7077 569 0,'0'6'34'16,"0"-6"1"-16,0 0 98 16,0 0-16-16,0 0-73 15,0 0 6-15,0 0-9 16,3-3-13-16,8-4-13 15,-1-3-6-15,7-9 5 16,3-3 3-16,3-7-4 16,3-4-7-16,12-3-2 15,-6-2-2-15,2 5 2 0,-10 8-1 16,-4 3-2-16,-3 9 1 16,-11 4 0-16,-6 4-2 15,3 4 1-15,-3-1 1 16,0 2 1-16,0 0-2 15,0 0-1-15,0 0 8 16,0 0 4-16,0 0 1 16,0 0-11-16,0 0 5 15,0 11-3-15,0 5-1 16,0 12-1-16,3 8-1 0,8 6 11 16,-8 2 2-1,0-1-6-15,0-2 4 0,5-4-6 16,-5-4-3-16,0-6 4 15,0-3-5-15,-3-2 0 16,3-6-2-16,-3-1 2 16,4-6-1-16,-4-3 0 15,0-1-1-15,0-2 0 16,0-3-18-16,0 0-41 16,7 0-55-16,-7 0-53 15,0 0-82-15,0 0-155 16</inkml:trace>
  <inkml:trace contextRef="#ctx0" brushRef="#br0" timeOffset="97538.174">3854 7082 394 0,'0'5'118'0,"0"-5"-89"16,0 0 60-16,0 0 32 16,0 0-59-16,0 0-23 15,0-4 3-15,3-9-18 16,10-5-18-16,15-6 0 15,-8-7 15-15,9 1-9 16,-6-2-7-16,1 0-2 16,-1 0 0-16,0 4-2 0,-3 4-1 15,-3 6 0-15,-10 3 3 16,3 5 0-16,-6 2-3 16,-1 0 11-16,8 0 4 15,-8 4-4-15,0-2-4 16,3 2 0-16,-6 1-3 15,11 3-3-15,-11 0 0 16,0 0-1-16,0 0-2 16,0 0-1-16,0 0-1 15,0 0 4-15,0 0-2 16,0 0-1-16,0 0 3 16,0 0 1-16,0 0 1 15,0 0 1-15,0 0-2 0,0 0 1 16,0 0 2-1,0 0-4-15,0 0 2 0,0 0 0 16,0 0-2-16,0 0 4 16,0 0-3-16,0 0 3 15,0 0-3-15,0 0 0 16,0 0 0-16,0 0-1 16,0 0 0-16,0 0 0 15,0 0 0-15,0 0 2 16,0 0-2-16,0 0 0 15,0 0 1-15,0 0-1 16,0 0 0-16,0 0 5 0,0 0-1 16,0 0-1-16,0 0-1 15,0 1-2-15,0 8-2 16,0 8 0-16,0 3 2 16,3 8 5-16,0 5 2 15,-3 4-1-15,0 7-3 16,3-1 1-16,0 4 5 15,8-2 0-15,-11 0-4 16,3-1-2-16,0-5 0 16,0 0 1-16,0-4-2 15,5-4 0-15,-8-3 4 16,3-6-1-16,-3-7 0 16,3-4-2-16,-3-5-2 15,0-3 1-15,0-3-1 0,0 0 1 16,0 0 0-16,0 0 1 15,0 0 2-15,0 0 2 16,0 0-7-16,0 0-5 16,0-9-38-16,0-8-83 15,0 7-154-15,0-4-380 16</inkml:trace>
  <inkml:trace contextRef="#ctx0" brushRef="#br0" timeOffset="103013.53">1000 8060 552 0,'-14'-11'16'0,"-3"8"23"16,-3 1 46-16,11 2 35 15,-5 0-83-15,4 0-5 16,-4 5 3-16,-3 19-9 16,8 15-17-16,-8 12-6 15,0 8-3-15,14 0 3 16,3-10-3-16,0-7 1 16,3-12-1-16,14-9-5 15,0-7-2-15,6-11-3 16,0-3-6-16,4 0 5 15,7-14-4-15,-8-12 14 16,8-8 1-16,-10-2 3 16,-4 0 2-16,-14 3 1 0,-6 1 8 15,0 5 0-15,0 0 25 16,-3 2 0-16,-14 0-3 16,0 5-25-16,7 0-1 15,-3 2-8-15,3 6-2 16,-1 4-33-16,8 7-8 15,0 1-19-15,3 1-20 16,0 22-74-16,0-8-92 16,0 1-46-16</inkml:trace>
  <inkml:trace contextRef="#ctx0" brushRef="#br0" timeOffset="103290.789">1264 8329 505 0,'0'0'153'15,"0"0"-139"-15,0 0 51 16,0 0 56-16,0 0-98 15,0 0-17-15,0 0 2 0,3 113-5 16,0-89-3-16,11-2-2 16,-8-3-58-16,5-6-61 15,-11-13-80-15,0 0-126 16</inkml:trace>
  <inkml:trace contextRef="#ctx0" brushRef="#br0" timeOffset="104011.861">1374 8101 28 0,'0'0'405'0,"0"0"-403"15,0 0 46 1,0 0 79-16,0 0-81 0,0 0-30 16,20-17 12-16,-17 17-15 15,11 0 3-15,-8 0 3 16,0 0 6-16,5 0-14 16,-8 0 1-16,11 0-8 15,-8 0 1-15,8 1-5 16,-8 8 0-16,1 5 0 15,10 0 18-15,-14 3-1 16,8 1 3-16,-8 2-2 16,3 1-6-16,-6 2-2 15,0-1 0-15,0 2 0 16,0-2 2-16,0 1-5 16,-6 0-1-16,-8-1 4 0,8-1 1 15,-8-3 0-15,11-1-3 16,-7-4 2-16,3-4-6 15,3-1 0-15,1-4 0 16,3-2-3-16,0-1 2 16,0-1 3-16,0 0-3 15,0 0-2-15,0 0 6 16,0 0-5-16,0 0 2 16,0 0-4-16,0 0-5 15,0 0-11-15,14 0 4 16,-1 3 10-16,18 0-2 15,-5-3-3-15,0 0-72 16,9 0-52-16,-29 0-50 0,-3-3-161 16</inkml:trace>
  <inkml:trace contextRef="#ctx0" brushRef="#br0" timeOffset="104459.662">1868 8258 499 0,'0'0'156'0,"0"0"-122"16,0 0 58-16,0 0 6 15,0 0-87-15,0 0 17 16,107-6-7-16,-70 6-12 16,10 0-9-16,-7 0-50 15,-34 0-120-15,8 0-139 16</inkml:trace>
  <inkml:trace contextRef="#ctx0" brushRef="#br0" timeOffset="105173.753">2550 8109 584 0,'0'0'33'0,"0"0"49"16,0 0 56-16,0 0-83 15,0 0-41-15,0 0 34 0,-83 23-39 16,62 13-9-16,1 6-3 15,14 1 1-15,6 0 2 16,0-9-3-16,0-7 3 16,6-7-4-16,14-7-6 15,7-8-5-15,4-5 0 16,-5-3-22-16,11-24 25 16,-7-9 12-16,-10-10 3 15,3-2 6-15,-17-1-9 16,2 1 2-16,-8 8-2 0,0 12 4 15,-14 13 4 1,-3 9 22-16,11 6-6 0,0 0 16 16,-5 0-37-16,8 8-3 15,0 13-73-15,3 6-102 16,0-14-133-16</inkml:trace>
  <inkml:trace contextRef="#ctx0" brushRef="#br0" timeOffset="105406.131">2857 8342 576 0,'0'0'98'0,"0"0"-79"15,0 0 41-15,0 0-39 16,0 0-21-16,0 0-15 16,24 155-61-16,-24-148-128 15,0-4-156-15</inkml:trace>
  <inkml:trace contextRef="#ctx0" brushRef="#br0" timeOffset="105788.111">3008 8329 391 0,'0'0'78'16,"0"0"-30"-16,0 0 8 15,0 0 23-15,0 0-45 16,0 0-2-16,211-242-14 16,-205 228 10-16,-6 8 15 15,7 6 28-15,-7 0 4 16,0 0-9-16,0 0-11 16,0 0-16-16,0 9-15 15,0 13-11-15,0 13 0 0,0 9-7 16,0 1 12-16,0-2-10 15,7-5-6-15,-1-3-2 16,8-5-26-16,-11-8-54 16,11-7-64-16,-8-8-54 15,-6-7-83-15,0-2-148 16</inkml:trace>
  <inkml:trace contextRef="#ctx0" brushRef="#br0" timeOffset="106164.104">3409 8075 157 0,'0'0'167'16,"0"0"-117"-16,0 0 52 15,0 0 14-15,0 0-38 16,0 0-27-16,73-29 4 16,-73 29 1-16,0 6-15 15,0 9 6-15,0 8 5 16,0 4-12-16,0 3-6 16,-9 3-5-16,-8-3-11 0,7-3 0 15,-4-3-4-15,11-3-5 16,3-3-8-16,0 1-1 15,0-3 0-15,7-3-7 16,16 1-10-16,11-7-58 16,-5-4-27-16,15-3-53 15,-27 0-61-15,-3-3-110 16</inkml:trace>
  <inkml:trace contextRef="#ctx0" brushRef="#br0" timeOffset="106493.224">3783 8092 366 0,'0'0'226'0,"0"0"-205"15,0 0 15-15,0 0 55 16,0 0-83-16,0 0-6 16,-93-17-2-16,93 24 0 15,0 9-4-15,0 7-17 16,0 3 12-16,14-1 4 15,-5 2-6-15,8-3 0 16,-14 1 9-16,14-5 2 16,-14-2 0-16,4-1 1 15,-7-5-1-15,0-2 3 16,0-3-2-16,0-1 12 16,-4-3 15-16,-16 3-2 15,0-2-4-15,-3 1-9 0,3-2-13 16,10 1-28-16,0-1-8 15,10-3-96-15,0 0-126 16</inkml:trace>
  <inkml:trace contextRef="#ctx0" brushRef="#br0" timeOffset="107257.686">4077 8216 471 0,'0'0'181'0,"0"0"-124"15,0 0 67-15,0 0-14 16,0 0-89-16,0 0-4 16,47-3 11-16,-16 3-7 15,-8 0-13-15,0 0-5 0,-6 0-3 16,-4 0 0-16,1 1-39 15,-11 11-30-15,-3 3-83 16,0-10-41-16,0 0-128 16</inkml:trace>
  <inkml:trace contextRef="#ctx0" brushRef="#br0" timeOffset="107513.507">4051 8332 488 0,'0'0'57'16,"0"0"36"-16,0 0 49 15,0 0-42-15,0 0-38 16,0 0-3-16,96 3-45 15,-73-3-14-15,-9 0-30 16,3 3-94-16,-17 1-166 16,0 1-244-16</inkml:trace>
  <inkml:trace contextRef="#ctx0" brushRef="#br0" timeOffset="123398.026">4826 8148 467 0,'0'0'63'16,"0"0"33"-16,0 0 34 15,0 0-43-15,0 0-42 16,0 0 13-16,0 0-9 0,-49-26-15 15,32 26-16 1,-4 0-18-16,1 14-4 0,-3 7-6 16,0 6 6-16,6 3-5 15,10 2 4-15,-3 0 5 16,10-1 18-16,0-2-17 16,3-2-1-16,14-2 0 15,6-3-1-15,0-5-12 16,8-3 11-16,-4-5-15 15,-4-5 11-15,3-4-17 16,5 0-2-16,-4-11-2 16,-1-17-5-16,5-8 32 15,-8-6 15-15,-10-3-5 16,-3 4-3-16,-10 5 2 0,0 6-6 16,-10 8 5-16,-3 8 3 15,-7 5 21-15,3 5-20 16,0 4-2-16,11 0-10 15,-8 0-31-15,8 0-43 16,-8 13-39-16,7 7-88 16,4-10-42-16,3-2-26 15</inkml:trace>
  <inkml:trace contextRef="#ctx0" brushRef="#br0" timeOffset="123645.364">5127 8345 8 0,'0'0'581'16,"0"0"-564"-16,0 0 34 15,0 0 49-15,0 0-51 16,0 0-35-16,43 101 3 15,-40-78-17-15,11-1-5 16,-10-3-85-16,2-3-59 16,-6-15-84-16,0-1-41 15</inkml:trace>
  <inkml:trace contextRef="#ctx0" brushRef="#br0" timeOffset="124049.788">5307 8186 576 0,'0'0'38'15,"0"0"58"-15,0 0-9 16,0 0-58-16,0 0-29 15,0 0 0-15,-56 122 0 16,56-76 8-16,0-2-1 16,6-10-7-16,17-7-10 0,4-9-4 15,4-10-23-15,-5-8 30 16,-3 0-3-16,12-18 7 16,-12-15 3-16,-3-6 4 15,-11-2 19-15,-6 3 5 16,-3 4-16-16,-6 7 9 15,-17 9 6-15,-11 9 18 16,7 7-10-16,4 2-14 16,3 0-12-16,14 11-9 15,3 7-48-15,3 1-114 16,0-10-90-16,0-3-221 16</inkml:trace>
  <inkml:trace contextRef="#ctx0" brushRef="#br0" timeOffset="124545.462">5592 8186 198 0,'0'0'243'0,"0"0"-174"16,0 0-2-16,0 0 14 15,0 0-56-15,0 0 18 16,30-15-4-16,-17 15 1 16,-6 0-5-16,2 0-2 15,2 0-7-15,-8 1 1 0,3 10-9 16,2 2-1-16,-2 7 1 16,-6 5 5-16,0 2 1 15,0 5 5-15,0 1-4 16,0-1-2-16,0 1-4 15,0-3-4-15,-3-3-15 16,0-3-8-16,-8-4-37 16,8-5-41-16,3-6-49 15,-14-6-37-15,11-3-78 16,0 0-15-16</inkml:trace>
  <inkml:trace contextRef="#ctx0" brushRef="#br0" timeOffset="124682.097">5601 8336 437 0,'0'0'25'0,"0"0"20"0,0 0 20 15,0 0-36-15,0 0-29 16,0 0-87-16,188-25-124 16</inkml:trace>
  <inkml:trace contextRef="#ctx0" brushRef="#br0" timeOffset="125123.915">6032 8175 414 0,'0'0'70'0,"0"0"36"16,0 0 22-16,0 0-47 15,0 0-56-15,0 0 24 16,-107-10-11-16,87 22-6 16,11 3-1-16,-8 1-14 15,14 4-10-15,0 1-5 16,3 2 2-16,0-1-4 15,0 3-5-15,6-2-6 0,14-2-1 16,0 0-6-16,-3-1-4 16,-7-2 2-16,4-1 15 15,-11-3-2-15,0 2 3 16,-3-5 0-16,0 0 4 16,0-2 5-16,0-2 16 15,-6 1 2-15,-12-3-9 16,-5-2-13-16,-11-2-1 15,11 2-46-15,17-3-111 16,-1 0-162-16</inkml:trace>
  <inkml:trace contextRef="#ctx0" brushRef="#br0" timeOffset="175415.922">1093 8905 406 0,'0'0'151'0,"0"0"-21"16,0 0 26-16,0 0-58 16,0 0-61-16,0 0 18 15,3-21-3-15,-3 21-19 16,0 0-9-16,0 0-4 16,-3 0-6-16,3 0-8 15,-3 0-6-15,0 0 0 16,-8 2-3-16,2 11 0 15,-5 3 0-15,-3 7 3 16,7 2 4-16,-4 4-1 16,11-2 0-16,0 0-3 15,3 2-2-15,0-2 0 0,0 3 2 16,0-3 0 0,3-1 0-16,3-4 0 0,8-4-1 15,0-3-6-15,-1-5-4 16,7-3 10-16,0-4-2 15,3-2-1-15,1-1 0 16,-4 0-4-16,0 0 7 16,-3-9 2-16,0 0 0 15,-11-3 2-15,8-3-3 16,-8-3 0-16,1-5 0 16,3-2 0-16,-6-1-4 0,-1-1 4 15,-3 3 0-15,0 0 3 16,0 1-1-16,0 4 2 15,0 3-1-15,-3 0 0 16,-4 4-3-16,-7 0 1 16,14 2 4-16,-6 1-4 15,-5-2 1-15,8 4-1 16,-3-2 1-16,-5 3 1 16,8-1 1-16,0 3-4 15,-3 0 0-15,-8 0 0 16,8 3-1-16,-8 0 1 15,7 1-1-15,-3-2 1 16,3 2 0-16,4 0 0 16,3 0-10-16,-11 0-60 0,5 0-64 15,6 0-131 1,-6 4-281-16</inkml:trace>
  <inkml:trace contextRef="#ctx0" brushRef="#br0" timeOffset="176100.093">1457 9110 260 0,'0'0'258'15,"0"0"-157"-15,0 0 21 16,0 0-17-16,0 0-70 16,0 0-32-16,0 0 20 15,0 34 22-15,0-10-8 16,3 1-12-16,1 1-19 16,9-2-6-16,-9-3-2 15,10-3-64-15,-8-1-94 16,-6-17-114-16,0 0-186 15</inkml:trace>
  <inkml:trace contextRef="#ctx0" brushRef="#br0" timeOffset="177510.32">2527 9075 707 0,'0'0'132'0,"0"0"-2"16,0 0-27-16,0 0-103 0,0 0-23 15,0 0 15-15,70-14-21 16,-50 11-206-16,0 1-306 16</inkml:trace>
  <inkml:trace contextRef="#ctx0" brushRef="#br0" timeOffset="177981.565">2871 8841 629 0,'0'0'31'0,"0"0"21"16,0 0 26 0,0 0-30-16,0 0-22 15,0 0 29-15,130-145-10 0,-123 137-5 16,-4 5-6-1,-3 3 11-15,0 0-2 0,0 0 15 16,0 0-35-16,0 0-23 16,0 0-4-16,0 15-16 15,0 5 20-15,0 8 7 16,0 1 16-16,0-1-10 16,8-1-11-16,-5 0-2 15,0-2-18-15,3-3-75 16,-6-1-77-16,0-17-82 15,0-3-126-15</inkml:trace>
  <inkml:trace contextRef="#ctx0" brushRef="#br0" timeOffset="178177.042">2871 9013 548 0,'0'0'159'15,"0"0"-114"-15,0 0 46 16,0 0 19-16,0 0-45 16,0 0-33-16,154-18-28 15,-111 11-4-15,-6 3-58 16,-30 4-118-16,-7 0-150 0</inkml:trace>
  <inkml:trace contextRef="#ctx0" brushRef="#br0" timeOffset="178581.96">2857 9246 104 0,'0'0'408'0,"0"0"-348"16,0 0 71-16,0 0-26 0,0 0-46 15,0 0 22-15,78-72-31 16,-52 43-16-16,1 2-17 16,-4 5-5-16,-6 4 2 15,-3 7 0-15,-11 7 7 16,-3 2 9-16,0 2 20 15,0 0 4-15,0 0-44 16,0 2-10-16,0 13-17 16,-3 9 14-16,-8 9 3 15,5 0 15-15,6-2-15 16,0 0-24-16,0-8-59 16,0 0-53-16,0-5-55 15,0-18-41-15,0 0-107 0</inkml:trace>
  <inkml:trace contextRef="#ctx0" brushRef="#br0" timeOffset="178920.055">3253 9079 548 0,'0'0'171'0,"0"0"-138"16,0 0 74-16,0 0-10 15,0 0-87-15,0 0-7 16,-118 92 7-16,115-58-9 16,3 0-1-16,0-6-4 15,0-4-6-15,6-6-11 0,11-6-3 16,3-7 8-16,3-5-9 16,1 0 14-16,7-3-4 15,-16-15-14-15,-1-1 16 16,-14 3 13-16,0 3 16 15,-6 0 10-15,-28 8-3 16,-7 3 32-16,1 2-34 16,8 0-9-16,5 5-12 15,10 3-4-15,17-2-85 16,0-4-176-16</inkml:trace>
  <inkml:trace contextRef="#ctx0" brushRef="#br0" timeOffset="179263.138">3580 9061 497 0,'0'0'299'16,"0"0"-217"-16,0 0 42 0,0 0-48 15,0 0-66-15,0 0-10 16,43-9 19-16,-23 9-16 15,0 0-3-15,-10 0-64 16,7 1-150-16,-17 4-91 16,0 3-191-16</inkml:trace>
  <inkml:trace contextRef="#ctx0" brushRef="#br0" timeOffset="179429.693">3580 9061 864 0,'-84'98'42'0,"84"-98"43"16,0 0-51-16,0 0-21 15,0 0-10-15,0 0-3 16,164-8-169-16,-151 7-305 16</inkml:trace>
  <inkml:trace contextRef="#ctx0" brushRef="#br0" timeOffset="180038.066">4254 8892 87 0,'0'0'498'0,"0"0"-473"15,0 0 68-15,0 0 11 16,0 0-77-16,0 0-21 15,-170 169 3-15,170-131-9 16,0-5-1-16,7-6-3 16,14-8-16-16,5-8 4 0,0-8 9 15,8-3-17 1,-4-5 21-16,7-17 3 0,-8-10 0 16,-5-4 0-1,-7-3 0-15,-11 2 2 0,-6 2 15 16,0 6 13-16,-6 5-1 15,-18 8 72-15,4 5-53 16,0 5 19-16,11 6-67 16,-2 0-2-16,11 3-65 15,0 8-148-15,0 2-139 16</inkml:trace>
  <inkml:trace contextRef="#ctx0" brushRef="#br0" timeOffset="180285.403">4546 9083 615 0,'0'0'162'0,"0"0"-75"15,0 0 29-15,0 0-12 16,0 0-91-16,0 0-13 0,0 126-39 16,0-96-93-1,0-23-131-15,0-4-261 0</inkml:trace>
  <inkml:trace contextRef="#ctx0" brushRef="#br0" timeOffset="180697.302">4812 8960 579 0,'0'0'83'0,"0"0"43"16,0 0-28-16,0 0-28 16,0 0-55-16,0 0 19 15,-107 110-13-15,101-74-16 16,6 0-5-16,0-4-11 16,14-8 3-16,9-5 2 15,4-8-1-15,2-9-4 16,8-2 9-16,4-11-13 15,-4-16 1-15,-11-9 14 16,-6-2 1-16,-17 2 15 16,-3 3-4-16,-3 5 17 15,-23 6 17-15,-8 7 7 0,4 6-17 16,-1 9-36 0,11 0-3-16,14 0-90 0,6 6-246 15</inkml:trace>
  <inkml:trace contextRef="#ctx0" brushRef="#br0" timeOffset="186641.406">5200 9174 405 0,'0'0'146'0,"0"0"-81"16,0 0 49-16,0 0-1 16,0 0-80-16,0 0 23 15,43-33 9-15,-26 10-19 0,3-2-2 16,1-4-15-16,-1 1-6 16,0 2-10-16,0 2-6 15,-11 3-4-15,5 7 0 16,-14 7 2-16,3 2-2 15,-3 5 2-15,0 0 6 16,0 0 5-16,0 0-3 16,0 0-4-16,0 0 6 15,0 12-15-15,0 8-7 16,0 8-10-16,0 8 17 16,0 4 7-16,0-3-1 0,0-2 1 15,0-2-2 1,0-3-5-16,0-6-6 0,0-5-43 15,0-3-49-15,0-6-47 16,0-7-57-16,0-3-90 16,0 0-105-16</inkml:trace>
  <inkml:trace contextRef="#ctx0" brushRef="#br0" timeOffset="187144.061">5521 8986 251 0,'0'0'145'0,"0"0"-99"15,0 0 45-15,0 0 9 16,0 0-44-16,0 0 17 16,77-47-22-16,-71 47-9 0,8 0-2 15,-10 12 3-15,2 0-12 16,1 3-21-16,-3 2-7 15,-4 3 11-15,0 1 3 16,0 6-7-16,-11-2 1 16,1 4 14-16,-7-4-19 15,8-1 3-15,-5-1 4 16,8-3-5-16,-5-3-3 16,11-3 1-16,0-2-6 15,0-1-5-15,0-4-5 16,17 2-7-16,3-6-44 15,4-1 15-15,2-2-27 16,8 0-57-16,-11 0-25 16,-20-5-39-16,0-1-137 0</inkml:trace>
  <inkml:trace contextRef="#ctx0" brushRef="#br0" timeOffset="187547.982">5972 8999 154 0,'0'0'389'0,"0"0"-336"0,0 0 41 15,0 0 16-15,0 0-61 16,0 0-13-16,-70-18-2 15,67 23-24-15,-3 8-10 16,-2 7-9-16,5 1 3 16,3 2-4-16,0-1 4 15,0 1-1-15,0-4-20 16,14 4 24-16,-8-5 2 16,8 0-1-16,-8-2 2 15,-6-1 2-15,0-2-1 16,0-1 2-16,0-2 5 15,0-1 7-15,0 2 5 0,-20-3-4 16,3 0 6-16,8-2-10 16,-11-1-12-1,6-2-19-15,7-3-44 0,7 0-103 16,0 0-197-16</inkml:trace>
  <inkml:trace contextRef="#ctx0" brushRef="#br0" timeOffset="199445.188">1741 8950 450 0,'0'0'111'16,"0"0"23"-16,0 0-14 15,0 0-58-15,0 0-40 16,0 0 3-16,0 0-12 15,-33-6-5-15,20 9 1 16,-8 9 3-16,4 3-5 16,5 4-4-16,-5 7-2 15,0 0-1-15,14-1-1 16,0-1 1-16,0-1-5 0,3-1 1 16,0-1 4-1,0 1 0-15,9-5 0 0,11-2-1 16,0-3-5-16,-3-5 6 15,3-3 0-15,0-4 1 16,1 0-1-16,-6 0 1 16,2-4-1-16,3-12 1 15,0 0 2-15,-13-2-1 16,7-2 3-16,-11 2-1 16,-3 0-3-16,0-1 6 15,0-2 3-15,0-2-7 16,-6 2 4-16,-8-1-7 15,7 0-1-15,-10 6-5 16,8 2-18-16,-5 4 19 16,-3 2-2-16,11 7 6 0,-8-1 1 15,11 2 6-15,0 0-6 16,0 0-6-16,3 0-86 16,0 6-147-16,0 0-256 15</inkml:trace>
  <inkml:trace contextRef="#ctx0" brushRef="#br0" timeOffset="199888.005">1831 8965 186 0,'0'0'246'0,"0"0"-203"16,0 0 18-16,0 0-40 15,0 0-4-15,0 0 20 16,71-6-11-16,-61 6-3 15,4 0 9-15,-8 7-2 16,-3 2-1-16,8 2-4 16,-8 2 16-16,0 3-9 15,-3 0-7-15,0 5 5 0,0-1-8 16,0 2-5-16,0-1-3 16,0 2 5-16,0-2-13 15,0-2-2-15,0-1-3 16,0-4 0-16,0-4-2 15,0-4-27-15,0 1-59 16,0-7-100-16,0 0-46 16,-3 0-36-16</inkml:trace>
  <inkml:trace contextRef="#ctx0" brushRef="#br0" timeOffset="200029.625">1851 9109 292 0,'0'0'7'16,"0"0"45"-16,0 0-2 16,0 0-39-16,0 0-11 15,0 0-108-15</inkml:trace>
  <inkml:trace contextRef="#ctx0" brushRef="#br0" timeOffset="200555.219">2223 8971 411 0,'0'0'109'16,"0"0"5"-16,0 0-35 16,0 0-39-16,0 0-10 15,0 0 25-15,-77-12-32 16,70 12 9-16,4 0 1 16,3 0-11-16,0 0-15 0,-7 0-7 15,4 1 0-15,-1 11-9 16,4 4-1-16,-3-2 10 15,3 3-4-15,0 0 2 16,0 0 1-16,0 0-3 16,0 0-7-16,3-2-19 15,4 0 12-15,7 0 8 16,-11-3 8-16,11 0-3 16,-8-2 4-16,-6-1 1 15,3 1 0-15,-3-5 0 16,0-2 0-16,0 0 1 15,0 2 2-15,0-1-1 0,-9 4 5 16,-8-2 17 0,-4-3-8-16,4-2-10 0,11-1-6 15,-8 0-30-15,11 0-97 16,3 0-100-16,0 0-146 16</inkml:trace>
  <inkml:trace contextRef="#ctx0" brushRef="#br0" timeOffset="200960.138">1865 9136 307 0,'0'0'150'16,"0"0"-30"-16,0 0-45 0,0 0-36 15,0 0 13-15,0 0 34 16,113-13-57-16,-90 13-23 16,-2 0-6-16,-4 0-9 15,-17 0-134-15,0 0-194 16</inkml:trace>
  <inkml:trace contextRef="#ctx0" brushRef="#br0" timeOffset="210477.683">1056 9750 200 0,'0'-8'82'0,"8"3"-8"0,-8 1 38 16,0 2 8-16,0 2-27 15,0 0 0-15,0 0-1 16,0 0-13-16,0 0-4 16,0 0-9-16,-8 0-24 15,2 0-16-15,-11 0-8 16,-1 1-7-16,3 8-5 16,-13 6-6-16,5 6-4 15,10 6-1-15,-4 5-3 16,3 2-1-16,11-2 1 15,3 1 4-15,0-6 2 0,0-7-4 16,0-6 1-16,17-7-19 16,4-4 4-16,-1-3-4 15,3 0 0-15,0-3-15 16,0-20 21-16,1-8 16 16,-1-4 1-16,-3-3-3 15,0 5-4-15,-17 7 0 16,-3 4 2-16,0 4 6 15,0 3 2-15,-3 3 4 16,-14 0 4-16,11 3 6 16,-14 1-12-16,14-1 11 15,-8 3-4-15,4 3 0 16,0 2-11-16,6 1 4 0,4 0-4 16,-3 0 0-16,-8 0-17 15,5 9-66 1,-3 7-84-16,-2-6-94 0,8-5-113 15</inkml:trace>
  <inkml:trace contextRef="#ctx0" brushRef="#br0" timeOffset="210755.938">1250 9860 448 0,'0'0'129'16,"0"0"-128"-16,0 0 68 16,0 0 72-16,0 0-100 15,0 0-21-15,0 0-11 16,17 207-6-16,-14-184-3 15,0-4-77-15,-3-7-53 16,0-12-27-16,0 0-57 16</inkml:trace>
  <inkml:trace contextRef="#ctx0" brushRef="#br0" timeOffset="211219.699">1524 9742 355 0,'0'0'254'15,"0"0"-195"-15,0 0 48 0,0 0-27 16,0 0-66-16,0 0 0 16,-73 100-1-16,59-63 0 15,14 1-12 1,0-2-1-16,0-6 0 0,17-6-5 16,-7-6 0-16,7-7-4 15,0-7-8-15,3-4 9 16,3-1-7-16,-3-24-21 15,-3-5 31-15,-4-4 4 16,-2 2 2-16,-11-1 5 16,0 6-1-16,0 5 13 15,-24 3 27-15,4 9-6 16,3 4 12-16,0 1-15 0,11 5-17 16,3 0-19-16,3 0-39 15,0 0-90 1,0 0-105-16,0 2-262 0</inkml:trace>
  <inkml:trace contextRef="#ctx0" brushRef="#br0" timeOffset="211655.534">1708 9973 523 0,'0'0'106'15,"0"0"-64"-15,0 0 50 16,0 0-34-16,0 0-30 15,0 0 4-15,134-137-15 16,-114 113 5-16,-3 5-1 16,-11 8-6-16,-6 7 6 15,0 4 22-15,0 0 13 16,0 0 4-16,0 0-4 16,0 0-17-16,0 13-25 0,0 6-14 15,0 13-9-15,0 4 9 16,0 1 4-16,0 1 0 15,3-7-4-15,0-2-11 16,11-6-52-16,-11-7-44 16,11-11-63-16,-14-5-60 15,4-2-142-15</inkml:trace>
  <inkml:trace contextRef="#ctx0" brushRef="#br0" timeOffset="211999.613">2059 9733 327 0,'0'0'104'0,"0"0"-13"16,0 0 46-16,0 0-35 15,0 0-39-15,0 0-2 16,87 5-15-16,-73 11 10 15,-11 2-23-15,-3 1-8 16,0-1-8-16,0-1 5 16,-11 3-3-16,5-2 14 15,-14-3-10-15,10-2-5 16,-4 0-11-16,8-3-2 16,6 2-5-16,0 2-5 15,0-2-4-15,0 3-11 0,6-1-21 16,11-3-20-16,10-3-15 15,-1-5-60-15,8-3-66 16,-25 0-58-16</inkml:trace>
  <inkml:trace contextRef="#ctx0" brushRef="#br0" timeOffset="212345.687">2406 9758 430 0,'0'0'115'0,"0"0"-34"16,0 0 35-16,0 0-37 15,0 0-76-15,0 0 1 16,-67 51-4-16,67-31-7 16,0 3-7-16,0 3 5 15,4-1 3-15,13-1 5 16,0 1-7-16,-8-4 3 15,8-4 4-15,-11-1-1 16,5-3 2-16,-8-2 4 16,-3-4-2-16,0-1 1 15,0-1 5-15,0-2 24 16,-6 1 4-16,-14-1-2 16,-3 0-34-16,2 2-3 0,4-4-48 15,3 1-48-15,14-2-160 16,0 0-208-16</inkml:trace>
  <inkml:trace contextRef="#ctx0" brushRef="#br0" timeOffset="212629.928">2721 9933 645 0,'0'0'203'15,"0"0"-158"-15,0 0 29 16,0 0-39-16,0 0-35 15,0 0-6-15,150-16-58 16,-140 13-107-16,7 1-194 16</inkml:trace>
  <inkml:trace contextRef="#ctx0" brushRef="#br0" timeOffset="213117.623">3088 9685 609 0,'0'0'46'0,"0"0"77"16,0 0-20-16,0 0-54 16,0 0-12-16,0 0-9 15,127-125 7-15,-120 109 2 16,3 8-14-16,-6 5 3 15,-4 3 8-15,0 0 1 16,0 0 1-16,0 0-13 16,0 0-7-16,3 0-8 15,-3 15-8-15,0 9-9 16,6 9 4-16,5 4 5 16,-5 0 8-16,-3-1-8 0,8-1-2 15,-5-5-18-15,-3-3-44 16,0-3-37-16,-3-3-55 15,0-4-45-15,0-17-77 16</inkml:trace>
  <inkml:trace contextRef="#ctx0" brushRef="#br0" timeOffset="213336.039">3054 9896 583 0,'0'0'44'16,"0"0"36"-16,0 0 35 15,0 0-7-15,0 0-80 16,0 0-19-16,245-27-9 16,-205 27-11-16,-10 0-145 15,-30 0-96-15,0 0-250 16</inkml:trace>
  <inkml:trace contextRef="#ctx0" brushRef="#br0" timeOffset="213845.676">3219 10007 318 0,'0'0'122'0,"0"0"-72"16,0 0 58-16,0 0-39 16,0 0-35-16,0 0 8 15,69-23 5-15,-58 26-22 16,-8 8 3-16,0 3-1 15,-3-2-11-15,0 3-9 16,0-3 4-16,0-2 0 0,-6-1 4 16,-5-1-5-16,5-4-3 15,6-1-7-15,0-1-6 16,0-2-11-16,0 1-13 16,0 5-36-16,14 0-19 15,-2 3 64-15,5 0 15 16,-3 2 6-16,-7 0 0 15,-1-3 0-15,5 0 0 16,-11 1 3-16,0-3 6 16,0 0-1-16,0 1 18 15,-11-2 13-15,-2 0 7 16,-7-5-21-16,-3 0-7 16,6 0-18-16,0-5-2 0,11-10-87 15,6-2-41-15,0 10-85 16,3-2-239-16</inkml:trace>
  <inkml:trace contextRef="#ctx0" brushRef="#br0" timeOffset="214377.254">3493 9965 170 0,'0'0'208'0,"0"0"-164"15,0 0 91-15,0 0-33 16,0 0-49-16,0 0 8 15,84-18-3-15,-78 18-21 16,0 3 1-16,5 10-7 16,-8 4 5-16,-3 3-9 15,3 4 0-15,-3 0-10 0,0 1 4 16,0 1 1-16,0-4 0 16,-9-2 3-16,-5-1-6 15,-3-2-6-15,7-3 4 16,-7-2-2-16,3-4-10 15,8 0-3-15,3-4 1 16,0 0 1-16,0-3-3 16,3-1-1-16,0 0-1 15,0 0-1-15,0 0-1 16,0 0 1-16,0 0-1 16,9 0-1-16,11 0-2 15,4 0 6-15,-4 2 9 16,-6 1-3-16,-5-2 0 15,-3 3-6-15,-6 3-48 16,0-6-81-16,0 1-231 0</inkml:trace>
  <inkml:trace contextRef="#ctx0" brushRef="#br0" timeOffset="-200601.301">5220 6877 352 0,'0'0'112'0,"0"0"-1"16,0 0-1-16,0 0-21 16,0 0-37-16,0 0 4 15,-9 0-2-15,-5 0-9 16,4 0-5-16,-7 0-14 16,3 0-9-16,-1 11-5 0,-5 4-11 15,0 3-1-15,-4 3 0 16,-4 4 0-16,5 7-1 15,0 3-4-15,3 4 2 16,7 0-3-16,-1-1 5 16,8-2-2-16,6-3-5 15,0-5 4-15,3-5-5 16,14-5 1-16,-4-5 1 16,10-5-1-16,5-6-1 15,1-2-4-15,-2 0 2 16,10-21 4-16,6-9 7 15,-5-7-5-15,-6-3-2 0,2-3 6 16,-10 4-4-16,-4 2 2 16,-11 7 1-16,2 4 1 15,-11 5 1 1,0 3 1-16,0 0 9 0,0 2 7 16,-17-3-7-16,3 3 4 15,5 1 15-15,-5 4-23 16,7 4-6-16,-7 4-5 15,8 3 1-15,3 0-1 16,-8 0-12-16,2 0-58 16,3 0-112-16,-5 0-343 15</inkml:trace>
  <inkml:trace contextRef="#ctx0" brushRef="#br0" timeOffset="-199461.351">6136 5673 103 0,'0'0'87'16,"0"0"3"-16,0 0-22 15,0 0-1-15,0 0-12 0,0 0-9 16,0 0 9-16,-20-5 5 15,20 5 4-15,0 0 1 16,0 0 9-16,0-1-12 16,0-1-5-16,0-1-10 15,0 0-21-15,0 0-8 16,0-7-10-16,6-9 2 16,22-9-1-16,2-8 2 15,7-6-10-15,3 1 4 16,-4 2-4-16,1 6-1 0,-17 7 2 15,-3 12-2 1,-14 4 2-16,0 9-1 16,-3 1 5-16,0 0 20 0,0 0 1 15,0 0-24-15,0 11-3 16,0 9-5-16,0 12-1 16,0 8 6-16,0 6 5 15,-3 2 8-15,3 1-5 16,-3-1 0-16,3-5-4 15,0-7-2-15,0-6-1 16,0-6-2-16,0-6-55 16,0-8-74-16,0-5-61 15,0-5-93-15,0 0-155 16</inkml:trace>
  <inkml:trace contextRef="#ctx0" brushRef="#br0" timeOffset="-199226.978">6163 5805 557 0,'0'0'28'0,"0"0"30"15,0 0 19-15,0 0-41 16,0 0 50-16,0 0-48 15,274-22-33-15,-224 16-5 0,-7 1-16 16,-9 5-121-16,-34 0-114 16,0 0-81-16</inkml:trace>
  <inkml:trace contextRef="#ctx0" brushRef="#br0" timeOffset="-198697.393">6344 5957 303 0,'0'0'202'0,"0"0"-105"16,0 0 10-16,0 0 13 15,0 0-83-15,0 0-21 16,-78 24-12-16,55 7-4 0,0 7-1 15,3 3-1 1,6 0 2-16,11-6 0 0,3-5-3 16,0-7 2-16,17-6-8 15,3-10-6-15,3-4 15 16,7-3-21-16,4-4 14 16,6-20 7-16,-14-6 1 15,1-3 5-15,-13 7-3 16,-11 4 7-16,-3 5 1 15,-3 6 3-15,-20 7 23 16,-9 2-3-16,3 2-13 16,6 0 2-16,6 7-23 15,14 7-6-15,3-3-103 16,0-9-135-16,0-2-147 16</inkml:trace>
  <inkml:trace contextRef="#ctx0" brushRef="#br0" timeOffset="-198134.898">6611 5949 322 0,'0'0'116'16,"0"0"-18"-16,0 0-30 15,0 0-21-15,0 0-37 16,0 0 12-16,-44 68 15 15,35-41 3-15,-8 2 3 16,0-1-6-16,8-2-20 16,-2-2-5-16,8-3 7 15,-1-6-9-15,4-5-7 16,0-2-1-16,0-5-2 16,4-3-7-16,13 0-11 15,6 0 9-15,3-13-4 0,11-12-2 16,-10-2-10-16,-1-1-17 15,-6 1-18-15,-3 6-8 16,-17 7 23-16,0 8 45 16,0 5 11-16,0 1 43 15,0 0 61-15,0 0-41 16,0 0-29-16,0 18-26 16,0 7-17-16,-3 8 0 15,-11 0 0-15,8-1 5 16,6-2-7-16,0-4-41 0,-3-5-153 15,0-18-67 1</inkml:trace>
  <inkml:trace contextRef="#ctx0" brushRef="#br0" timeOffset="-197368.946">6035 6585 563 0,'0'0'83'0,"0"0"27"16,0 0 17-16,0 0-71 16,0 0-55-16,0 0 15 15,44 2 15-15,-10-2 28 16,3 0-14-16,-1 0-6 16,15-2-3-16,-1-2-7 15,-1 1-9-15,6 0 0 0,-9 3-8 16,1 0-3-16,-1 0 4 15,8-1 5-15,-10-1 1 16,2-1-8-16,-2-2 3 16,-7 2-4-16,-8 2 0 15,-5 1 0-15,-1 0-5 16,-3 0 1-16,0 0-3 16,3 0-2-16,-2 0 0 15,-1 0 0-15,-3 0-1 16,-3 1-4-16,-8-1-33 0,-6 2-52 15,0-2-55 1,0 1-77-16,-17 1-110 0</inkml:trace>
  <inkml:trace contextRef="#ctx0" brushRef="#br0" timeOffset="-193747.631">6367 6930 38 0,'0'0'194'0,"0"0"-110"16,0 0 10-16,0 0 15 15,0 0-40-15,0 0-19 16,0 0 7-16,0-11 0 15,0 11-9-15,-14-1-7 16,8 1-6-16,-8 0-17 16,5 0-2-16,-8 0 6 15,-3 0-10-15,-4 0-5 16,4 8-7-16,-6 3 0 16,-5 3 0-16,8 4 0 15,-4 5-6-15,4 1 6 16,3 3 0-16,0 6-3 15,3 0 0-15,7 2-5 0,7 1 6 16,-5-3 0-16,8-3-2 16,0-5 4-16,8-3-1 15,5-3 1-15,4-1-2 16,6-2 2-16,3-1 3 16,5-4 0-16,-1 0 0 15,7-7-3-15,-8-2 1 16,9-2 0-16,-9 0-1 15,5-9-4-15,-4-10 4 16,1-3 7-16,-5-7 5 16,-6-5-6-16,3-2 5 15,-2-2-3-15,-15 0-5 0,-6 6-3 16,0 3 1 0,0 3 5-16,-6 10 0 0,-15 1 2 15,-2 3 15-15,-3 3 4 16,-8 1-6-16,7 2-21 15,-7 3-41-15,28 3-85 16,-8 0-150-16</inkml:trace>
  <inkml:trace contextRef="#ctx0" brushRef="#br0" timeOffset="-180029.813">636 6916 369 0,'0'-7'136'16,"0"7"-50"-16,0 0 7 0,0 0-10 15,0 0-47-15,0 0-23 16,0 0-3 0,0 1 2-16,0 5-1 0,0 8-1 15,0 5 1-15,0 10 1 16,0 5 41-16,3 6-9 16,0-1-14-16,0 0-11 15,-3-3 2-15,17-4-11 16,-11-2-8-16,8-3-1 15,-5-5 1-15,5-1-1 16,-4-1-1-16,4-2-2 16,0 1 2-16,-5 0-1 0,11-1 1 15,0-3-1 1,3-2 0-16,1-1-1 0,2-3 1 16,11-3 1-1,1-3 4-15,-6-3 3 0,5 0-7 16,7 0 6-16,-4 0-1 15,-3 0-1-15,-7-1 1 16,10-2-1-16,-3 0-2 16,-4 0-1-16,4-2 0 15,6 1-1-15,-5 1 0 16,-6-2 2-16,5 2 2 16,1 1-3-16,-6 1-1 15,2 1 0-15,-4 0-2 16,4 0-1-16,-8 0-2 15,0 9 5-15,9 2 1 0,-6-1-1 16,5 1 1-16,-8 1-1 16,12 0 1-16,-15 0-1 15,3 3-1-15,-2 1-9 16,-4 1 5-16,0 4 5 16,-6-6-1-16,-5 0 1 15,5-1 2-15,-8-4 5 16,8-3-5-16,-8-3-2 15,-6-3 0-15,0-1 0 16,4 0 0-16,-4 0 0 16,0 0 1-16,0 0 4 15,0-15-5-15,0-4-6 0,0-8 6 16,0 1 4-16,0 2-4 16,-4 4-7-16,1 4-5 15,3 5 4-15,0 1 8 16,0-1 0-16,0 2-1 15,0-3 1-15,0 1-9 16,0 1-4-16,0 1 1 16,0 0 10-16,0 5-8 15,0 2-3-15,0 2 4 16,0 0 7-16,3 0 1 16,1 0 0-16,13 0-4 15,0-2 5-15,3 1 1 16,-8-2 1-16,8 3 2 15,-3 0-3-15,4 0 2 16,-1 0-1-16,-3 0 0 0,6 0 1 16,0 3 5-16,1 2 4 15,-1-1-7-15,6 2 3 16,5-1-1-16,-4-1 6 16,7 1-3-16,-3-3-3 15,-1 2 7-15,4-3-7 16,-8 0-5-16,9-1 2 15,-1 4-1-15,-8-3-1 16,-2 2 2-16,7-1-3 16,-11 1 5-16,6 0-5 0,2 0 5 15,-4-2 2 1,-4 1-2-16,3-1 3 16,5-1-2-16,-4 0-2 0,-4 2-2 15,0-2 1-15,1 0-3 16,-4 1 2-16,3 2-1 15,0-3 0-15,5 3 0 16,-5-1 4-16,4-2-1 16,-1 0 2-16,11 0 0 15,-7 0-5-15,7 0 0 16,-3 0-2-16,-5 0 6 16,-2 0-4-16,4 0 2 15,-8 2-3-15,0-1 1 16,1 2 0-16,-1 2 4 15,3-4-2-15,11 3 1 0,-7-2-1 16,10-2 3-16,-3 1-3 16,4 1-4-16,-12-1 12 15,5 1-7-15,-7 1-1 16,-4-3-2 0,3 2 1-16,5-1 4 0,-4 1-4 15,-7-1 1-15,3 2 0 16,3-3-2-16,-5 1-1 15,2 1 0-15,-3-2 0 16,0 1-1-16,0 1 0 16,0-1 1-16,1-1-1 15,-7 2 1-15,-2-1-1 0,8-1 1 16,-3 2 0-16,6 1-1 16,-2-1 1-16,2-1 0 15,-3 1 1-15,6-1-2 16,-2 1 0-16,-4-2 0 15,0 0 1-15,0 0-1 16,-3 0 0-16,-11 0 1 16,8 0-1-16,-11 0 2 15,11 0-2-15,-8 0 0 16,1 0 1-16,7-9 0 16,-8-5 1-16,5-3 0 15,-5 0 2-15,0-2-1 16,2 2-1-16,-2 1-1 15,-6 0 1-15,3-2 1 16,-3 0-2-16,0-1 1 0,0 5 2 16,0 0 2-16,0 2-2 15,-9 4 13-15,-2 2-4 16,5 2-13-16,-5 4 0 16,5 0-9-16,3 0-36 15,-8 0-87-15,11 0-134 16,-3 0-552-16</inkml:trace>
  <inkml:trace contextRef="#ctx0" brushRef="#br0" timeOffset="-175387.228">7617 4922 75 0,'-6'15'152'0,"-2"-9"-132"16,8-3 49-16,0 0 48 16,0-3-25-16,0 0-20 15,0 0 32-15,0 0 24 16,0 0-18-16,0 0-48 15,14-12-5-15,3-7-39 16,15-12 4-16,9-7 21 0,5-6-7 16,5 0-22-16,-7 3-4 15,-15 4-3-15,5 4 1 16,-13 5-6-16,-9 5 2 16,2 7-1-16,-11 6 2 15,0 7-2-15,-3 3 4 16,0 0 7-16,0 0-13 15,0 0-1-15,0 8-9 16,0 13-2-16,0 9 11 16,0 9 5-16,0 5 5 0,0 1 0 15,0-2 5 1,0 0-7-16,0-6 1 0,0-4-7 16,0-4-2-16,0-7-19 15,0-5-52-15,3-7-59 16,8-5-78-16,-8-5-61 15,-3 0-49-15</inkml:trace>
  <inkml:trace contextRef="#ctx0" brushRef="#br0" timeOffset="-174876.594">8299 4644 475 0,'0'0'69'0,"0"0"27"16,0 0 53-16,0 0-33 15,0 0-78-15,0 0-3 16,0 0-5-16,-98 30-29 16,72 8-1-16,0 5-2 15,2 4 2-15,4-2 0 0,3-3 1 16,17-6-1-16,0-6-3 16,0-7-6-16,9-5 5 15,19-6-6-15,-4-7-3 16,2-5-10-16,0 0 4 15,8-8 1-15,-4-16 14 16,7-11 4-16,-14-3 10 16,-3-3-5-16,-2-2 0 15,-18 1 3-15,0 2-1 16,0 2 4-16,0 5-2 16,-18 7 6-16,15 10-9 15,-7 4 7-15,6 6-12 16,1 3-1-16,3 3-34 15,0 0-85-15,0 0-135 16,0 0-262-16</inkml:trace>
  <inkml:trace contextRef="#ctx0" brushRef="#br0" timeOffset="-174329.059">8426 4940 325 0,'0'0'142'16,"0"0"-79"-16,0 0 19 15,0 0 44-15,0 0-74 16,0 0 14-16,73-49 12 16,-33 18-29-16,1-5-18 15,-9-4-4-15,2-1-12 16,-4 4-8-16,-10 4 7 15,-6 7-3-15,-5 11 2 0,-9 6 11 16,8 6 29-16,-8 3 13 16,0 0-11-16,0 0-21 15,0 0-25-15,0 0-9 16,0 5-9-16,0 14 2 16,0 10-2-16,0 10 9 15,-8 6 10-15,-1 0 0 16,3 0-1-16,-5-5-2 15,8-2-1-15,3-8-5 16,0-4 0-16,0-5-1 16,0-8-2-16,0-1-66 15,0-5-67-15,0-7-74 0,0 0-122 16</inkml:trace>
  <inkml:trace contextRef="#ctx0" brushRef="#br0" timeOffset="-169514.932">9693 4722 304 0,'0'0'152'15,"0"0"-80"-15,0 0 18 16,0 0 57-16,0 0-68 15,0 0-27-15,0 0-11 16,-61-22 2-16,38 28-18 16,-11 19-13-16,4 8-8 15,4 8 3-15,6 4 4 16,6-3-9-16,11-3-2 16,3-3-6-16,0-10 2 15,23-6-1-15,-3-9-12 16,10-6 4-16,4-5-2 15,-5 0-1-15,9-12 12 16,-9-15 4-16,5-6 2 0,-11-3 1 16,-3-1-1-16,-13 3 8 15,-7 3-3-15,0 9 3 16,0 4 6-16,-10 5 9 16,-10 5 4-16,9 1 3 15,5 0-32-15,6-1-18 16,0-3-83-16,0 11-117 15,0 0-112-15</inkml:trace>
  <inkml:trace contextRef="#ctx0" brushRef="#br0" timeOffset="-169116.997">9933 4826 509 0,'0'0'48'16,"0"0"36"-16,0 0 49 15,0 0-45-15,0 0-68 16,0 0-2-16,-101 12-7 16,81 18-6-16,8 5-5 15,-2 1 0-15,11-5-1 16,3-2-2-16,0-8 1 15,20-3-2-15,6-11-8 0,11-7 11 16,-4 0-5-16,1-2 4 16,3-15 2-1,-10-6 12-15,-4-4 6 0,-14-1 7 16,-9-4-3-16,0 2 1 16,0 0 16-16,-15 4 13 15,-13 7-23-15,15 4-10 16,-4 6-5-16,14 3-14 15,3 1-44-15,0 4-100 16,0 1-114-16,0 0-133 16</inkml:trace>
  <inkml:trace contextRef="#ctx0" brushRef="#br0" timeOffset="-168637.28">10110 4997 377 0,'0'0'101'0,"0"0"-45"16,0 0 16-16,0 0 25 16,0 0-76-16,0 0-3 15,274-200-8-15,-244 167-3 16,1 8-3-16,-22 8-2 15,5 10 5-15,-14 4 4 16,0 3 47-16,0 0 20 16,0 0-21-16,0 18-37 0,0 9-10 15,-11 10-10 1,2 5 3-16,-5 1 6 0,8-6 1 16,6-5-9-16,0-5-1 15,0-6-1-15,0-4-77 16,0-6-95-16,0-11-55 15,0 0-67-15</inkml:trace>
  <inkml:trace contextRef="#ctx0" brushRef="#br0" timeOffset="-168306.166">10514 4934 185 0,'0'0'361'0,"0"0"-341"16,0 0 2-16,0 0 53 15,0 0-57-15,0 0-10 16,231-173 18-16,-210 152-15 16,-15 5-2-16,8 7 6 15,-14 6 5-15,0 3 23 16,0 0 31-16,0 0-4 15,0 6-22-15,0 16-35 16,-8 10-11-16,-1 10 5 16,-5 3 10-16,8 0 0 15,-5-1-10-15,1-5-3 0,7-3-4 16,0-3-54-16,-14-4-119 16,14-25-110-16</inkml:trace>
  <inkml:trace contextRef="#ctx0" brushRef="#br0" timeOffset="-167354.711">9077 5040 49 0,'0'0'160'0,"0"0"-137"16,0 0 7-16,0 0 19 16,0 0-13-16,0 0-6 15,50-8 5-15,-42 17 9 16,-8 1 2-16,0 1-17 15,0 0-4-15,0-2-5 16,0 0-4-16,0-3-8 16,-8-2-2-16,2-4-1 15,3 0 0-15,3 0 2 16,-7-3-1-16,7-7-6 0,0-1-55 16,0 3 50-16,0 3-18 15,0-1 11-15,0 2 8 16,0 4 3-16,0 0 1 15,3 0 4-15,1 0-3 16,-4 2 0-16,3 6 24 16,0 1-8-16,-3 1-7 15,0-2-1-15,0-1 0 16,0-3 1-16,0-2-2 16,0-2-8-16,0 0-4 15,0 0 4-15,0-4 0 16,0-8-17-16,0 1-16 15,0 3 16-15,0 6 16 16,-3 2-1-16,3 0-9 0,-3 0-23 16,3 0-109-16</inkml:trace>
  <inkml:trace contextRef="#ctx0" brushRef="#br0" timeOffset="-163753.837">11440 4803 58 0,'0'0'169'16,"0"0"-116"-16,0 0 21 16,0 0 41-16,0 0-18 15,0 0-11-15,-6-22-4 16,-5 22-11-16,2 0-21 15,-12 0-23-15,1 1-14 16,-3 14-12-16,-3 7 1 16,-12 8-3-16,15 4 1 15,3 2-4-15,0-1 2 16,17-5-2-16,3-4-1 0,0-7-1 16,23-5-4-16,-3-9 2 15,10-3 6-15,4-2-8 16,-2-3 5-16,6-20 4 15,-1-5-1-15,-5-7 4 16,2-4-1-16,-7 1 2 16,-7 4-2-16,-6 3-1 15,-11 9 5-15,-3 6 4 16,0 4 9-16,-14 4 29 0,5 4-2 16,-5 2-22-1,4 2 5-15,-7 0-28 0,11 0-35 16,-5 3-89-16,5 8-36 15,6-5-116-15,0 0-143 16</inkml:trace>
  <inkml:trace contextRef="#ctx0" brushRef="#br0" timeOffset="-163379.837">11735 4812 439 0,'0'0'79'15,"0"0"3"-15,0 0-5 16,0 0-28-16,0 0-35 16,0 0-12-16,0 0 2 15,-125 145 11-15,125-112-12 16,0-5-3-16,18-5-14 15,2-10 7-15,3-6 4 16,3-7-19-16,1 0 6 16,4-13 16-16,-8-11 0 15,-3-4 12-15,-8-2 0 16,-1 0-4-16,-11 3 17 16,0 2 16-16,-11 8 11 15,-1 4-4-15,1 8-21 0,8 3-8 16,3 2-19-16,0 0-67 15,0 0-114 1,0 3-237-16</inkml:trace>
  <inkml:trace contextRef="#ctx0" brushRef="#br0" timeOffset="-162970.93">11992 5035 504 0,'0'0'126'0,"0"0"-112"16,0 0 2-16,0 0 87 15,0 0-35-15,0 0-20 16,200-116-16-16,-174 92-2 16,-12 6 13-16,0 8-17 15,-14 5 1-15,0 5 29 16,0 0 12-16,0 0-16 16,0 0-31-16,0 9-8 15,0 12-13-15,0 8 2 16,-8 5-1-16,5 1 3 0,3-4-1 15,0-2-3-15,0-4-28 16,0-8-76-16,14-7-63 16,-14-10-79-16,0 0-124 15</inkml:trace>
  <inkml:trace contextRef="#ctx0" brushRef="#br0" timeOffset="-162664.381">12342 4984 297 0,'0'0'327'0,"0"0"-281"16,0 0-7-16,0 0 67 16,0 0-48-16,0 0-26 15,0 0-18-15,268-161 2 16,-252 146 0-16,-5 6-6 15,-11 7 8-15,0 2 30 16,0 0 27-16,0 0-11 16,0 17-30-16,0 10-12 15,-3 11-17-15,-8 1-1 16,11 1 0-16,0-7-4 16,3-3-32-16,25-4-109 0,-22-23-146 15,0-3-136-15</inkml:trace>
  <inkml:trace contextRef="#ctx0" brushRef="#br0" timeOffset="-162073.33">13496 4775 290 0,'0'0'117'16,"0"0"50"-1,0 0-41-15,0 0 8 0,0 0-77 16,0 0-31-16,-151 48-12 15,117-11-5-15,14 0 6 16,14-4-7-16,6-3-8 16,0-7 0-16,6-4-7 15,22-7 1-15,-2-5 3 16,-2-7-5-16,5 0 2 16,2-1 6-16,-1-17 4 15,-7-5 1-15,-3-2 9 16,-3-4 1-16,-11 1-7 15,-6-2 2-15,0 6-1 16,0 3 4-16,-9 5-3 16,-8 6-4-16,14 4-6 0,3 3-16 15,0 3-39-15,0 0-117 16,0 0-169 0</inkml:trace>
  <inkml:trace contextRef="#ctx0" brushRef="#br0" timeOffset="-161743.214">13652 4857 463 0,'0'0'42'0,"0"0"37"0,0 0 4 15,0 0 2-15,0 0-43 16,0 0-12-16,-116 164-26 15,116-138-4-15,20-5-5 16,3-7-9-16,1-8-1 16,2-6 6-16,8 0 9 15,-7-10 0-15,-1-12 19 16,-3-8 7-16,-9-2-8 16,-11 1 0-16,-3-1-6 15,0 5 4-15,-20 6-16 16,-3 6-7-16,3 7-3 15,10 8-8-15,-1 0-41 16,11 0-98-16,0 0-234 0</inkml:trace>
  <inkml:trace contextRef="#ctx0" brushRef="#br0" timeOffset="-161375.197">13921 5015 648 0,'0'0'8'15,"0"0"23"-15,0 0 61 16,0 0-8-16,0 0-69 0,0 0-11 15,266-142 5-15,-249 123-3 16,0 9-6-16,-17 7 6 16,0 3 10-16,0 0 50 15,0 0 23-15,0 3-45 16,0 20-33-16,-17 8-5 16,3 8-6-16,5 3 0 15,9-3 2-15,0-4-2 16,0-8-3-16,17-6-72 15,-1-10-143-15,-6-11-94 16,-10 0-210-16</inkml:trace>
  <inkml:trace contextRef="#ctx0" brushRef="#br0" timeOffset="-161053.058">14384 4936 508 0,'0'0'11'0,"0"0"43"16,0 0 20-16,0 0-32 0,0 0-35 15,0 0 35-15,0 0-29 16,257-127 8-16,-257 127 24 15,0 0 17-15,0 17 12 16,0 11-18-16,-9 10 3 16,-5 3 0-16,8-1-23 15,3-2-23-15,3-6-9 16,0-4-4-16,9-7-68 16,5-21-104-16,-11 0-181 15</inkml:trace>
  <inkml:trace contextRef="#ctx0" brushRef="#br0" timeOffset="-160499.538">15367 4833 444 0,'0'0'61'16,"0"0"65"-16,0 0-46 16,0 0-8-16,0 0-23 15,0 0-4-15,-191 125-13 16,188-86-19-16,3-2-2 15,6-6-11-15,25-5 6 0,-1-7 3 16,7-10-9 0,3-9-7-16,-7 0 0 0,1-5 7 15,-8-18 3-15,-5-4 1 16,-4-5 6-16,-11 2 4 16,-6 1-2-16,0 5-3 15,0 3 1-15,-6 3-9 16,-8 8-1-16,11 4-17 15,3 3-26-15,0 3-87 16,0 0-171-16</inkml:trace>
  <inkml:trace contextRef="#ctx0" brushRef="#br0" timeOffset="-160174.901">15638 4945 149 0,'0'0'463'16,"0"0"-432"-16,0 0-7 15,0 0 56-15,0 0-35 16,0 0-28-16,-104 120-6 16,111-94-8-16,16-8-2 15,11-9-1-15,-5-8-3 16,9-1 3-16,-1-7 12 15,-11-19-6-15,-6-6 12 16,-3 1-5-16,-17-2 15 16,0 6-6-16,-17 6 17 15,-6 6-11-15,-8 4 13 16,11 8-32-16,11 3-9 0,6 0-49 16,3 0-166-16,0 2-342 15</inkml:trace>
  <inkml:trace contextRef="#ctx0" brushRef="#br0" timeOffset="-159798.906">15852 5071 519 0,'0'0'87'0,"0"0"24"15,0 0-39-15,0 0 6 16,0 0-21-16,0 0-7 16,203-107-39-16,-165 77-9 15,-9 6-2-15,-15 8-5 16,-5 6 5-16,-9 9 1 15,0 1 5-15,0 0 32 16,0 6 23-16,-9 20-27 16,-5 7-12-16,2 7-20 0,-5 1 2 15,17-3 1-15,0-7-5 16,0-5-6-16,20-11-103 16,-14-15-97-16,-3 0-157 15</inkml:trace>
  <inkml:trace contextRef="#ctx0" brushRef="#br0" timeOffset="-159446.848">16220 5023 544 0,'0'0'16'0,"0"0"100"16,0 0 24-16,0 0-27 15,0 0-64-15,0 0-8 16,257-113-32-16,-234 92-4 16,-3 8 2-16,-20 7-1 15,0 6 0-15,0 0 3 16,0 0 36-16,0 7 14 15,-14 17-22-15,5 9-18 16,-11 9-19-16,9 3 0 16,5 3 2-16,6-2-2 0,0-3-37 15,-6-6-96-15,6-33-100 16,-8-4-199-16</inkml:trace>
  <inkml:trace contextRef="#ctx0" brushRef="#br0" timeOffset="-143000.83">16711 5234 432 0,'0'0'56'0,"0"0"30"15,0 0 28-15,0 0-44 0,0 0-31 16,0 0-11-16,0-23 2 15,3 11-17-15,7-2-4 16,0 3 7-16,11-2-2 16,-12 3-3-16,8-1-6 15,0 4 2-15,3 2-5 16,-11 2-1-16,5 3 2 16,-4 0-3-16,1 0-1 15,1 0-1-15,-1 0-2 16,-2 6 4-16,2 5-4 0,-2 1 3 15,5-3 1 1,-14 3 1-16,3 0 10 16,0 2 8-16,-3-1-9 0,0 2 0 15,0 0-4-15,0 0-1 16,0 0 0-16,0 2 1 16,-6-1-1-16,-11 2 1 15,0 0 0-15,8-1 3 16,-11-2-2-16,6-3-1 15,4-3-3-15,-1-2-2 16,5-2 0-16,0-1 2 16,6 0 0-16,-8-3-2 15,5 2 1-15,3-3-2 16,0 0 3-16,0 0-3 16,0 0 3-16,0 0 0 0,0 0-3 15,0 0 0-15,0 0 2 16,0 0-2-16,0 0 0 15,0 0-9-15,0 0-18 16,0 0 20-16,0 0 7 16,3 0 7-16,5 0-7 15,12 0 2-15,-7 0-2 16,10 0 5-16,0 0-4 16,5 0 1-16,-8 2-1 15,-14 2 1-15,1 2-2 16,3 1-5-16,-10 1-30 15,0 1-37-15,0 0-39 16,0-6-94-16</inkml:trace>
  <inkml:trace contextRef="#ctx0" brushRef="#br0" timeOffset="-103791.185">10127 3327 359 0,'-3'3'166'15,"3"-3"-117"-15,9 0-9 16,28 0 9-16,4-3 49 16,5-5-15-16,4 2-26 15,-7 0-28-15,0 3-9 16,-8 2-10-16,5 1-7 16,-11 0-3-16,9 0-29 0,-15 0-118 15,-20 0-119 1</inkml:trace>
  <inkml:trace contextRef="#ctx0" brushRef="#br0" timeOffset="-103520.907">10147 3438 515 0,'0'0'103'0,"0"0"-35"16,0 0 16-16,0 0-11 15,0 0-68-15,0 0 10 16,127 6 2-16,-77-6-12 16,10 0-5-16,4-2-5 15,-1-2-63-15,-10-2-83 16,-36 3-112-16,0-3-107 15</inkml:trace>
  <inkml:trace contextRef="#ctx0" brushRef="#br0" timeOffset="-102599.372">11477 2949 162 0,'0'0'108'15,"0"0"6"-15,0 0 35 16,0 0-14-16,0 0-32 16,0 0-12-16,0 0-17 15,-17-3-3-15,0-6-19 16,-12 0-29-16,-6 0-8 16,0 1-1-16,-5 5 10 15,-1 3-20-15,1 0-1 16,10 0 1-16,-4 14-2 15,11 7-2-15,0 3-1 16,6 5 0-16,7 1-4 0,0 1 0 16,3 0-2-16,7-6 2 15,0-2 3-15,0-6-3 16,0-3 2-16,0-2 0 16,4-3-10-16,9-3-12 15,-3 0 0-15,7 0-10 16,3 2 9-16,3 2 8 15,-3 5 9-15,4 3 1 16,-4 4 1-16,-3 2-7 16,-11 0 14-16,3-2-2 15,-1-1-4-15,-8-1 6 16,0-4 3-16,0 1 2 16,-11-2-4-16,-1 0 5 15,-16-2 11-15,2-2-7 16,-4-4-1-16,7-5 0 15,-5-2-6-15,12 0-3 0,3-12-25 16,9-6-66-16,4-3-118 16,0 12-52-16,0 1-139 15</inkml:trace>
  <inkml:trace contextRef="#ctx0" brushRef="#br0" timeOffset="-102321.116">11544 3490 633 0,'0'0'112'0,"0"0"-1"16,0 0-63-16,0 0-6 15,0 0-42-15,0 0-27 16,0 0-77-16,6-4-201 16</inkml:trace>
  <inkml:trace contextRef="#ctx0" brushRef="#br0" timeOffset="-101789.538">11714 3020 404 0,'0'0'97'16,"0"0"0"-16,0 0-33 15,0 0 23-15,0 0-39 16,0 0-5-16,137-98-15 15,-123 100-4-15,3 12-10 16,-11 7-3-16,0 5 14 16,8 6-1-16,-14 4 11 15,0 3-9-15,0 1-6 16,0 1-1-16,-14-2-3 0,5-1-4 16,-11-5 3-1,0-2-4-15,-1-1-5 0,-2-4 3 16,6-2-4-1,0-4-4-15,8-7-1 0,6-4 1 16,0-3 0-16,3-3-1 16,0-1-5-16,0 1-8 15,12 3-14-15,11 0-5 16,11 0 11-16,-4 0 12 16,7-2-19-16,0-2-65 15,-31-2-91-15,1 0-150 16</inkml:trace>
  <inkml:trace contextRef="#ctx0" brushRef="#br0" timeOffset="-101503.303">12376 3233 910 0,'0'0'143'16,"0"0"-71"-16,0 0-72 0,0 0-7 15,0 0-157-15,0 0-222 16</inkml:trace>
  <inkml:trace contextRef="#ctx0" brushRef="#br0" timeOffset="-100281.572">12677 3432 424 0,'0'0'87'0,"0"0"19"0,0 0 3 15,0 0 15-15,0 0-81 16,0 0-2-16,99-123-13 16,-51 73-8-16,-4-4-1 15,-9-2-10-15,3 2 11 16,-1 4-11-16,-14 7-1 15,-3 8 3-15,-13 9-5 16,-1 9 7-16,1 6 13 16,-7 6 14-16,4 4 2 15,-4 1-3-15,0 0-13 16,0 0-10-16,0 0-16 16,0 0 0-16,0 0-6 15,0 14-7-15,0 8-2 0,3 13 11 16,0 7 4-16,0 7 5 15,-3 5 4-15,0 2-4 16,0 0 5-16,0-4-1 16,0 0-3-16,0-7-4 15,0-5 1-15,0-1-3 16,0-7-1-16,0-5-32 16,11-8-34-16,-2-8-44 15,8-11-52-15,-11 0-63 16,5-7-102-16</inkml:trace>
  <inkml:trace contextRef="#ctx0" brushRef="#br0" timeOffset="-99749.992">13479 3002 348 0,'0'0'199'16,"0"0"-122"-16,0 0-2 0,0 0 34 15,0 0-25 1,0 0-35-16,0 0-29 0,-107 24-18 15,66 22 1-15,1 11 8 16,4 8 0-16,2 0 3 16,14-5-9-16,17-9-4 15,3-7-1-15,0-10 4 16,23-9-7-16,4-9 3 16,7-8-12-16,6-8 11 15,3 0 1-15,-2-8 0 16,2-18 6-16,1-5-1 15,-1-10-3-15,-3-3 11 16,-10-4-11-16,-4-3 3 0,-9-3 4 16,-11 0-7-16,-6 3 8 15,0 10-10-15,-12 8 14 16,-8 9 3-16,-3 8 44 16,-8 2-21-16,4 8-6 15,7 2-8-15,3 4-26 16,8 0-21-16,3 0-72 15,-2 0-70-15,8 3-136 16,0 2-292-16</inkml:trace>
  <inkml:trace contextRef="#ctx0" brushRef="#br0" timeOffset="-99132.642">13944 2859 361 0,'0'0'94'16,"0"0"17"-16,0 0-11 16,0 0 5-16,0 0-30 15,0 0-18-15,0-3-6 16,-11 3-13-16,2 0-17 15,-12 6-12-15,4 6-9 16,-3 8-3-16,-3 0 1 16,14 4-1-16,-8-1 1 15,14-3-1-15,3-1 0 16,0-5-5-16,0-1-4 0,3-4-7 16,17 0-4-16,0-6 5 15,3-3 16-15,7 0-3 16,4-8 5-16,-2-11 3 15,2-3-1-15,-7-1 0 16,-10 2 3-16,0 0-5 16,-14 3 5-16,-3 0 4 15,0 3 7-15,0 0 34 16,-17 1-10-16,0 4-2 16,-3-1-8-16,-4 7-19 15,4 2-11-15,0 2-32 16,5 0-55-16,-16 9-42 15,21 0-123-15,-1 0-216 16</inkml:trace>
  <inkml:trace contextRef="#ctx0" brushRef="#br0" timeOffset="-96231.402">14210 3333 323 0,'0'0'331'0,"0"0"-245"16,0 0 20-16,0 0-4 0,0 0-41 16,0 0-60-16,0 0 2 15,101-27 13-15,-71 27-10 16,7 0-5-16,-8 0-1 15,2 0-6-15,-1 3-92 16,-10 7-74-16,-20-7-74 16,0 0-151-16</inkml:trace>
  <inkml:trace contextRef="#ctx0" brushRef="#br0" timeOffset="-96036.922">14114 3478 546 0,'0'0'138'0,"0"0"-111"15,0 0-17-15,0 0 51 16,0 0-14-16,0 0-39 16,284 9-8-16,-214-9-25 15,-50 0-132-15,0 0-236 16</inkml:trace>
  <inkml:trace contextRef="#ctx0" brushRef="#br0" timeOffset="-95308.868">15581 2969 284 0,'0'0'205'16,"0"0"-63"-16,0 0-63 15,0 0 33-15,0 0-17 16,0 0-32-16,0 0-22 16,-93-97-5-16,53 93-6 15,-7 4-14-15,-7 0-6 0,7 0 1 16,7 13-4 0,11 3 4-16,5 0-9 0,7 5-2 15,3 6-4-15,8 4-3 16,3 3-4-16,3 1 6 15,0-1 1-15,0-6 3 16,12 1-3-16,9-3-10 16,2-3-3-16,-3 2 0 15,8-3 12-15,-2 2 3 16,-6 2 0-16,-7-2 1 16,1 3-3-16,-8-2-5 15,2 1 5-15,-8 0 1 16,0-7 1-16,0-2-4 15,-8-3 6-15,-4-6 0 16,-12-2 11-16,-4-1 7 0,2-5-5 16,-3 0-13-16,5 0-3 15,4-9-46-15,0-3-41 16,17-2-72-16,3 10-73 16,0-1-204-16</inkml:trace>
  <inkml:trace contextRef="#ctx0" brushRef="#br0" timeOffset="-95066.517">15618 3520 619 0,'0'0'154'16,"0"0"5"-16,0 0-115 16,0 0 2-16,0 0-46 15,0 0-46-15,30-15-48 16,-27 8-127-16,4 2-248 16</inkml:trace>
  <inkml:trace contextRef="#ctx0" brushRef="#br0" timeOffset="-93981.913">15928 3074 338 0,'0'0'139'15,"0"0"-57"-15,0 0-15 16,0 0 64-16,0 0-62 15,0 0-11-15,84-119-25 16,-70 119-12-16,6 0 17 0,-8 0-10 16,2 17-5-1,3 8 4-15,-7 7-13 0,4 4 14 16,-11 0 7-16,0 0-9 16,-3 0-4-16,0 2-12 15,0-1 8-15,-17 1 8 16,-6 1-7-16,-4-1-6 15,1-1 1-15,3-2-1 16,-8-5-10-16,18-6-2 16,-7-6 9-16,9-6-9 15,8-6 0-15,3-5 0 0,0-1-1 16,0 2-5 0,0 0 0-16,3 3-5 0,14 1-5 15,10 2 14 1,7 0 1-16,-8-2-3 0,8 3-15 15,-7 0-22-15,2 0-50 16,-6 0-69-16,-15-9-117 16,-8 0-180-16</inkml:trace>
  <inkml:trace contextRef="#ctx0" brushRef="#br0" timeOffset="-92923.743">16466 3342 253 0,'0'0'99'15,"0"0"6"-15,0 0-15 16,0 0 5-16,0 0-61 16,0 0 24-16,0 0 13 15,54 39-15-15,-33-35-2 16,8-4-17-16,5 0-9 15,-1 0-1-15,4-3-1 0,0-13 2 16,-11-3-1 0,1 0-9-16,-13 1-9 0,-8 1-4 15,-6 0 2-15,0 1 14 16,-3 2-8-16,-20 0 7 16,-11 3 6-16,1 7 7 15,-10 4-17-15,2 0-14 16,-2 10-1-16,6 16-1 15,7 4-2-15,-1 6 1 16,19 3 0-16,4 3-1 16,8 2 2-16,14-5 3 15,23-3-3-15,19-9-20 16,15-10-9-16,-1-9-16 0,3-8-56 16,-42 0-99-1,-19-17-150-15</inkml:trace>
  <inkml:trace contextRef="#ctx0" brushRef="#br0" timeOffset="-92451.007">17082 3252 483 0,'0'0'105'15,"0"0"21"-15,0 0-36 16,0 0 20-16,0 0-53 0,0 0 2 16,0 90-16-1,0-59 6-15,0-1-19 0,0 0 4 16,0-4-21-16,0-2-8 15,0-4-1-15,0-4-4 16,0-4-28-16,0-3-39 16,0-4-46-16,0-5-62 15,-7 0-27-15,0 0-67 16,0 0-63-16</inkml:trace>
  <inkml:trace contextRef="#ctx0" brushRef="#br0" timeOffset="-92295.424">16968 3433 544 0,'0'0'29'0,"0"0"36"15,0 0 21-15,0 0-31 16,0 0-44-16,0 0-11 16,307-4-17-16,-290 4-117 15,-7 0-120-15</inkml:trace>
  <inkml:trace contextRef="#ctx0" brushRef="#br0" timeOffset="-91777.808">17750 3143 252 0,'0'0'369'0,"0"0"-290"16,0 0-5-16,0 0 55 15,0 0-36-15,0 0-34 16,-70-44-25-16,36 57-13 15,1 14-15-15,-7 10 6 0,3 7-12 16,11 4 0-16,5 1-5 16,7 3-1-16,11-7-2 15,3-5-1-15,3-7-10 16,25-7-19-16,-4-5 6 16,19-9 12-16,0-9 0 15,1-3-3-15,-4-1 10 16,-4-22-7-16,1-7 5 15,0-8 12-15,-10-5 3 16,-7-7 2-16,-14-8 3 16,-6-6 8-16,0 7 8 15,-9 11-12-15,-12 11 9 16,1 14 45-16,0 7-29 0,0 7 8 16,11 6-42-1,-11 1-14-15,2 7-62 0,15 8-77 16,-4 0-139-16</inkml:trace>
  <inkml:trace contextRef="#ctx0" brushRef="#br0" timeOffset="-77278.584">17677 5037 935 0,'0'-2'100'0,"0"-1"9"16,0 3-15-16,0 0-28 15,0 0-49-15,0-1-6 16,0-1-11-16,0-1-5 16,0 3 4-16,0-2-36 15,0 1-82-15,0 1-75 16,0 0-211-16</inkml:trace>
  <inkml:trace contextRef="#ctx0" brushRef="#br0" timeOffset="-75149.278">18238 4892 283 0,'0'0'107'16,"0"0"-15"-16,0 0 12 15,0 0 2-15,0 0-62 16,0 0-25-16,3-123 2 0,21 105 3 16,2 0 6-16,5 3-14 15,-5 3 0-15,-2 3 10 16,-4 2-1-16,-3 3-4 16,-8 4-4-16,2 0-4 15,-2 0-3-15,5 0-6 16,-5 4-2-16,5 10-1 15,-4 2 6-15,4 1 1 16,-8 3 3-16,5-1 4 16,-11 1-3-16,0 3 4 15,0-2 0-15,0 2 4 16,0 0 0-16,0 0-8 0,-11 1 0 16,2-2 0-16,-8 1-1 15,7 2 2-15,-7-1 2 16,-3 2-4-16,3-1 0 15,-3-1 1-15,3 1-6 16,1-6-1-16,-4-1-4 16,3-1 3-16,3-7-1 15,5 0-2-15,-2-3 3 16,5-3-1-16,3-2-1 16,3-1 0-16,-3-1 1 15,3 0-2-15,0 0 1 16,0 0 2-16,0 0-1 15,0 0-2-15,0 0 1 0,0 0-1 16,0 0-1 0,0 0 1-16,0 0 1 0,0 0-2 15,0 0 3-15,0 0-2 16,0 0 0-16,0 0 0 16,0 0-1-16,0 0 0 15,0 0 1-15,0 0 4 16,0 0-2-16,0 0-2 15,0 0 0-15,0 0-1 16,0 0 0-16,0 0 0 16,0 0-3-16,0 0 3 15,0 0 1-15,0 0 0 0,0 0 1 16,0 0 0-16,0 0-2 16,0 0 2-16,0 0-2 15,0 0-4-15,0 0 2 16,0 0 0-16,0 0 2 15,0 0-1-15,0 0-1 16,0 0 1-16,0 0-4 16,0 0-1-16,0 3 5 15,0 4 1-15,0 0 2 16,-11 0 1-16,4 3-2 16,7-4 0-16,-3-2 0 15,3-1-1-15,0 0 0 16,-3-2 0-16,3 1 1 15,0-2-1-15,-7 0 0 0,7 2 2 16,0-2 1-16,0 0-1 16,0 0-1-16,0 0 1 15,0 0-2-15,0 0 0 16,0 0 2-16,0 0 0 16,0 0 0-16,0 0-2 15,0 0 0-15,0 0 0 16,0 0 0-16,0 0 0 15,0 0 4-15,0 0-2 16,0 0 2-16,0 0-3 16,0 0-1-16,0 0 0 15,0 0-2-15,0 0 0 16,0 0-1-16,0 0 3 0,0 0 1 16,0 0 0-16,0 0 2 15,0 0-2-15,0 0 0 16,0 0 1-16,0 0-2 15,0 0 0-15,0 0-1 16,0 0 3-16,0 0-2 16,0 0 0-16,0 0 1 15,0 0 0-15,0 0-1 16,0 0 1-16,0 0 0 16,0 0-1-16,0 0 0 15,0 0 0-15,0 0 1 16,0 0-1-16,0 0 1 15,0 0-1-15,0 0-2 0,0 0-1 16,0 0 1 0,10 0-4-16,0-2 6 0,4-1 2 15,3 0-2-15,-11 0 0 16,11 0-2-16,3 2 2 16,0-1 1-16,-7 2-1 15,4 0 0-15,-3 0 0 16,-2 0-1-16,2 0-1 15,-5 0-1-15,5 0 2 16,3 6 1-16,-10 1-1 16,-1 1 0-16,5 0-2 15,-5-2 1-15,8 0 2 0,-11 0 1 16,0-3-1-16,3 1 1 16,2-1 1-16,-2 2-2 15,-3-1 2-15,8-1-1 16,-8 0 1-16,0-1-1 15,-3-1 0-15,0 1 1 16,0-1-2-16,0 2 0 16,0-1 4-16,0-1-4 15,3-1 0-15,-3 2 0 16,11 1 0-16,-8 0 0 16,0 1-31-16,4 1-73 15,-4-2-63-15,4 0-71 16,-7-3-78-16,0 1-82 15</inkml:trace>
  <inkml:trace contextRef="#ctx0" brushRef="#br0" timeOffset="-73889.142">18956 4685 147 0,'0'0'17'15,"0"0"26"-15,0 0 39 16,0 0 9-16,0 0-21 0,0 0 26 16,0 0-1-16,8-32-15 15,-8 32-6-15,0-1-2 16,0-1-16-16,0 1-18 16,-14-3-4-16,11 3-7 15,-8-2-6-15,5 3-3 16,-4 0-3-16,-4-2-6 15,8 2-5-15,-14 0 1 16,6 0 1-16,-3 0-6 16,5 6 0-16,-2 5-3 15,4 2-2-15,-4 3-1 16,8 0-1-16,-2 2 2 0,5-1 1 16,3 1 1-16,0-2 1 15,0-1-1-15,0-3 3 16,14-1 0-16,3-2 0 15,-4-3-2-15,1-2-1 16,9-4-1-16,-3 0 4 16,7 0 4-16,-1-1 0 15,2-11-4-15,-5 1-1 16,-3 0-2-16,0 0 3 16,-10-1 0-16,4 3 3 15,-8-2-2-15,0 1 3 16,2-1 3-16,-8-2-3 15,3-1-1-15,0 1-2 0,-3 2 2 16,0 0 0-16,0 3 1 16,0-1 2-16,0-1 16 15,-6 3 3-15,-11 0 1 16,3 0-1-16,1 3-17 16,-7-1-8-16,3 4 0 15,3 1-43-15,2 0-80 16,-8 12-80-16,20 1-57 15,-11 3-114-15</inkml:trace>
  <inkml:trace contextRef="#ctx0" brushRef="#br0" timeOffset="-71737.896">19164 4889 198 0,'0'0'40'0,"0"0"-7"16,0 0 17-16,0 0 15 15,0 0-28-15,0 0-1 16,0 0 25-16,0-8-22 16,0 4-13-16,0 0 2 15,0-4-14-15,3 0-8 16,11-2-2-16,-11 3-1 16,6 0-3-16,-1 1-2 15,1 3 1-15,2 1-1 16,-11 2 0-16,3 0 2 0,-3 0 1 15,6 0 0 1,-2 0 5-16,3 0-2 0,-4 2 3 16,0 7 1-16,1-1 1 15,2 1 4-15,2 0-2 16,-8 0 2-16,0-3-1 16,0 0 0-16,0-2 0 15,0 3 2-15,0-3-3 16,0 1 0-16,0 1 5 15,0-2-2-15,0 2-6 16,0-1 1-16,-11-1 3 16,8-1-8-16,-1 0-3 15,1 0 1-15,3-1-2 16,0 1 1-16,-10-2 3 0,10 1-2 16,0-1-1-16,-4 1 1 15,4-2 0-15,0 0-2 16,0 0 2-16,0 0-1 15,0 0 0-15,0 0 0 16,0 0-2-16,0 0-1 16,0 0-1-16,0 0 3 15,0 0 1-15,0 0-1 16,0 1-2-16,4 1 2 16,6 1 0-16,-3-2 3 15,7 4-2-15,-8 1 1 16,8-2-1-16,-11 1 0 15,3 1-1-15,-3 0 0 0,-3 3-28 16,0-8-42-16,0 2-196 16</inkml:trace>
  <inkml:trace contextRef="#ctx0" brushRef="#br0" timeOffset="-52545.223">8990 5175 175 0,'0'9'4'0,"0"3"51"15,0 4-3-15,0 3-26 16,0-1-12-16,0-1 7 15,0-1 6-15,0-3 9 16,0-1-8-16,0-3 4 16,0 2-1-16,0-2-4 15,0 3 0-15,0 0-6 16,-3 0-4-16,-11 0 2 16,8-2-2-16,-8-1-4 15,8 0-8-15,-8-1 4 16,5-3 9-16,-2-2 1 0,2-2 9 15,2 0 0-15,-10-1-18 16,6 0 8-16,2 0 5 16,-11 0-15-16,6 0-8 15,5-2 3-15,-8-4 7 16,7 0-1-16,-4-1-2 16,1 1-1-16,3-1-2 15,-7 3 1-15,11-3-1 16,-8 1-4-16,8 2 0 15,0-2 1-15,-8-2-1 16,14 2-2-16,-14-1 2 16,11-1 0-16,0 1-7 15,-1-1 5-15,1 2 2 16,-8-1 0-16,5 1 2 0,3-4-2 16,-8 3 11-1,8-2-1-15,-3 0 0 0,3 3-2 16,-8-3 5-16,5 2-2 15,3-1-4-15,-11-1-1 16,11 2 4-16,-4 0-1 16,0 0-7-16,1 1 3 15,2-1 1-15,-6 2-1 16,3 0 8-16,4 2-3 16,0 0 3-16,-8-1-7 15,8 0 0-15,3 0-3 0,0 3 2 16,-3 1-5-16,0-2 0 15,3 1 1-15,0 1 0 16,-3-2 0-16,3 1 0 16,0-1-1-16,-8 2 0 15,8-1 0-15,0 1 0 16,0-2-12-16,0 1-20 16,-3 1-30-16,-3-2-52 15,6 1-254-15</inkml:trace>
  <inkml:trace contextRef="#ctx0" brushRef="#br0" timeOffset="-51825.149">8409 5291 184 0,'0'0'56'0,"0"0"-1"16,0 0 9-16,0 0-5 15,0 0-8-15,0 0-15 0,0 0-6 16,0-30-6 0,0 18-8-16,3-3-13 0,-3-1-2 15,3 2 5-15,-3-2-1 16,0 0-2-16,0 1 3 15,0 1-4-15,0 1 3 16,0 1 1-16,0 1 1 16,0 4 0-16,0 1-1 15,0 0 17-15,0 3 7 16,0 1-12-16,0 2-2 16,0 0-4-16,0 0-12 15,0 0-2-15,0 0-2 16,3 0-9-16,11 0 7 0,6 0 6 15,1 0 4 1,8 2 1-16,5 2-1 0,-11-1-3 16,4 2 3-16,-7-2-4 15,3 3-77-15,-20-6-128 16,-3 0-95-16</inkml:trace>
  <inkml:trace contextRef="#ctx0" brushRef="#br0" timeOffset="-50691.182">8328 5247 78 0,'0'0'160'0,"0"0"-94"16,0 0-12-16,0 0-8 16,0 0-17-16,0 0-25 15,0-3-2-15,4 15 0 16,3 5 35-16,-1 1 1 15,-6 0 0-15,7 1 3 16,4-2-23-16,-8-2 11 16,-3 0-13-16,0-3-4 15,0-1 2-15,0-1 3 16,0-2 6-16,0-4-4 16,0 1 2-16,0-5-3 15,0 0-2-15,0 0 5 0,0 0 9 16,0 0 7-16,-3 0-14 15,-15 0-18 1,5 0-2-16,0 0-3 0,-4-3 0 16,11 0 2-16,-8-2 0 15,8 0-1-15,-8-1 2 16,11 1-3-16,-8-3 0 16,5 0-8-16,3 1-3 15,-4-2 5-15,-4 0 5 16,5-2-1-16,-5 1-2 15,5 1-9-15,3 0 9 16,-11 0 1-16,8-2 3 16,3 1-5-16,-11 1 3 15,8 0 0-15,-8 3 0 0,8 0 0 16,2 1-2-16,-6 2 0 16,3 0-1-16,4-2 0 15,3 2 0-15,-3-1 1 16,-5 0 0-16,8-2 3 15,-3 4-2-15,0-4-3 16,0 0 1-16,3 1 4 16,0-2 1-16,-3 1 13 15,3-3-11-15,-3 0 0 16,3-2-2-16,0 2 2 16,0 0 0-16,0 2-2 15,0-1 2-15,0 2-1 16,0 2-2-16,0-3 2 15,0 0-1-15,0 0 2 0,0 1 0 16,0 3-1-16,0 0 2 16,0 1 0-16,0 2-3 15,0 0-2-15,0 0-44 16,0 0-80-16,0 0-102 16</inkml:trace>
  <inkml:trace contextRef="#ctx0" brushRef="#br0" timeOffset="-49724.767">7961 5182 81 0,'0'0'42'16,"0"0"-2"-16,0 0 10 16,0 0-21-16,0 0-4 0,0 0 10 15,0 0 2-15,0-4-1 16,0 3 7-16,0 1 4 15,3-2-3-15,-3 1-9 16,0 1-9-16,0-2 0 16,0-1-4-16,0 0-1 15,0-2-6-15,0-2-4 16,0 1-7-16,3-5-3 16,8 1-1-16,-8-2 0 15,-3-1 1-15,6 5 0 16,-3-3 1-16,5 3-1 0,-8 2 0 15,0 2-1-15,3 0 0 16,-3-1 0-16,0 2 0 16,0 1-1-16,0-1 1 15,3 2 0-15,-3-1-1 16,0 2 1-16,4 0 0 16,-4-1-1-16,0 1 2 15,0-1-1-15,0-1 0 16,0 1 0-16,0 1-1 15,3 0 1-15,-3 0 4 16,0 0-4-16,0 0 0 16,0 0-1-16,0 0-1 15,7 0-2-15,-4 0 2 0,1 0-1 16,2 0 3 0,8 0 6-16,3 0 5 15,-5 1 0-15,11 2-3 0,-2 0-3 16,2-2 0-16,5 2-4 15,-8-1 2-15,-5 1-3 16,2 0 0-16,1 2-40 16,-15-5-83-16,0 0-171 15</inkml:trace>
  <inkml:trace contextRef="#ctx0" brushRef="#br0" timeOffset="-47120.73">7530 6429 279 0,'0'0'109'15,"0"0"-34"-15,0 0 36 16,0 0 0-16,0 0-56 16,0 0-3-16,0 0-11 15,3-15 3-15,14-5-24 0,6-5-6 16,1-7-9-16,13-1-5 15,-5 0 2-15,9-3 0 16,-4 3-1-16,-8 0 1 16,2 2 0-16,-7 3-1 15,-15 6 2-15,5 5 0 16,-11 7-2-16,-3 4 3 16,3 3 0-16,-3 1 16 15,0 2-12-15,0 0-8 16,0 0 0-16,0 0-5 15,0 0 5-15,0 5-8 16,0 11 2-16,0 5 6 16,0 6 15-16,0 3 2 15,0 0 2-15,0 2 5 16,0 1-3-16,0 0-6 0,0 0 4 16,0 0-9-16,0-4-8 15,0-2-1-15,0-5-2 16,0-3-30-16,0-2-39 15,0-3-66-15,0-14-66 16,0 0-102-16</inkml:trace>
  <inkml:trace contextRef="#ctx0" brushRef="#br0" timeOffset="-46762.688">8105 6443 125 0,'0'0'534'16,"0"0"-411"-16,0 0 48 15,0 0 12-15,0 0-75 0,0 0-60 16,6 4-13-16,-6-4-22 16,0 0-13-16,0 0-19 15,3 0-36-15,-3 0-75 16,4 0-74-16,-4 0-121 15,0 0-170-15</inkml:trace>
  <inkml:trace contextRef="#ctx0" brushRef="#br0" timeOffset="-46051.59">8623 6128 238 0,'0'0'130'15,"0"0"-10"-15,0 0 4 16,0 0-10-16,0 0-23 16,0 0-3-16,0 0-24 0,-20-24-2 15,0 24-44 1,-4 6-15-16,-10 16-3 15,11 6-5-15,-6 8 5 0,8 5 2 16,4 4 7 0,8-2-4-16,9-2 3 0,0-7-2 15,0-5-4-15,3-6-4 16,3-8 5-16,15-6-3 16,-4-6 0-16,6-3-1 15,-3 0 0-15,9-21 1 16,9-11 0-16,-9-5 1 15,5-7-2-15,-10 3 2 16,-7 5-1-16,-14 5 2 16,-3 7 8-16,0 3-8 0,0 5 11 15,-7 3-13 1,-3 2-13-16,3 4-25 0,4 0-59 16,3 7-129-16,-7 0-157 15</inkml:trace>
  <inkml:trace contextRef="#ctx0" brushRef="#br0" timeOffset="-45524.998">8817 6391 292 0,'0'0'148'0,"0"0"-113"16,0 0 52-16,0 0 64 16,0 0-79-16,0 0-18 15,46-48 11-15,-19 17-27 16,7-5-27-16,-5 0-8 0,8-2-1 16,-13 3 0-16,-4 4 2 15,0 5-3-15,-17 10 0 16,3 5 4-16,2 8 11 15,-8 3 36-15,0 0-14 16,0 0-13-16,0 0-25 16,0 23 3-16,0 10-3 15,0 10 39-15,0 5 8 16,-11 1-14-16,11-1-21 16,0-3-12-16,0-4-2 15,0-4-44-15,14-5-121 16,-8-30-141-16,5-2-285 15</inkml:trace>
  <inkml:trace contextRef="#ctx0" brushRef="#br0" timeOffset="-44804.924">9792 6210 360 0,'0'0'205'16,"0"0"-152"-16,0 0 43 15,0 0 46-15,0 0-79 16,0 0-10-16,-116-18 10 15,89 39-12-15,-10 9 0 16,14 10-15-16,-4 8-7 16,10 4-10-16,7-3-19 15,10-7 0-15,0-9-7 16,20-7 5-16,14-11-14 0,-8-9 15 16,11-6 2-16,-4 0 1 15,1-20-2-15,-4-14 5 16,4-8-5-16,-11-6 3 15,-3-1-3-15,-14 3 0 16,-6 4-1-16,0 9 2 16,-6 7 5-16,-11 11-3 15,0 6-3-15,8 5-5 16,-5 4-44-16,7 0-84 16,7 4-127-16,0 7-231 15</inkml:trace>
  <inkml:trace contextRef="#ctx0" brushRef="#br0" timeOffset="-44423.943">10023 6285 593 0,'0'0'8'16,"0"0"14"-16,0 0 55 16,0 0 26-16,0 0-87 0,0 0-10 15,-144 131-6-15,144-99 0 16,14 0-5-16,12-6-4 16,8-8 3-16,-7-5 2 15,7-6 0-15,-8-7 4 16,11 0-4-16,-10-16 3 15,-4-9 0-15,-6-7 2 16,-14-2 3-16,-3-3-2 16,0 6 4-16,-34 5 18 15,4 8 16-15,-10 9-17 16,11 5-23-16,1 4 0 16,18 0-37-16,10 0-136 15,0 6-292-15</inkml:trace>
  <inkml:trace contextRef="#ctx0" brushRef="#br0" timeOffset="-44025.009">10263 6429 702 0,'0'0'11'0,"0"0"20"16,0 0 74-16,0 0-22 0,0 0-43 16,0 0-15-16,205-122-14 15,-162 83-2-15,-10 8 4 16,-2 5 4-16,-22 11 0 15,2 6 21-15,-8 6 27 16,-3 3 4-16,0 0-22 16,0 0-29-16,0 11-18 15,-3 19 2-15,-14 16 3 16,3 5 16-16,5 0-9 16,9-7-12-16,0-8-21 15,0-9-68-15,6-6-53 16,-3-21-81-16,-3 0-229 15</inkml:trace>
  <inkml:trace contextRef="#ctx0" brushRef="#br0" timeOffset="-43708.855">10665 6378 651 0,'0'0'39'0,"0"0"18"16,0 0 13-16,0 0 32 0,0 0-90 15,0 0-7 1,217-140-2-16,-191 119-1 0,-6 9 0 16,-9 6 3-1,-8 6 34-15,-3 0 32 0,0 0-4 16,0 6-26-16,0 23-17 15,-6 16 3-15,-11 7 6 16,6 6-1-16,11-6-29 16,0-5-3-16,0-7-61 15,0-32-125-15,0-4-189 16</inkml:trace>
  <inkml:trace contextRef="#ctx0" brushRef="#br0" timeOffset="-42980.802">11781 6282 490 0,'0'0'67'16,"0"0"21"-16,0 0 31 15,0 0-38-15,0 0-42 16,0 0 2-16,-153 52-9 15,132-8 3-15,4-1-6 16,14 0-24-16,3-9-4 16,0-6-2-16,20-6-8 15,7-9 9-15,-1-5-3 0,8-8 1 16,-4 0 1-16,4-14 1 16,-11-11 4-16,-6-4-1 15,-8-5-2-15,-9-1 6 16,0 0-7-16,0 2-15 15,-9 6 3-15,-2 5-15 16,8 7-60-16,3 15-160 16,0 0-221-16</inkml:trace>
  <inkml:trace contextRef="#ctx0" brushRef="#br0" timeOffset="-42644.7">12032 6343 327 0,'0'0'324'0,"0"0"-266"16,0 0 1-16,0 0 48 16,0 0-56-16,0 0-34 15,-77 70-12-15,77-37-1 16,0-3-3-16,6-3-1 15,14-6-5-15,0-8 1 16,3-5-5-16,8-8 6 0,-4 0 3 16,2-15 0-1,-9-15-5-15,-6-6-4 0,-14-3 2 16,0 1 7 0,-20 5-19-16,-9 6 13 0,-8 9 3 15,13 9-2-15,4 7-22 16,20 2-120-16,0 0-274 15</inkml:trace>
  <inkml:trace contextRef="#ctx0" brushRef="#br0" timeOffset="-42263.72">12252 6495 655 0,'0'0'122'0,"0"0"-44"16,0 0-32-16,0 0 28 15,0 0-57-15,0 0-11 16,200-136-1-16,-159 101 0 15,-7 6-4-15,-14 10 1 16,-14 5 0-16,-3 8 4 16,-3 6-3-16,0 0 58 15,0 0-10-15,0 9-36 0,-6 18-13 16,-5 12 2-16,5 7-2 16,3 0 1-16,3-7-3 15,0-6-39-15,9-6-84 16,8-7-34-16,-6-20-60 15,-8 0-138-15</inkml:trace>
  <inkml:trace contextRef="#ctx0" brushRef="#br0" timeOffset="-41993.443">12654 6440 521 0,'0'0'164'16,"0"0"-57"-16,0 0-19 15,0 0 0-15,0 0-54 16,0 0-10-16,0 0-20 16,237-136 0-16,-201 105-4 15,-5 7 1-15,-11 7 2 16,-11 10 0-16,-6 5 4 16,-3 2 40-16,0 0 15 15,0 17-30-15,-9 20-23 16,-5 13 1-16,5 9-3 15,-2 2-7-15,11-2-84 16,0-39-182-16,0-2-333 16</inkml:trace>
  <inkml:trace contextRef="#ctx0" brushRef="#br0" timeOffset="-41412.995">13690 6303 481 0,'0'0'123'0,"0"0"-69"15,0 0 8-15,0 0 69 16,0 0-91-16,0 0-20 16,-185 159 14-16,185-120-2 15,8-6-23-15,15-7-9 16,17-9-1-16,-4-12-5 15,4-5-4-15,1 0-2 16,-7-24 11-16,-22-6 1 16,2-7 5-16,-14-1 3 15,0 1 2-15,-3 4 12 16,-17 4 6-16,0 8-1 16,9 6-27-16,5 7-28 15,6 8-91-15,0 0-214 0</inkml:trace>
  <inkml:trace contextRef="#ctx0" brushRef="#br0" timeOffset="-41077.891">13893 6405 583 0,'0'0'8'0,"0"0"61"16,0 0 86-16,0 0-48 15,0 0-60-15,0 0-7 16,-120 177-37-16,126-152 0 16,21-7 2-16,7-9-10 0,6-8 8 15,1-1-6-15,-9-7 6 16,2-20 1-16,-11-8 2 15,-13-4 2-15,-10 3-3 16,0 3 6-16,-24 6 21 16,-5 7-22-16,3 9-10 15,6 11-14-15,9 0-81 16,11 2-179-16</inkml:trace>
  <inkml:trace contextRef="#ctx0" brushRef="#br0" timeOffset="-40561.273">14251 6620 630 0,'0'0'92'16,"0"0"-18"-16,0 0 20 15,0 0-25-15,0 0-57 16,0 0-7-16,211-161-1 16,-171 128-3-16,-17 11 2 15,-6 5 1-15,-14 10 16 0,-3 5 54 16,0 2 5-1,0 0-18-15,0 0-31 0,-3 16-26 16,-14 16-1-16,3 7 0 16,5 2-3-16,9 0-5 15,0-8-19-15,0-3-84 16,6-5-74-16,8-22-76 16,-11-3-107-16</inkml:trace>
  <inkml:trace contextRef="#ctx0" brushRef="#br0" timeOffset="-40281.022">14592 6608 246 0,'0'0'484'0,"0"0"-340"0,0 0-37 16,0 0-4-16,0 0-62 15,0 0-1-15,177-120-27 16,-123 79-10-16,-8 4 1 15,-8 7-3-15,-23 11 3 16,-4 14 1-16,-11 5 35 16,0 0 17-16,0 0-15 15,-3 17-22-15,-11 16-14 16,-3 13-3-16,7 6 2 16,0 1-5-16,7-2-16 0,3-1-101 15,0-37-121 1,0-4-292-16</inkml:trace>
  <inkml:trace contextRef="#ctx0" brushRef="#br0" timeOffset="-39637.743">15812 6353 257 0,'0'0'290'0,"0"0"-166"16,0 0 16-16,0 0-7 15,0 0-68-15,0 0-36 16,-81-23-7-16,52 53-3 16,-5 6-1-16,10 5 4 15,7-2-19-15,14-5-3 16,3-4-5-16,3-6-1 15,18-6-10-15,5-8 15 16,8-7 0-16,3-3-2 16,-1-10 2-16,-2-17 1 15,-5-5 3-15,-8-9 1 0,-7 0 0 16,-14-1-1 0,0 1-1-16,0 7-2 0,0 7-3 15,0 9 2-15,0 10-39 16,0 8-71-16,0 0-130 15,0 0-188-15</inkml:trace>
  <inkml:trace contextRef="#ctx0" brushRef="#br0" timeOffset="-39285.684">16099 6373 397 0,'0'0'269'0,"0"0"-239"15,0 0 48-15,0 0 54 16,0 0-73-16,0 0-41 16,-130 103 4-16,130-62-20 15,0-3 6-15,20-5-8 16,14-7-11-16,-2-11 11 15,6-10-9-15,5-5-9 16,-3-12 6-16,1-20-20 16,-18-8 6-16,-14-4 24 0,-9-1 2 15,0 4 11-15,-9 7-1 16,-22 8 24-16,1 11-15 16,4 10-19-16,6 5-16 15,17 0-102-15,-5 13-276 16</inkml:trace>
  <inkml:trace contextRef="#ctx0" brushRef="#br0" timeOffset="-38723.188">16480 6584 162 0,'0'0'479'0,"0"0"-378"15,0 0 17-15,0 0-19 16,0 0-23-16,0 0-15 15,147-93-18-15,-83 50-28 16,0-1-4-16,-18 0 4 16,-6 2-5-16,-13 9 2 15,-10 9 18-15,-11 10 10 16,-6 8 15-16,0 6 1 16,0 0-16-16,0 0-26 0,0 11-14 15,-17 23-11 1,-6 16 8-16,-1 5 2 0,4 1-3 15,11-6-41-15,9-10-53 16,0-8-60-16,0-9-21 16,0-23-101-16,0 0-227 15</inkml:trace>
  <inkml:trace contextRef="#ctx0" brushRef="#br0" timeOffset="-38362.153">16911 6497 558 0,'0'0'62'0,"0"0"49"16,0 0 9-16,0 0-33 15,0 0-68-15,0 0 16 16,231-149-8-16,-187 111-18 16,-4 2 10-16,-17 5-2 15,-3 5-8-15,-7 8 11 16,-6 6 21-16,-4 6 4 16,-3 4 8-16,0 2-21 15,0 0-29-15,0 10-3 0,-13 26-9 16,-8 18 9-1,-2 9 0-15,3 5-19 0,8-4-81 16,4-6-113-16,8-45-113 16</inkml:trace>
  <inkml:trace contextRef="#ctx0" brushRef="#br0" timeOffset="-37095.541">17492 6599 402 0,'0'0'118'0,"0"0"-51"15,0 0 5-15,0 0 22 16,0 0-58-16,0 0-8 15,0 0 34-15,121-60-17 16,-111 60-5-16,1 0 3 16,-8 0-1-16,-3 0-9 15,6 0-5-15,-3 1-3 16,8 10-2-16,-11-1 3 0,0 4-4 16,0 4 9-16,0 1-8 15,0 4-1-15,0-2-5 16,-11 2-4-16,2-4 2 15,6 1-2-15,-11-3 4 16,7-7-1-16,-3 0-6 16,3-3-3-16,4-1 3 15,0 0-4-15,-5-4-2 16,5 1 1-16,0-1-2 16,3-1 3-16,-3-1-1 0,3 2 2 15,0-2-1 1,0 0-2-16,0 2 0 0,0-2-3 15,0 0 0-15,0 1 3 16,0-1-4-16,0 0 1 16,0 0-1-16,0 0-3 15,0 0-2-15,3 0-2 16,14 0-5-16,3 0 5 16,4 0 7-16,2 0 2 15,0 0-1-15,-2 0 0 16,-7 0-1-16,-3 5 0 15,-5-4 0-15,-1 4-1 16,-8-2-8-16,0 4-70 16,0 7-73-16,0-8-107 15,-8 0-175-15</inkml:trace>
  <inkml:trace contextRef="#ctx0" brushRef="#br0" timeOffset="-36614.826">18409 6459 757 0,'0'0'264'16,"0"0"-75"-16,0 0-36 0,0 0-13 16,0 0-64-16,0 0-32 15,-14-2-14-15,14 0-24 16,0 2-6-16,0 0-43 15,0 0-87-15,11 0-85 16,-5 0-132-16,8 0-287 16</inkml:trace>
  <inkml:trace contextRef="#ctx0" brushRef="#br0" timeOffset="-35191.633">18840 6098 407 0,'0'0'44'0,"0"0"79"0,0 0-5 15,0 0-23-15,0 0-21 16,0 0 0-16,173-134-8 16,-156 130-18-16,-7 4 6 15,1 0-22-15,-2 0-9 16,2 9-1-16,-2 9 0 16,5 4-3-16,-5 5 0 15,2 1 4-15,-11 2-1 16,3-3 1-16,-3 0 2 15,0 1-2-15,0 3-6 16,-3 2-2-16,-8 3 9 16,-6 1-10-16,2 3 0 15,-5-2-3-15,-1 0 7 16,-2-5-6-16,3-1-2 0,-3-2 0 16,3-4 2-16,3-2-2 15,3-5 2-15,1-4 0 16,-1-4 3-16,8-2 2 15,3-5-7-15,-5 1-3 16,2-2-2-16,6 1-3 16,-3-2 0-16,0 1 2 15,3-3-2-15,-8 1 1 16,5-1-1-16,3 0 1 16,0 0 5-16,0 0-5 15,0 0 0-15,0 0-1 16,0 0-2-16,0 0 0 0,0 0 0 15,0 0-2-15,0 2 2 16,0-2-3-16,0 0 3 16,0 0 0-16,0 0 1 15,0 0-1-15,0 0 1 16,0 0-1-16,0 0 0 16,0 0-1-16,0 1 1 15,0-1-2-15,0 0-1 16,0 2 0-16,0-1 1 15,0 2 2-15,0-3 0 16,-3 2 0-16,3-1 0 16,-3-1 0-16,3 2 0 15,0 1 0-15,0-2 0 0,-3 2 0 16,3 0 0-16,-3 0 0 16,3 0-1-16,-8 1 1 15,5-3-1-15,3 0 1 16,0-1 0-16,0 0 0 15,0 0 1-15,0 0-1 16,0 0-2-16,0 0-3 16,0 0-5-16,0 0 0 15,0 0 3-15,0 0 2 16,3 0-1-16,8 0 0 16,1-2 6-16,8-5 1 15,3 1 1-15,5-1-2 16,-1 2 1-16,2 1 1 0,2 2-1 15,-1 1 1-15,-4-1-1 16,-3 1-1-16,-3 1 1 16,8 0-2-16,-15 0 2 15,4 0-1-15,3 0 2 16,-3 6-1-16,3 3 3 16,-7 1-3-16,7 2 0 15,-3 0 6-15,0-1-2 16,-11 1 0-16,8-5 0 15,-11 1-1-15,3-3-2 16,-6-2-1-16,3-2 0 16,5 0-1-16,-8-1-16 15,0 0-55-15,0 0-46 0,0 0-55 16,0 0-92 0,0 0-198-16</inkml:trace>
  <inkml:trace contextRef="#ctx0" brushRef="#br0" timeOffset="-1343.626">19418 5901 188 0,'0'0'57'0,"0"0"1"15,0 0 26-15,0 0 28 16,0 0-30-16,0 0 2 16,-3 2 0-16,3-2-7 0,0 0-15 15,0 0-10-15,0 0-13 16,0 0-26-16,9 0-4 15,8-6 13-15,7-9-6 16,13-2 0-16,-14 2-11 16,0 0-4-16,0 3 1 15,-9 1-2-15,2 4 0 16,-8-1 1-16,4 1 1 16,-4 4 0-16,-8 0 3 15,0 3-5-15,0 0 3 16,0 0-1-16,0 0-2 15,0 0 6-15,0 0-6 0,0 0-1 16,0 0-4 0,0 0-2-16,0 0-3 0,0 0 5 15,0 9 0-15,0 6 5 16,0 2 4-16,-11 3 1 16,2 3 2-16,9 1-2 15,-14 0 2-15,11-1-5 16,0-1 2-16,-1-4-3 15,4-2-1-15,0-5 0 16,0-3-7-16,0-2-49 16,0-6-77-16,0 0-76 15,7-1-93-15</inkml:trace>
  <inkml:trace contextRef="#ctx0" brushRef="#br0" timeOffset="-848.948">19869 5753 303 0,'0'0'189'0,"0"0"-159"0,0 0 39 16,0 0 26-16,0 0-47 15,0 0-35-15,0 0 4 16,-67 16-4-16,36 8-6 16,8 3 5-16,3-2 3 15,11-3-13-15,6-3 10 16,3-4-12-16,0-4-8 15,0-3 4-15,6-4 4 16,17-4 2-16,11 0-2 16,-1-2 0-16,4-14-3 15,0-5-9-15,-10 0-9 16,-4-1 2-16,-9 3 6 16,-11 1 13-16,-3 3 6 0,0 2 24 15,0 0 9 1,-14 4 7-16,5 0 0 0,1 2-14 15,5 2-32-15,3 1-2 16,0 2-38-16,0 2-111 16,0 0-104-16,-3 0-160 15</inkml:trace>
  <inkml:trace contextRef="#ctx0" brushRef="#br0" timeOffset="-31.135">19976 5969 159 0,'0'0'151'0,"0"0"-109"15,0 0 46-15,0 0 30 16,0 0-58-16,0 0-22 15,61-47 9-15,-52 47-5 0,5 0-10 16,-14 0-1-16,6 0-8 16,-3 2-6-16,0 5-3 15,5 4 0 1,-8-1 2-16,0 2-7 0,0 5-4 16,0-2 0-1,0 5 6-15,-8-4 4 0,2-1 14 16,0-1-12-16,-2-4 3 15,-1-2-6-15,3-2 0 16,-2 0-4-16,8-3-3 16,-3-2-1-16,3 1 0 15,0-2-2-15,0 0-2 16,0 0 2-16,0 0-2 16,0 0 2-16,0 0-1 0,0 0 0 15,0 0-3 1,0 0 0-16,0 0 0 0,0 0-6 15,11 0-7-15,1 0 13 16,5 0 3-16,3 0 2 16,-3 0 2-16,-4 0-6 15,-2 0 3-15,-5 3 3 16,5 3-7-16,-8 0-1 16,0 1-2-16,-3 6-1 15,0 0-32-15,0-9-109 16,0-2-223-16</inkml:trace>
  <inkml:trace contextRef="#ctx0" brushRef="#br0" timeOffset="16802.351">7797 9544 204 0,'0'-18'289'16,"0"13"-217"-16,0 2 24 16,0 2 42-16,0-1-35 15,0 2-53-15,0 0-16 16,0 0 6-16,0 0 0 15,0 0-8-15,0 0-1 0,0 0-4 16,0 0 0-16,0 0-5 16,0 0-6-16,0-1-3 15,0 1-2-15,0 0-5 16,0 0-2-16,0 0-3 16,0 0 3-16,0 0-2 15,0 0-1-15,0 0 3 16,0 0-1-16,0 6-1 15,-3 9-1-15,-1 4 16 16,4 4 6-16,-3 4-7 16,0 1-1-16,0 2 1 15,-8 1 2-15,8 0-2 0,0-2-4 16,-11 0-2-16,11-1 5 16,-3-2-10-16,-5-1-3 15,8-5 1-15,0-4 0 16,0-7-2-16,3-4 1 15,-3-4-1-15,3-1 1 16,0 0 1-16,0 0-1 16,0 0 1-16,0 0-1 15,0 2-2-15,0-2 5 16,0 0-4-16,0 0 0 16,0 0 0-16,0 0 0 15,0 0-1-15,0 0-3 16,0 0-2-16,0 0-1 0,0 0 4 15,3 0 1-15,3 0-4 16,14 0 5-16,6 3 4 16,12 0 2-16,5 0 3 15,14-2 4-15,-7 1 0 16,14-1-4-16,-4 1-4 16,-4-2 0-16,4 1-1 15,-2-1 4-15,5 0-5 16,1 0 1-16,-1 0 0 15,-10-1-2-15,4-1 1 16,-7-2 0-16,-7 2 0 16,-5-2-1-16,-15 2-2 15,-6 2 0-15,-11-1 0 16,-3 1 0-16,5 0 5 0,-8 0-4 16,0 0 2-16,0 0-1 15,0 0 0-15,0 0-1 16,0 0 1-16,0 0-1 15,0 0 0-15,0 0-1 16,3 0 0-16,0 0-1 16,0 0-1-16,4 1 2 15,3 4 2-15,0 2-1 16,4-2 1-16,-5 1-2 16,2-1 1-16,-2-1-1 15,2-1 0-15,-8 0 1 16,3-3 1-16,2 3-1 15,-5-2 2-15,-3-1-2 0,0 0 1 16,0 0 0-16,3 0-1 16,-3 0 0-16,0 0-1 15,3 0 0-15,3 0 1 16,2 0-1-16,-5 0 0 16,-3 0 1-16,0 0 0 15,0 0 0-15,0 0 1 16,0 0-2-16,0 0 1 15,0 0 4-15,0 0-2 16,0 0 2-16,0 0 1 16,0 0 1-16,0 0-4 15,0 0 0-15,0 0 1 0,0 0-2 16,0 0-1-16,0 0 2 16,0 0-2-16,0 0 2 15,0 0-1-15,0 0 1 16,0 0-1-16,0 0 1 15,0 0 0-15,0 0 0 16,0 0 0-16,0 0-1 16,0 0-1-16,0 0 1 15,0 0 1-15,0 0-2 16,0 0 1-16,0 0 2 16,0-12-2-16,0-4 1 15,0-5-3-15,0-3 0 16,0 0-1-16,0 0 0 0,0 0-2 15,0 1 2-15,0-4 0 16,0 0-1-16,0-2 0 16,0-2-4-16,0 1 6 15,0 3-1-15,3-2-6 16,-3 4 6-16,0 1-1 16,0 4-2-16,0 6 1 15,0 5 3-15,0 6 2 16,0 1-1-16,0 2 2 15,0 0 2-15,0 0-2 16,0 0-1-16,0 0-2 16,0 0-3-16,0 0-6 15,0 0-47-15,0 0-61 16,-3 0-89-16,-8 0-175 0</inkml:trace>
  <inkml:trace contextRef="#ctx0" brushRef="#br0" timeOffset="21810.956">9442 755 326 0,'-4'-3'74'0,"-6"-12"40"15,10-1 15-15,0 2-9 16,0-2-11-16,0-1-63 16,14-3 7-16,12-6-29 15,14-2 4-15,7 1-2 16,7 3-12-16,-11 10-1 16,-13 8-5-16,-7 6 6 0,-3 0-1 15,-3 9-6 1,0 12-6-16,-7 5 0 15,4-1 0-15,-8-1 5 0,-3 0 3 16,-3-4 2 0,0 1-4-16,0-1 1 0,-6-2 2 15,-11-2 1-15,-3 1 2 16,-4-3-6-16,4-6 5 16,0 0-6-16,8-5 2 15,-5-3-3-15,13 0-1 16,4 0-4-16,0 0-3 15,0 0-16-15,0 0-27 16,4 5-22-16,13 6 18 16,-5 8 44-16,8 2 6 0,-3 6 3 15,3 0-1-15,0 3 0 16,-13-2-1-16,7 0 0 16,-14-3-1-16,0-3 0 15,0-2 5-15,0-3-4 16,-11-3 8-16,-2-1 8 15,-18-6 7-15,5-2 3 16,-3-5-1-16,-9 0-12 16,9-5-3-16,-8-15-11 15,13-7-22-15,4-1-25 16,14-4-71-16,6 19-87 16,0 2-113-16</inkml:trace>
  <inkml:trace contextRef="#ctx0" brushRef="#br0" timeOffset="22398.385">9986 621 345 0,'0'0'44'16,"0"0"7"-16,0 0 57 15,0 0-49-15,0 0-21 16,0 0 4-16,0 0-12 0,107-21-4 16,-93 38 3-1,-8 2 9-15,8 5 7 16,-11 3-15-16,-3 3-5 15,0 3 2-15,0 1-8 0,-20 3-4 16,-10 1 3-16,-10-1-2 16,-3 1 6-16,-4-4-6 15,7-5-4-15,3-5-4 16,16-5-3-16,12-3-3 16,1-6-2-16,8-1-2 15,0 0-4-15,28-1-9 16,5-3-10-16,13-3 13 15,9-2 12-15,8 0 0 16,-10-2-9-16,4-14-79 16,-51 7-88-16,5 0-116 15</inkml:trace>
  <inkml:trace contextRef="#ctx0" brushRef="#br0" timeOffset="22922.983">10424 523 613 0,'0'0'58'16,"0"0"-43"-16,0 0 89 0,0 0-3 15,0 0-42-15,0 0 0 16,-10 283-2-16,0-232 2 16,-7-7-18-16,8-10-11 15,-5-5-19-15,8-10-4 16,-2-7 2-16,5-7 0 16,3-5-4-16,0 0 0 15,0 0-4-15,3-17-1 16,25-11-57-16,-2-5 23 15,4 0-6-15,7 7 2 16,0 11-7-16,-10 8 26 16,-7 7 16-16,0 0 3 15,-11 8 1-15,5 15 6 16,-5 4 0-16,2 3 9 0,-11-1 25 16,0-1-9-16,0-2-12 15,0-3-7-15,-14-2-4 16,-9-5 3-16,-3-2 6 15,-1-7-3-15,-10-6-6 16,3-1-9-16,5 0-12 16,8-17-18-16,15-7-35 15,-2-2-54-15,8 15-116 16,0 0-122-16</inkml:trace>
  <inkml:trace contextRef="#ctx0" brushRef="#br0" timeOffset="23163.34">10772 827 578 0,'0'0'118'15,"0"0"-44"-15,0 0 53 16,0 0 4-16,0 0-50 15,0 0-37-15,0 0-25 16,-6 224-18-16,6-203-1 16,0-4-48-16,0-9-92 15,0-8-86-15,0 0-133 0</inkml:trace>
  <inkml:trace contextRef="#ctx0" brushRef="#br0" timeOffset="23320.918">10865 693 720 0,'0'0'90'16,"0"0"39"-16,0 0-17 15,0 0-89-15,0 0-23 16,0 0-55-16,51-134-52 16,-51 134-88-16,0 0-122 15</inkml:trace>
  <inkml:trace contextRef="#ctx0" brushRef="#br0" timeOffset="23659.015">11023 591 507 0,'0'0'125'16,"0"0"14"-16,0 0-58 15,0 0-6-15,0 0-19 16,0 0 35-16,3 149-20 0,-3-105-10 16,0-1-2-16,0 1-25 15,0-4-16-15,0-1-12 16,-11-3-6-16,5-3 0 15,3-6-9-15,0-6-38 16,3-7-42-16,0-8-43 16,0-6-58-16,-8 0-67 15,5-9-126-15</inkml:trace>
  <inkml:trace contextRef="#ctx0" brushRef="#br0" timeOffset="23808.613">10922 910 220 0,'0'0'441'16,"0"0"-377"-16,0 0-36 16,0 0 55-16,0 0-16 15,0 0-67-15,281-9-26 16,-258 9-186-16,3 0-367 16</inkml:trace>
  <inkml:trace contextRef="#ctx0" brushRef="#br0" timeOffset="24053.958">11423 843 760 0,'0'0'92'16,"0"0"-44"-16,0 0-25 15,0 0-20-15,0 0-3 16,0 0-80-16,150 32-234 16</inkml:trace>
  <inkml:trace contextRef="#ctx0" brushRef="#br0" timeOffset="24572.571">12255 547 561 0,'0'0'182'0,"0"0"-67"15,0 0 40-15,0 0-46 16,0 0-54-16,0 0-18 16,-107-34-18-16,81 35-8 15,3 17-11-15,0 8 0 16,-1 7 0-16,-4 9 0 16,13 7 4-16,-2 6 2 0,14 0-1 15,-5 1 6 1,8-5 3-16,0-4 10 0,0-5-7 15,8-4-2-15,-5-2-6 16,3-5-3-16,5-2-2 16,-8-2-4-16,0-3 0 15,-3-1-3-15,6-7-32 16,-6-4-54-16,0-8-84 16,0-4-99-16,0-2-92 15</inkml:trace>
  <inkml:trace contextRef="#ctx0" brushRef="#br0" timeOffset="24721.173">11885 989 515 0,'0'0'39'0,"0"0"-1"16,0 0 5-16,0 0 6 15,0 0-49-15,0 0-29 16,226-4-206-16</inkml:trace>
  <inkml:trace contextRef="#ctx0" brushRef="#br0" timeOffset="24993.446">12449 648 584 0,'0'0'298'0,"0"0"-168"0,0 0-60 16,0 0 50-16,0 0-97 16,0 0-23-16,3 62 0 15,-6-10 14-15,-3 4 37 16,-11-1-7-16,11-1-23 16,-8-5-11-16,11-7-10 15,3-6-10-15,0-6-53 16,0-6-53-16,0-10-64 15,0-14-106-15,0 0-94 16</inkml:trace>
  <inkml:trace contextRef="#ctx0" brushRef="#br0" timeOffset="25330.544">12654 919 271 0,'0'0'406'16,"0"0"-278"-16,0 0-42 16,0 0-5-16,0 0-49 15,0 0-22-15,-135 58-10 16,126-30 0-16,6-1-6 16,3-5 1-16,3-4-10 0,17-4-33 15,0-7 27 1,9-6 20-16,6-1 1 0,-6-7 1 15,8-20 4-15,-17-4 10 16,-3-4-3-16,-13 2 5 16,-4 3 15-16,0 6-14 15,-18 7 10-15,12 3 16 16,-5 9-44-16,11 0 0 16,0 4-55-16,0 1-86 15,0 0-224-15</inkml:trace>
  <inkml:trace contextRef="#ctx0" brushRef="#br0" timeOffset="25907.002">12840 911 492 0,'0'0'167'0,"0"0"-28"16,0 0-1-16,0 0-53 15,0 0-36-15,0 0-19 16,-67 9-14-16,41 9-4 16,3 3-3-16,2 3-2 15,4 2-1-15,14-2-6 16,0-3-6-16,3-3 0 16,0-4-5-16,17-3-3 15,3-6-3-15,-4-3 12 16,4-2 3-16,3 0-1 15,-2-17-2-15,6-7-3 16,-14-4-7-16,1-1-19 0,-14 0 2 16,0 7 11-1,0 7 21-15,0 6 9 0,0 5 39 16,0 4 6-16,0 0-9 16,0 0-13-16,0 13-32 15,0 12-5-15,0 7 5 16,0 1 0-16,0-1 4 15,9-3-2-15,5-4-2 16,6-7-40-16,0-11-61 16,0-7-94-16,-16 0-90 15,2-12-203-15</inkml:trace>
  <inkml:trace contextRef="#ctx0" brushRef="#br0" timeOffset="26169.301">13091 711 119 0,'0'0'574'0,"0"0"-454"15,0 0-36-15,0 0 47 16,0 0-71-16,0 0-54 16,14 98 41-16,-11-52 6 15,-3 1-3-15,0-2-3 16,3-6-7-16,0-3-24 15,-3-4-9-15,0-6-6 16,0-4-1-16,0-7-11 16,0-4-40-16,0-5-44 0,0-6-51 15,0 0-99-15,-6-6-108 16</inkml:trace>
  <inkml:trace contextRef="#ctx0" brushRef="#br0" timeOffset="26312.916">13034 1016 620 0,'0'0'68'0,"0"0"32"16,0 0 27-16,0 0-50 15,0 0-57-15,0 0-20 16,245 38-52-16,-242-35-118 16,-3-3-239-16</inkml:trace>
  <inkml:trace contextRef="#ctx0" brushRef="#br0" timeOffset="27894.687">8091 10217 98 0,'0'0'425'0,"0"0"-344"15,0 0 51-15,0 0-17 16,0 0-60-16,0 0-14 16,0 0 19-16,-66-46-16 0,62 46-10 15,-6 0-14-15,3 0-13 16,4 6-7-16,-8 12-8 16,5 4 2-16,3 4 2 15,3 3 1-15,0-3 0 16,0 0-2-16,3 0-6 15,11-7 5-15,-8 0 5 16,1-6-7-16,0-1 8 16,-4-3 10-16,-3-3-2 15,0-1-4-15,0-1-4 16,0-1 1-16,0-1 7 16,0 1 2-16,0-3 1 15,-13 0 4-15,3 0 1 0,-7 0-4 16,3-6-12-1,5-6-5-15,6 0-55 0,-5 1-68 16,8 1-112-16,0 7-33 16,0 0-137-16</inkml:trace>
  <inkml:trace contextRef="#ctx0" brushRef="#br0" timeOffset="28121.081">8172 10298 351 0,'0'0'68'15,"0"0"88"-15,0 0-21 16,0 0-47-16,0 0-7 0,0 0-10 16,6 109-39-16,-3-91-18 15,5 0-14-15,-8-6-19 16,3 0-53-16,-3-7-72 15,0-5-48-15,0 0-103 16</inkml:trace>
  <inkml:trace contextRef="#ctx0" brushRef="#br0" timeOffset="28246.745">8215 10263 374 0,'0'0'183'0,"0"0"-41"0,0 0-42 15,0 0-60 1,0 0-40-16,0 0-36 0,44-123-78 15,-44 123-93-15,0 0-131 16</inkml:trace>
  <inkml:trace contextRef="#ctx0" brushRef="#br0" timeOffset="28884.04">8339 10383 305 0,'0'0'178'0,"0"0"-12"15,0 0-9-15,0 0-61 16,0 0-52-16,0 0 4 16,0-11-30-16,-14 25-16 15,0 9 29-15,2 7-30 16,-5 0 5-16,14-5-6 16,3-4-1-16,0-7-4 15,0-7-8-15,0-4-12 0,3-3-3 16,3 0-6-1,8-7 34-15,-8-14 9 0,8-3 7 16,-11-3-11-16,4 4-1 16,0 2 4-16,-7 3 1 15,0 8 5-15,0 2 29 16,0 5-26-16,0 3-6 16,0 0-1-16,0 0-10 15,3 11-10-15,0 13-16 16,7 6 15-16,1 4 11 15,-2 2 11-15,5 2 1 16,-11-3 15-16,0-2 1 0,0-3-21 16,-3-5 2-1,0-5-7-15,0-7 0 0,0-3-1 16,0-6 7-16,0-2 4 16,-6-2 9-16,-11 0 10 15,-6-13-6-15,-1-11-25 16,4-6-17-16,8-5-40 15,1 1-49-15,11 0-50 16,0 21-81-16,0 3-205 16</inkml:trace>
  <inkml:trace contextRef="#ctx0" brushRef="#br0" timeOffset="29342.814">8496 10365 232 0,'0'0'60'0,"0"0"39"16,0 0-19-16,0 0-48 16,0 0-6-16,0 0 40 0,0 0 7 15,6 42 19-15,-3-27 12 16,-3-1-21-16,8-1-4 16,-8-2-8-16,3-4-14 15,-3-2-15-15,6-4-11 16,-3-1-25-16,5 0-6 15,-5 0-2-15,0 0 0 16,7 0 0-16,4 0 2 16,3 0 5-16,-11 0 0 15,5 0 0-15,-5 0-2 16,-3 3-3-16,0 6-4 16,8 3-5-16,-8 0-13 15,3-1-35-15,-3-10-68 0,-3-1-236 16</inkml:trace>
  <inkml:trace contextRef="#ctx0" brushRef="#br0" timeOffset="31756.864">9549 9565 380 0,'0'0'167'16,"0"0"-1"-16,0 0-3 15,0 0-62-15,0 0-46 16,0 0 4-16,0 16-22 15,0 4 9-15,0 8 13 16,0 9-12-16,0 5-5 16,0 3 2-16,0 1-8 15,0 3-4-15,-4-5-12 16,4 0-4-16,0-7-4 16,0-3-5-16,0-7 1 15,0-6-2-15,-3-6-2 16,3-6 4-16,0-1-2 15,0-4-4-15,0-2 5 0,0-1-3 16,0-1 1-16,0 0-2 16,0 0 5-16,0 2-1 15,0-2-7-15,0 0 0 16,0 0-4-16,0 3 0 16,7 3-3-16,13 0 7 15,0 0 3-15,9-2 5 16,9 1 4-16,-1-2-3 15,-5-3 5-15,9 1-6 16,-4-1-3-16,3 2-2 16,-10-2 0-16,10 1 1 15,-11 1-2-15,9-2 5 16,2 0-5-16,-3 0-2 0,10 0 1 16,-4 0-1-16,3 0 2 15,15-3-1-15,-8-2 2 16,7 2 1-16,10 0-2 15,1 0 1-15,2 1 1 16,5-3 1-16,-6 0-3 16,9 2 6-16,0-3-2 15,-8 3-4-15,4 0 3 16,-4-3-2-16,11 3 2 16,-1 2 1-16,4-4-5 0,-3 5 4 15,3-4-4 1,0-1-1-16,-1 1 3 15,-2-4-3-15,0 4 0 0,-14-3 1 16,10 3 1-16,-13 3-1 16,3-2 2-16,-1 3-2 15,6 0 2-15,-12 0-1 16,1 0-1-16,-8 0 4 16,4 0-2-16,-2 0 0 15,-9 8-1-15,-5-1-1 16,-7 0 0-16,-14-1-1 15,-3 2-1-15,-14-4 0 16,-2-1 1-16,-4-1 0 16,0-1 3-16,0 1 2 15,0-1 2-15,0-1 0 0,0 0-1 16,0 0-3-16,0 0-2 16,0 2 0-16,0-2 1 15,0 0 1-15,0 0 1 16,0 1 0-16,0-1 0 15,0 0-1-15,0 0 1 16,0 0 4-16,0 0-2 16,0 0 1-16,0 0-1 15,0 0-5-15,0 0 5 16,0 0-4-16,0 0 2 16,0 0-1-16,0 0-2 15,0 0 3-15,0 0 5 16,0 0-4-16,0 0-3 15,0 0-2-15,0 0-4 0,0 0 4 16,0 0 5-16,0 0-5 16,0 0 0-16,0 0 1 15,0 0 2-15,0 0-3 16,0 0-1-16,0 0-2 16,0 0 1-16,0 0-1 15,0 0 0-15,0 0 0 16,0 0 2-16,0 0 1 15,0 0 4-15,0 0-2 16,0 0-1-16,0 0 0 16,0 0-1-16,0 0-1 15,0 0 1-15,0 0-1 16,0 0 1-16,0 0-2 0,0 0 0 16,0 0 0-16,0 0 2 15,0 0 0-15,0 0 1 16,0 0 0-16,0 0-1 15,0 0-3-15,7 2-9 16,-4-2 0-16,0 3 8 16,1 0 4-16,10 1 1 15,-8-1-1-15,11 2-1 16,-8-2 1-16,5 0 1 16,3 0 0-16,-8-2 0 15,5 4-1-15,-7-4 0 16,6 1 3-16,-6-1-2 15,7 2 0-15,-8-1 0 0,8-1 1 16,-8 1-2-16,3 1 1 16,2-1-1-16,-2-1 2 15,2-1-2-15,-1 0 0 16,4 0 0-16,-11 1 1 16,14-1 0-16,-11 2 0 15,5-2-1-15,-5 0 1 16,3 0 0-16,2 0-1 15,-5 0 1-15,8 0-1 16,-8 0 2-16,-2 2-2 16,10-2 0-16,-14 0 0 15,3 1 1-15,0-1 0 0,-3 1-1 16,3-1 0-16,-3 0 1 16,0 0-2-16,0 0 2 15,0 0-1-15,0 0 1 16,0 0 1-16,8 0 0 15,-8 0 1-15,0 0 1 16,0 0 0-16,0 0-1 16,0 0 3-16,0 0-3 15,0-12-1-15,3-7-1 16,-3-10-1-16,0-8-2 16,0-7-4-16,0-1 1 15,0-2-1-15,-11 5-2 16,5 2-1-16,-8-2 6 0,1 1-17 15,-1 2 3 1,5 6 5-16,-5 9 0 0,11 9 0 16,0 7 12-16,0 5 2 15,3 2 0-15,0-1 5 16,0 2-5-16,0-1-2 16,0 1-6-16,0 0 1 15,0 0-10-15,-8 0-15 16,8 0-31-16,-3 0-19 15,-3 18-31-15,-11 2-87 16,14-12-153-16,-11 3-253 0</inkml:trace>
  <inkml:trace contextRef="#ctx0" brushRef="#br0" timeOffset="34418.744">7911 10955 485 0,'0'0'127'0,"0"0"-42"16,0 7 15-16,0 22-67 15,0 14-26-15,-7 8 38 16,-3 8 25-16,10 3-2 15,-3-4-4-15,3-2-23 0,0-9-15 16,0-11-26 0,3-6-3-16,14-12-86 0,-10-9-88 15,-4-9-79-15,-3 0-199 16</inkml:trace>
  <inkml:trace contextRef="#ctx0" brushRef="#br0" timeOffset="34838.621">7978 11299 163 0,'0'0'365'16,"0"0"-308"-16,0 0 88 16,0 0-34-16,0 0-28 15,0 0-9-15,130-134-21 16,-106 103-27-16,-1 4-11 16,-6 8-1-16,-11 8 5 15,-6 4 5-15,0 7 22 16,0 0 15-16,0 0-12 15,0 0-14-15,0 5-27 16,0 14-8-16,0 15-29 0,0 7 29 16,-3 8 21-1,3-3 5-15,0-8-11 0,0-7-15 16,0-8-14-16,0-6-94 16,3-7-50-16,0-5-75 15,-3-5-60-15,0 0-118 16</inkml:trace>
  <inkml:trace contextRef="#ctx0" brushRef="#br0" timeOffset="35297.395">8369 10988 414 0,'0'0'259'0,"0"0"-98"0,0 0-44 15,0 0-46-15,0 0 8 16,0 0 18-16,14 132-17 16,-14-88-18-16,0-5-7 15,0-2-15-15,0-5-16 16,-8-8-7-16,8-8-11 16,0-6-3-16,0-9-1 15,0-1-2-15,0 0-1 16,0 0-23-16,0-11-22 15,11-5-18-15,1-2 26 0,5 1 8 16,0 8 2 0,0 3 15-16,-10 6 12 0,7 0 1 15,-8 0-4-15,8 9 4 16,-8 5 5-16,-6 2 3 16,0 1 6-16,0-5 2 15,0-1-1-15,0 0-5 16,0-1-2-16,-17-1 0 15,-6-2 3-15,-1-1-11 16,1-1-12-16,3-2-6 16,0-3-2-16,17 0-27 15,3 0-46-15,0-3-72 16,0-5-170-16</inkml:trace>
  <inkml:trace contextRef="#ctx0" brushRef="#br0" timeOffset="35635.49">8620 10940 610 0,'0'0'96'0,"0"0"86"16,0 0-76-16,0 0-13 0,0 0 33 16,0 0-33-16,0 0-11 15,113 267-12-15,-96-208-20 16,-11-6-6-16,8-9-21 16,-14-6-6-16,0-8-5 15,0-9-10-15,0-7-4 16,0-8-3-16,0-3-35 15,0-3-55-15,-11 0-58 16,11-8-132-16,0-7-342 16</inkml:trace>
  <inkml:trace contextRef="#ctx0" brushRef="#br0" timeOffset="36489.208">10682 11102 578 0,'0'0'131'0,"0"0"22"16,0 0-11-16,0 0-57 16,0 0-72-16,0 0 32 15,-14 159 7-15,11-108-11 16,3-4 6-16,0-5-21 0,0-4-17 16,6-8-9-1,8-6-35-15,3-11-79 0,-8-2-65 16,5-11-60-16,-14 0-38 15,3-7-144-15</inkml:trace>
  <inkml:trace contextRef="#ctx0" brushRef="#br0" timeOffset="36998.845">10962 11154 564 0,'0'0'65'15,"0"0"105"-15,0 0-17 16,0 0-88-16,0 0-46 16,0 0-19-16,-20 67 4 15,23-25 3-15,4-3 4 16,3-3 5-16,-3-4 10 15,-4-5 9-15,5-6-18 16,-8-6-3-16,0-2-6 16,0-4-3-16,0-4 0 15,0-3-4-15,-11-2 1 16,-6 0 0-16,4-2-2 16,-4-13-14-16,11 0-3 0,-2 0-26 15,8-2-10-15,0 1 26 16,20-4-16-16,4 1 6 15,7-2 7-15,-8-2 15 16,-3 0-7-16,3 1 17 16,-17 1 5-16,-2 3 8 15,-4 4 7-15,0 1 43 16,-10 1 18-16,-10 1-9 16,-3 5-24-16,3 1 5 15,14 3-13-15,-5 2-34 16,8 0-1-16,3 0-60 15,0 0-118-15,0 4-156 16,0 5-238-16</inkml:trace>
  <inkml:trace contextRef="#ctx0" brushRef="#br0" timeOffset="37487.539">11206 11139 6 0,'0'0'628'0,"0"0"-502"16,0 0 81-16,0 0-89 0,0 0-91 16,0 0 5-1,-3 113 39-15,0-77-19 0,3-2-7 16,0-6-18-16,0-5-17 15,0-7 2-15,-3-5-5 16,3-8-4-16,-4-3-2 16,4 0 1-16,0 0-2 15,0 0-4-15,0-15-18 16,0-3-54-16,0 1 26 16,10 7 33-16,4 8 4 15,-5 2 6-15,8 0 5 16,-8 0 0-16,8 9 2 15,-3 6 4-15,-4-1 2 16,1 1 4-16,-8-2 2 16,-3-2-10-16,0-2 4 0,0 0 2 15,-3-2 12-15,-18-4 1 16,1 2-11-16,-6-5-10 16,6 0-10-16,0 0-24 15,3-2-15-15,13-7-40 16,-6-1-76-16,10 4-99 15,0 0-133-15</inkml:trace>
  <inkml:trace contextRef="#ctx0" brushRef="#br0" timeOffset="37816.658">11440 11081 676 0,'0'0'70'16,"0"0"99"-16,0 0-66 15,0 0-7-15,0 0-4 16,0 0-14-16,70 207-8 15,-63-159-7-15,-7-4-26 16,0-5-21-16,0-6-10 0,0-9-6 16,0-3-1-16,0-12-22 15,-7-1-43-15,4-8-52 16,0 0-71-16,-1 0-113 16,4 0-243-16</inkml:trace>
  <inkml:trace contextRef="#ctx0" brushRef="#br0" timeOffset="40118.502">10561 10288 562 0,'0'0'70'15,"0"0"91"-15,0 0 11 16,0 0-62-16,0 0-51 15,0 0-8-15,-30-10 8 0,7 10-34 16,0 0-14 0,-8 9-11-16,5 7-1 0,5 4 1 15,4 4 3-15,11 6-2 16,3-2-2-16,3 4 1 16,0-2-1-16,3-4-4 15,14-4-5-15,-4-4-7 16,4-7 0-16,0-5 0 15,3-3 9-15,-11-3-4 16,2 0 4-16,-8 0 2 16,-3 0-13-16,0 0 18 15,0 0 1-15,0 0 14 16,-20 0-4-16,0 0-10 16,-3 0-4-16,9 5 2 15,1 13 1-15,2 2-4 16,11 2 1-16,0-1-2 0,14-3 0 15,10-6-9 1,5-8-23-16,14-4 24 0,1 0 14 16,10-21 3-16,-7-8 2 15,-1-6 3-15,-6-5-3 16,-2 4-5-16,-12 2 2 16,-9 8 3-16,-8 8-3 15,-1 6 14-15,-8 8 36 16,0 1 11-16,0 3-2 15,0 0-9-15,0 0-16 16,0 0-17-16,0 3-19 16,0 18 0-16,0 9-13 0,6 7 13 15,11 5 15-15,-4-1-8 16,7-2 0-16,0-6-7 16,11-7-7-16,-8-4-12 15,-2-7-27-15,-9-4-29 16,2-3-60-16,-14-4-57 15,0-4-81-15,-3 0-187 16</inkml:trace>
  <inkml:trace contextRef="#ctx0" brushRef="#br0" timeOffset="40299.019">10792 10678 485 0,'0'0'210'0,"0"0"-106"15,0 0 13-15,0 0-19 16,0 0-52-16,0 0-9 16,0 0-37-16,234-188-9 15,-211 168-95-15,-23 19-106 16,0 1-123-16</inkml:trace>
  <inkml:trace contextRef="#ctx0" brushRef="#br0" timeOffset="40772.752">11113 10467 35 0,'0'0'568'0,"0"0"-498"16,0 0 93-16,0 0-48 15,0 0-29-15,0 0-19 16,0 276-7-16,0-236-26 15,0-5-12-15,0-8-17 16,0-11-5-16,0-8 5 16,0-8-4-16,0 0-2 15,0-23-27-15,0-16-47 16,3-16 19-16,3-10 8 16,8-3 9-16,3 1 11 15,6 9-3-15,1 13 17 0,13 11 13 16,-8 11 1-16,-2 9 12 15,-4 11 9-15,-3 3 26 16,-3 0-1-16,0 23-16 16,-8 7 0-16,2 6 7 15,-11-1 6-15,0-1-6 16,0-1-3-16,0-6-9 16,-17-2-12-16,-6-4-6 15,0-5-2-15,-18-5 4 16,4-8-3-16,5-3-6 15,1 0-14-15,11-6-21 16,13-9-45-16,4-3-66 0,3 7-124 16,0 4-145-16</inkml:trace>
  <inkml:trace contextRef="#ctx0" brushRef="#br0" timeOffset="40967.232">11530 10657 839 0,'0'0'130'16,"0"0"29"-16,0 0-32 16,0 0-127-16,0 0 0 15,0 0-86-15,31-6-186 16,-31 4-401-16</inkml:trace>
  <inkml:trace contextRef="#ctx0" brushRef="#br0" timeOffset="43717.876">13623 9616 541 0,'0'0'94'15,"0"0"33"-15,0 0-24 16,0 0-28-16,0 0 3 16,0 0 4-16,0 0-12 15,3 205-13-15,-3-154 1 0,0 6-10 16,0 4-16 0,-6 1 4-16,-11-3-6 0,6-5-3 15,2-8-2-15,5-9-10 16,1-9 2-16,3-10-6 15,0-7-2-15,0-7-6 16,0-2-2-16,0-2 0 16,0 0 5-16,0 0-2 15,0 1 10-15,0-1 9 16,0 0-10-16,0 0 2 16,0 0-4-16,0 0-9 15,0 0-2-15,10 0-7 0,16 3 4 16,5-1 3-16,9 1 5 15,-4 0 2-15,7 0-3 16,9 1 0-16,-6 0 1 16,1 3-2-16,2-1-1 15,2 3-1-15,-7 2-1 16,-1-3 0-16,7 3-2 16,7-2 2-16,-1-2 1 15,7 1 1-15,9-2-2 16,-6 0 4-16,-2-1-1 15,0-3 2-15,-12 3 0 16,6-2-3-16,-12 2 4 16,1 1 0-16,-4-3 0 0,1 1 0 15,-1 4 0-15,0-2 0 16,1 1 1-16,-1-1-1 16,11 0-1-16,-4 0-1 15,7 1-1-15,7-4 1 16,3 2 0-16,-1 0-2 15,-2-2-2-15,-4 0 0 16,7 2-4-16,-3-4 4 16,-1 4-1-16,-7-3 1 15,4 3 0-15,1-1 0 16,-1 2 0-16,-7 2 2 16,11 1-2-16,-4 0 1 15,7 0-1-15,-1 1 1 16,1 1 0-16,4-3-1 0,5 0 1 15,5-3 0-15,3 1 2 16,2-1 0-16,1-1-3 16,-3 2-1-16,0 0-2 15,3 0 2-15,-1-1-2 16,1 4 3-16,-3-2 0 16,3 2 0-16,0-1 0 15,-1-4 1-15,-2 2 0 16,3 0 0-16,-3 1 2 15,2-2-3-15,-2 1 0 16,-8 0 0-16,-1 1 0 16,-9-1 0-16,7-2-3 0,1 0 3 15,-4 1-3-15,11 0 3 16,-11-1 0-16,2 4 1 16,3-1-2-16,-2 1 3 15,1-2-2-15,-1 0 1 16,5-2-1-16,-6 2 1 15,9-3 1-15,6 2-1 16,3-4-1-16,0-1 4 16,-3 0-4-16,-1 0-5 15,-5 0 4-15,-4 0-2 16,-7 0 3-16,-6 0 0 16,-7 0 0-16,-7 0 1 0,-4 0-1 15,-2 4 1-15,-1 1-1 16,4-2 1-16,4 0-1 15,-2 0 0-15,9-1 2 16,-12 1-2-16,7-2 0 16,-2 1 2-16,-1 1-2 15,-1 0-1-15,-5 0 1 16,7 1 1-16,-8-1-1 16,1 0-1-16,5 1 0 15,6 2 0-15,-3-2 0 16,15 0 0-16,0-1 0 15,10 0 1-15,-7 0 0 16,-3-1 0-16,-1-1 0 0,-5-1 2 16,-4 0-2-16,4 0 0 15,-9 0 1-15,6 0 0 16,-9 0 2-16,-2 0-3 16,-4 0 1-16,-6 0 0 15,-2 0-1-15,-3 0 0 16,2 4-1-16,-4 2 1 15,7-2 0-15,9 2 2 16,12-2-2-16,-9 1 0 16,9 0-3-16,-6-1 3 15,3 1-3-15,-9-1 2 16,-6 0 1-16,4 3-1 0,-8-3 0 16,1 1 1-1,-3-2 0-15,-5 1 2 0,-2-1-2 16,-7 0 1-16,-6-2-1 15,3 1 0-15,-11 0 0 16,8-1 0-16,-5 1 0 16,5-2-1-16,-8 3 1 15,8-2 1-15,-7 1-1 16,2-1 1-16,2 1-1 16,-8-2 1-16,11 0 0 15,-14 0 0-15,0 0-1 16,0 0 2-16,0 0-1 15,0 0 1-15,0 0 0 16,0 0 1-16,0 0-1 16,0 0 0-16,0 0 0 0,0 0-2 15,0 0 0-15,0 0 0 16,0 0 0-16,0-6 2 16,3-11 1-16,0-2-2 15,0-9 0-15,0-5-1 16,5-9-1-16,-8-10 0 15,0-9-4-15,0-3-1 16,0 2-8-16,0 8 2 16,-17 13 9-16,6 10 2 15,2 4 1-15,1 4 2 16,2 1 0-16,3 2-1 16,-4 2-1-16,4 2 2 0,3 3 1 15,0 3 1-15,0 1 1 16,-7 3 0-16,7-2-2 15,-3 4-2-15,3 0 0 16,0 0-1-16,-4 1 0 16,4 3-1-16,-3 0 1 15,3 0-2-15,-3 0-5 16,3 0-9-16,-14 0-13 16,5 0-25-16,-11 0-45 15,-14 0-88-15,17 3-123 16,-7 8-383-16</inkml:trace>
  <inkml:trace contextRef="#ctx0" brushRef="#br0" timeOffset="44880.765">16995 11240 382 0,'0'0'167'0,"0"0"-45"16,0 0 7-1,0 0-33-15,0 0-36 16,0 0-3-16,0 0 10 0,200-45-26 15,-192 63-4-15,-8 0-5 16,0 6-8-16,-11 5-7 16,-13 1 5-16,-2 5 10 15,-8-4-16-15,5-1-1 16,5-4 1-16,21-5-9 16,-5-2-7-16,8 5 0 15,11-5-4-15,30-1-22 16,5-8 2-16,7-7-20 15,7-3-51-15,1-1-69 0,-44-11-117 16,-8-1-180 0</inkml:trace>
  <inkml:trace contextRef="#ctx0" brushRef="#br0" timeOffset="45308.621">17463 11292 557 0,'0'0'144'0,"0"0"38"16,0 0-81-16,0 0-51 16,0 0-13-16,0 0 15 15,150-56-8-15,-137 56 5 16,-2 13-17-16,-11 2-8 16,0 3-9-16,0 2 2 0,0 0 2 15,-3-1 5-15,-18-2-4 16,1-2 0-16,3-2-11 15,0-4 2-15,14-3-5 16,0-1-2-16,3 1-4 16,0 1-12-16,0 4-15 15,3 2-15-15,11 3 2 16,-2 0 22-16,2-1 18 16,3 0 4-16,-10 0-1 15,-4-3-2-15,-3-3 4 16,0 0-5-16,0-2-3 15,-10 1 3-15,-10-2 23 16,-14 2 6-16,8-2-8 0,3-3-14 16,5-2-7-16,12-1-17 15,6 0-29-15,3 0-87 16,11 0-149-16,-1-3-227 16</inkml:trace>
  <inkml:trace contextRef="#ctx0" brushRef="#br0" timeOffset="45955.397">17891 11237 440 0,'0'0'220'16,"0"0"-26"-16,0 0-65 16,0 0-63-16,0 0 7 0,0 0 17 15,-14 139-17-15,11-109-15 16,0-3-14-16,3-1-5 16,0-9-9-16,0 1-11 15,0-6-14-15,-8-4 1 16,5-2 1-16,0-6-2 15,3 0 4-15,0 0-3 16,0 0-6-16,0 0-12 16,3-4-37-16,11-6-2 15,3 4 16-15,3 0 8 0,-4 5 7 16,4 1 18 0,-3 0 1-16,6 10 1 0,-12 7 2 15,-2 3 2-15,2-3 5 16,-11 0-6-16,0-2 4 15,0 1 1-15,-20-3 9 16,0-3 3-16,0-4-8 16,-18-3 0-16,9-3-12 15,1 0-7-15,5 0-12 16,13 0-10-16,10-9-33 16,0-4-53-16,0 7-136 15,10-3-91-15</inkml:trace>
  <inkml:trace contextRef="#ctx0" brushRef="#br0" timeOffset="46299.477">18172 11240 295 0,'0'0'229'0,"0"0"-84"16,0 0 8-16,0 0-48 0,0 0 17 16,0 0-1-16,26 139-34 15,-26-100-24-15,0-2-9 16,0 0-21-16,0-6-16 15,-6 0-11-15,-2 0 0 16,-1-6-6-16,-5-1-36 16,4-4-47-16,-13-4-52 15,3-3-79-15,3-13-105 16,0 0-226-16</inkml:trace>
  <inkml:trace contextRef="#ctx0" brushRef="#br0" timeOffset="46920.815">17032 11219 297 0,'0'0'56'0,"0"0"93"16,0 0-62-16,0 0-33 0,0 0-11 15,0 0-7 1,-64 6-9-16,54 17 11 0,0 4 8 16,-4 4 1-16,8 9-7 15,-11 2 12-15,3 3 23 16,5-2-10-16,9 0-10 15,0-5-8-15,0-1-23 16,3-7-24-16,14-3-1 16,3-8-20-16,0-1-45 15,7-9-59-15,-21-9-90 16,5 0-116-16</inkml:trace>
  <inkml:trace contextRef="#ctx0" brushRef="#br0" timeOffset="48676.119">14190 11111 539 0,'0'0'141'16,"0"0"-21"-16,0 0 31 15,0 0-85-15,0 0-21 16,0 0 6-16,0 0-12 15,188-253-12-15,-159 201-3 16,-1-2-10-16,-15 2-1 0,1 10 0 16,-11 11-3-16,0 11-7 15,-3 9 7-15,0 8 8 16,0 3 9-16,0 0 3 16,0 0-19-16,0 2-11 15,0 22-12-15,0 12-21 16,-6 14 33-16,2 5 12 15,-6 3 7-15,10-6-5 16,0-5-4-16,0-9-5 16,0-13 0-16,0-8-1 15,0-10-4-15,7-7-4 16,0 0-5-16,13 0 0 16,0-19 9-16,6-18 5 0,11-9 6 15,-10-4-2 1,-1 1-6-16,-3 2-3 0,-6 7-4 15,-3 5 0-15,-10 8 2 16,2 6 2-16,-3 8 1 16,-3 6 3-16,0 3 0 15,0 2 3-15,0 2-3 16,0 0 1-16,0 0-5 16,0 21-8-16,0 14-12 15,0 11 20-15,0 5 16 16,0 2 18-16,0-8-17 15,0-3-15-15,0-7-2 16,0-8-29-16,11-9-38 16,-11-7-52-16,3-8-60 0,3-3-48 15,5 0 3-15,-8-13-64 16,-3 2 8-16</inkml:trace>
  <inkml:trace contextRef="#ctx0" brushRef="#br0" timeOffset="49554.276">14843 10824 148 0,'0'0'110'15,"0"0"30"-15,0 0 20 16,0 0-35-16,0 0-13 16,0 0 0-16,3-3-27 15,-3 3-18-15,0 0-19 16,0 0-30-16,-14 10-13 16,-3 11 30-16,2 11-16 15,-6 5-15-15,1 3 6 16,3-4-9-16,14-6 3 15,3-9-4-15,0-5-2 16,0-7-7-16,0-5-3 16,6-4-8-16,11 0 11 15,3-11 9-15,1-13 9 16,2-3 17-16,-3-3-10 0,-3 0-8 16,-11 2-4-16,1 4 1 15,-7 7-2-15,0 5 3 16,0 5 2-16,0 6 21 15,0 1 7-15,0 0-6 16,0 0-16-16,0 0-14 16,0 17-14-16,-7 8-3 15,1 7 17-15,-5-2 12 16,5-2 0-16,6-8-5 16,0-2-3-16,0-6-4 15,9-8-1-15,5-4-8 16,6 0-2-16,1 0 11 0,2-12 9 15,-3-10 2-15,3-1 0 16,-3-2-9-16,-10 2-2 16,1 6-2-16,-11 7 2 15,3 4 3-15,-3 6 2 16,0 0 3-16,0 0 4 16,0 0-12-16,0 20-7 15,0 4-4-15,-3 4 11 16,-1-2 27-16,-3-7 1 15,7-7-16-15,0-7-12 16,0-1-9-16,0-4-12 16,11 0 10-16,9-12 11 15,3-10 4-15,0-1 9 0,-3 5-2 16,-7 6-11 0,-2 5-1-16,-8 7 1 0,-3 0 3 15,0 0-3-15,0 7-3 16,0 16-13-16,0 7 8 15,0 0 8-15,0-5 0 16,0-7 0-16,0-4-80 16,0-8-66-16,0-6-19 15,0 0-48-15,0-23 21 16,0 7-47-16,14-2-88 16</inkml:trace>
  <inkml:trace contextRef="#ctx0" brushRef="#br0" timeOffset="49750.751">15271 10851 174 0,'0'0'263'15,"0"0"-16"-15,0 0-12 16,0 0-74-16,0 0-77 16,0 0-30-16,12 18-25 15,-15 19 33-15,-3 1 6 16,3 1-20-16,3-7-30 16,0-2-18-16,0-8 0 15,-8-2-35-15,5-5-11 16,-3-5-41-16,-14-5-49 15,-1-5-58-15,15 0-51 16,-5 0-87-16</inkml:trace>
  <inkml:trace contextRef="#ctx0" brushRef="#br0" timeOffset="49946.228">15207 11018 292 0,'0'0'69'0,"0"0"129"16,0 0-55-16,0 0-41 15,0 0-13-15,0 0-7 16,230-128-7-16,-219 128-32 15,-2 1-17-15,2 21-15 16,-11 8 2-16,0 1 15 16,0 4 7-16,0-4-12 15,0-4-21-15,-3 0-2 16,-8-6-97-16,5-5-71 16,6-16-47-16,0 0-94 15</inkml:trace>
  <inkml:trace contextRef="#ctx0" brushRef="#br0" timeOffset="50094.831">15587 10867 221 0,'0'0'437'0,"0"0"-267"15,0 0 15-15,0 0-85 16,0 0-78-16,0 0-22 16,98-165-33-16,-98 172-78 15,0 20-76-15,-3-6-145 16,-8 1 82-16</inkml:trace>
  <inkml:trace contextRef="#ctx0" brushRef="#br0" timeOffset="50461.85">15738 10910 207 0,'0'0'324'16,"0"0"-180"-16,0 0 36 15,0 0-75-15,0 0-40 16,0 0-5-16,-56-34-21 16,45 38-30-16,2 10-9 15,-2 6-8-15,4 7 8 16,4-3 0-16,3-1-2 16,0-2 0-16,3-3-1 15,11-2-8-15,-10-5-2 0,-1-1 13 16,3-1 6-16,-6-3 2 15,0 2-8 1,0-1 3-16,-9 3 2 0,-12-2 8 16,-2 0 16-16,3-2-16 15,0-1-1-15,3-4-10 16,11-1-2-16,2 0-19 16,4 0-69-16,0-4-95 15,0-3-85-15,0 1-110 16</inkml:trace>
  <inkml:trace contextRef="#ctx0" brushRef="#br0" timeOffset="50866.765">15858 10934 332 0,'0'0'167'0,"0"0"-31"16,0 0-11-16,0 0-42 15,0 0-35-15,0 0-14 16,-37 7-27-16,28 7-5 16,-5 1 4-16,5 3-3 15,9 1 2-15,0 2-2 16,0 2-2-16,0 3 6 0,0-4 8 15,3 0-1-15,14 1-7 16,-14-6-2-16,3-2-4 16,-6-6 7-16,3-3-3 15,-3-3-2-15,0-2-1 16,0 3 14-16,-12-2 23 16,-8 2 7-16,-4-4-37 15,4 0-9-15,6 0-15 16,8-5-50-16,3-9-75 15,3 8-163-15,0-2-171 16</inkml:trace>
  <inkml:trace contextRef="#ctx0" brushRef="#br0" timeOffset="51316.564">15948 11063 146 0,'0'0'223'0,"0"0"-93"16,0 0 22-16,0 0-40 16,0 0-25-16,0 0-17 0,121 9 12 15,-118-9-11-15,0 0-16 16,-3 0-6-16,0 0-12 15,0 0-7 1,0-6 4-16,0 1-12 0,0 1-8 16,0 2 1-16,0-1 0 15,-6 3-7-15,-8 0-8 16,-3 0 7-16,-6 2-1 16,-6 13-3-16,5 7-3 15,1 7 4-15,3-2 6 16,9 2-1-16,11 0 0 15,0-5-9-15,14-1 0 16,12-6-10-16,8-4 5 0,-4-7 5 16,4-6 0-1,-1 0-3-15,1 0-19 0,-14-13-50 16,-11-1-49-16,-9 8-82 16,0 2-148-16</inkml:trace>
  <inkml:trace contextRef="#ctx0" brushRef="#br0" timeOffset="61702.787">8325 9172 169 0,'-3'0'180'0,"3"0"-140"16,0 0 22-16,0 0 29 15,0 0-54-15,0 0-23 16,0 0 16-16,-3 0 2 0,3 0 9 16,-8 0-1-1,5 0 4-15,-3 0-18 0,0 0-10 16,-5 3-5-16,5 4 4 16,-8-3-1-16,8 2 5 15,-5 0-3-15,2 0-4 16,2 3-7-16,-4 0 6 15,2 5-4-15,-5 0-1 16,5 6 1-16,-5 1-5 16,0 2 7-16,5 1-5 15,-5 1 5-15,8-1 1 16,6 1-2-16,-4-3 2 16,1 1-2-16,3-2 6 0,0-2-1 15,0 2-5 1,0-1 2-16,0-1 6 0,0 1-1 15,7-2 1-15,-1-3 2 16,5 0-6-16,-8-3 4 16,0-3-10-16,11 2-1 15,-8-2 0-15,0 0-4 16,8 1-1-16,-8-1 5 16,8 0-1-16,-8-1 2 15,12-1 6-15,-9 1-1 16,2-2-4-16,6-1 0 15,-11-1-4-15,8-1 1 16,-8-2-1-16,-3 1 1 16,3-2 1-16,8 0-2 15,-7 0 0-15,3 0 2 0,-7 0 2 16,15 0 1-16,-15-2-2 16,6-5 2-16,5 1-2 15,-8 1-1-15,5-1-2 16,-5-1-1-16,8-4 0 15,-8-1 3-15,8-1 2 16,-8-3-4-16,1 3 0 16,4-1-2-16,-5 3 2 15,-3 0-1-15,8-1-1 16,-8 0 4-16,0 0 1 16,0-3 1-16,0-2-4 15,0 2-2-15,5 0 2 0,-8 3-2 16,3 1 1-1,-3 3 1-15,0-3-1 0,0 3-1 16,0 0-1-16,0 0 1 16,0-3 4-16,3 3 0 15,-3-3-3-15,0 0 0 16,3 4-2-16,-3-2-1 16,0 1 1-16,0 1 2 15,0-2 2-15,3 3-3 16,-3 0 0-16,0-3 2 15,0 1 0-15,0 0 1 16,0-2-2-16,0 1-1 16,0 0 0-16,0-1 0 15,0-1-1-15,0-2 2 16,-3 1 0-16,0 1-1 0,0 2-1 16,0 2-2-16,-5-1 2 15,5 2 1-15,0 0-1 16,0 0 0-16,3 1-1 15,-6 2 1-15,-2 2 1 16,5-1 0-16,0 2 20 16,0 0-6-16,3 0-12 15,-3 0-3-15,-5 0-19 16,-2 0-45-16,-10 6-65 16,-3 9-67-16,12-9-121 0,2 0-197 15</inkml:trace>
  <inkml:trace contextRef="#ctx0" brushRef="#br0" timeOffset="75928.741">7770 12453 238 0,'3'1'227'0,"8"2"-186"15,-5 1 66-15,12 1-14 16,5 0 9-16,3-5 9 16,8 0-29-16,-1 0-4 15,4-14-11-15,3-7-26 16,-13-2-10-16,-1-1-11 16,-6 2-5-16,-6 5 1 15,-8 4-5-15,-6 2 3 16,0-1 13-16,0 2 4 15,-12-4-2-15,-16 5-11 16,2 1-15-16,-1 4 1 0,-7 4-4 16,5 0-15-16,-8 17-3 15,4 14 8-15,-4 7 10 16,3 8 1-16,10 4 2 16,12 3-3-16,1-2-1 15,11-6 1-15,0-6 0 16,17-9-5-16,6-4 1 15,15-10-7-15,-6-8-41 16,12-8-32-16,-4 0 17 16,0 0-12-16,1-17-25 15,-12-3 3-15,2-2-49 16,-28 10-76-16,-3 5-99 16</inkml:trace>
  <inkml:trace contextRef="#ctx0" brushRef="#br0" timeOffset="76236.917">8141 12361 475 0,'0'0'103'15,"0"0"55"-15,0 0 1 16,0 0-65-16,0 0-39 15,0 0-12-15,-6-3-25 16,12 25-15-16,11 8-1 16,0 0 40-16,3 4 3 0,0-1-15 15,0-4-3-15,1 0-15 16,-9-2-9-16,5-4-3 16,3 1-2-16,0-3-45 15,-13-3-46-15,6-4-56 16,-13-1-57-16,0-13-38 15,0 0-108-15</inkml:trace>
  <inkml:trace contextRef="#ctx0" brushRef="#br0" timeOffset="76460.32">8108 12705 446 0,'0'0'249'16,"0"0"-226"-16,0 0 88 16,0 0-39-16,0 0-35 15,0 0 2-15,148-169-18 16,-122 138-21-16,-6 10-3 16,-3 4-52-16,-11 11-86 15,-6 6-95-15,0 0-214 16</inkml:trace>
  <inkml:trace contextRef="#ctx0" brushRef="#br0" timeOffset="76964.971">8415 12388 659 0,'0'0'22'15,"0"0"44"-15,0 0 49 16,0 0-43-16,0 0-5 16,0 0-11-16,20 269-5 15,-16-231-10-15,3-5-20 16,-4-6-17-16,0-8-2 16,-3-7 1-16,0-7-1 15,0-5 1-15,0 0-3 0,0-5 0 16,0-23-12-16,0-14-26 15,0-12 8-15,4-4 4 16,10 1 10-16,-5 0-9 16,11 7-4-16,3 7 1 15,0 13 6-15,-5 13 22 16,2 11 0-16,-14 6 5 16,11 0 12-16,0 12-6 15,0 12 12-15,-5 5 8 16,2-1-8-16,-14 6-9 15,4-7 2-15,-4 0-11 16,0-3 3-16,-14-2 6 16,-2-1-3-16,-15-6 2 0,5-4-2 15,2-8 0-15,1-3-11 16,3 0-21-16,0-17-29 16,14-5-66-16,6-2-74 15,0 15-92-15,0 2-111 16</inkml:trace>
  <inkml:trace contextRef="#ctx0" brushRef="#br0" timeOffset="77296.591">8854 12467 810 0,'0'0'55'0,"0"0"100"16,0 0-84-16,0 0-71 15,0 0 0-15,0 0 2 16,93-3 12-16,-56 3-14 0,-10 0-26 16,-1 0-80-1,-9 13-88-15,-17-7-51 0,0-1-100 16</inkml:trace>
  <inkml:trace contextRef="#ctx0" brushRef="#br0" timeOffset="77630.696">8880 12585 514 0,'0'0'159'0,"0"0"9"16,0 0-33-16,0 0-51 15,0 0-56-15,0 0 0 16,67-6 25-16,-38 1-15 15,15-2-32-15,10-4-6 0,-31 7-72 16,-6-4-250 0</inkml:trace>
  <inkml:trace contextRef="#ctx0" brushRef="#br0" timeOffset="78380.691">9442 12164 448 0,'0'0'157'0,"0"0"-67"15,0 0 49-15,0 0-86 16,0 0-20-16,0 0 13 15,0 0 1-15,147-79-12 16,-127 97 7-16,-11 2 8 16,5 3-8-16,-11 1-8 15,0 1-7-15,-3 4 12 16,0 1-6-16,0 5 1 0,-9 5-13 16,-14 5-1-1,-8 2-3-15,1-1 4 0,-4-2-3 16,5 0-4-16,-5-8-2 15,7-6-4-15,10-7-3 16,8-7-4-16,-2-7 1 16,11-6-2-16,0-3 0 15,0 0-4-15,0 0-2 16,0 0-6-16,11 0-6 16,6 0 16-16,-1 3 2 15,15-3 10-15,-8 3 0 16,6-3-10-16,5 0-4 15,-7 4-54-15,7 0-57 16,-28-3-95-16,-3 1-134 16</inkml:trace>
  <inkml:trace contextRef="#ctx0" brushRef="#br0" timeOffset="79258.343">9769 12842 506 0,'0'0'115'0,"0"0"27"15,0 0-14-15,0 0-78 16,0 0-5-16,0 0 44 16,77-94-30-16,-54 68-13 15,-2 3-3-15,-1 5-3 16,-11 6 3-16,2 5-8 15,-11 3 6-15,3 3-4 0,-3 1-4 16,0 0-7 0,0 0-4-16,0 0-8 0,0 0-2 15,0 0-8-15,0 1-4 16,0 12-6-16,0 5-7 16,0 6 13-16,0 3 1 15,0-2 14-15,0-1-12 16,0-4-3-16,0-6-54 15,0-2-46-15,6-8-51 16,-6-4-107-16,3 0-144 16</inkml:trace>
  <inkml:trace contextRef="#ctx0" brushRef="#br0" timeOffset="79671.239">10083 12705 300 0,'0'0'262'0,"0"0"-167"15,0 0 54-15,0 0-54 16,0 0-76-16,0 0 32 15,-26 44-20-15,12-19-24 16,11-1-7-16,3-3 0 0,0-4 0 16,0-4-1-16,9-6-6 15,8-4-21-15,7-3 17 16,-4 0 11-16,3-14 11 16,0-8 5-16,-6 0 4 15,-3-1-4-15,-14 3 7 16,0 3 8-16,0 5 15 15,-20 5 14-15,0 2 2 16,0 5-27-16,-3 0-8 16,6 0-27-16,7 0-3 15,-4 2-81-15,11 1-178 16,3 0-457-16</inkml:trace>
  <inkml:trace contextRef="#ctx0" brushRef="#br0" timeOffset="81658.923">10544 12307 32 0,'0'0'568'16,"0"0"-516"-16,0 0 91 16,0 0 8-16,0 0-75 15,0 0-31-15,0 0 7 16,8-20-15-16,-8 20-7 15,0 0 1-15,0 0-4 16,0 3-11-16,0 11-3 16,0 6-5-16,0 9 4 15,0 4 5-15,0 4 14 16,0-2-7-16,6-2-11 16,0-2-1-16,2-3-2 0,-2-7 5 15,-6 2-15-15,0-5 4 16,3-3-1-16,0-3-3 15,-3-6-6-15,0 0-26 16,0-2-51-16,0-2-77 16,0-1-64-16,0-1-39 15,-3 0 1-15</inkml:trace>
  <inkml:trace contextRef="#ctx0" brushRef="#br0" timeOffset="81839.44">10454 12517 687 0,'0'0'46'0,"0"0"65"0,0 0-7 16,0 0-16-16,0 0-46 16,0 0-27-16,251-6-15 15,-245 6-98-15,5 0-205 16</inkml:trace>
  <inkml:trace contextRef="#ctx0" brushRef="#br0" timeOffset="82588.436">11043 12662 673 0,'0'0'53'15,"0"0"77"-15,0 0-40 16,0 0-56-16,0 0-18 16,0 0 5-16,0 0-7 15,223-307 14-15,-196 265 0 16,-7 9 11-16,-6 13-8 16,-11 6 10-16,0 10 3 15,-3 1 5-15,0 3-5 16,0 0-10-16,0 0-13 15,0 4-21-15,0 19-8 16,0 10-4-16,0 17 12 0,-6 7 10 16,3-2 2-1,-8-2-4-15,8-9-8 0,3-8 0 16,0-9-40-16,3-6-57 16,8-11-76-16,-8-7-39 15,-3-3-50-15,0-3-165 16</inkml:trace>
  <inkml:trace contextRef="#ctx0" brushRef="#br0" timeOffset="83287.075">11500 12253 454 0,'0'0'139'0,"0"0"-49"16,0 0 49-16,0 0-52 0,0 0-25 15,0 0 11-15,151-55-16 16,-134 60-17-16,-8 11-1 16,5 5-4-16,-14 2 9 15,0 7-18-15,0 5-5 16,0-2 5-16,-11 0-7 15,-1 1-3-15,-8-1-5 16,3-4 0-16,-4-5-2 16,4 2-5-16,5-8 0 15,-5-2 1-15,3-2 1 16,11-5-5-16,0-5-1 16,3-1 0-16,0-3-1 0,0 0 0 15,0 2-6-15,0-2 0 16,0 3-6-16,0 0-2 15,0-1 9-15,3-1 0 16,0-1 3-16,-3 0 3 16,0 0 0-16,0 0 1 15,0 0 3-15,3 0-2 16,5 3-2-16,-5-3 0 16,0 0 2-16,3 0-2 15,5 3 0-15,6-2 0 16,-8 4 0-16,9-2 1 15,2 1-1-15,3 1 0 16,3 0-7-16,8-1-17 0,-7 0-36 16,-7-1-81-16,-20-3-94 15,0 0-160-15</inkml:trace>
  <inkml:trace contextRef="#ctx0" brushRef="#br0" timeOffset="83804.691">11798 12326 381 0,'0'0'285'15,"0"0"-230"-15,0 0 76 16,0 0-40-16,0 0-25 15,0 0 1-15,93-36 0 16,-76 36-10-16,-14 0-6 16,3 0-10-16,2 0-10 0,-8 0 2 15,3 3-7-15,-3 9-3 16,7 3-3-16,-4 12 2 16,4 0 0-16,-4 6-6 15,-3 4 1-15,0-3-6 16,0-1 1-16,0 0 0 15,0-6-7-15,0-1-3 16,-3-8 1-16,3-2-3 16,-7-2-39-16,7-5-38 15,-3-5-46-15,-4-2-54 0,7-2-96 16,-11 0-98 0</inkml:trace>
  <inkml:trace contextRef="#ctx0" brushRef="#br0" timeOffset="83947.309">11838 12536 625 0,'0'0'38'0,"0"0"98"15,0 0-22-15,0 0-48 16,0 0-66-16,0 0-7 16,177-10-164-16,-174 10-250 15</inkml:trace>
  <inkml:trace contextRef="#ctx0" brushRef="#br0" timeOffset="84464.925">12096 12689 359 0,'0'0'201'0,"0"0"-84"16,0 0 18-16,0 0-75 15,0 0-8-15,0 0 21 16,87-55-17-16,-75 39-6 16,2 5-3-16,3 2-15 15,-14 3 4-15,-3 2-3 16,3 4-1-16,-3 0-4 15,0 0 1-15,0 0-2 16,0 0-5-16,0 0-13 16,0 13-9-16,0 4 0 0,-3 7 6 15,3-1 6-15,-3-2-12 16,3-2-25-16,0-2-35 16,0-5-70-16,0-6-70 15,0-6-80-15,0 0-150 16</inkml:trace>
  <inkml:trace contextRef="#ctx0" brushRef="#br0" timeOffset="84780.082">12359 12627 565 0,'0'0'109'0,"0"0"-9"16,0 0-7-16,0 0-59 15,0 0-18-15,0 0-13 16,-40 108-3-16,40-84-3 16,14-9-15-16,-2-4 4 15,2-5 3-15,3-5 11 16,-7-1 7-16,4 0 3 16,-11-4 11-16,3-13 10 15,-6-2 6-15,0-2 15 16,0-1 9-16,-3 2-25 15,-6 6-8-15,-9 7-26 16,-2 1-2-16,17 6-25 0,-11 0-56 16,11 0-105-16,3 0-296 15</inkml:trace>
  <inkml:trace contextRef="#ctx0" brushRef="#br0" timeOffset="85310.663">12593 12514 518 0,'0'0'260'0,"0"0"-124"15,0 0 57-15,0 0-121 16,0 0-42-16,0 0-20 16,87-9 4-16,-57 9-8 15,4 0-6-15,-5 2-58 0,-9 10-143 16,-16-8-121 0,-4 1-246-16</inkml:trace>
  <inkml:trace contextRef="#ctx0" brushRef="#br0" timeOffset="85491.18">12643 12597 816 0,'0'0'14'15,"0"0"104"-15,0 0-93 16,0 0-21-16,0 0-4 15,0 0-166-15,147 24-358 16</inkml:trace>
  <inkml:trace contextRef="#ctx0" brushRef="#br0" timeOffset="86120.496">13192 12645 477 0,'0'0'282'0,"0"0"-212"15,0 0 66-15,0 0-60 16,0 0-11-16,0 0-4 16,197-174-12-16,-151 127-23 15,-5 6-5-15,-12 8 0 16,-9 7-4-16,-6 12 9 15,-11 8 2-15,-3 4 13 16,0 2 2-16,0 0 2 16,0 0-15-16,0 3-10 15,0 24-20-15,-3 12-9 0,-3 13 9 16,-8 6 15 0,8-3-10-16,-2-9 1 0,8-7-6 15,0-6-16-15,0-9-61 16,0-1-66-16,11-11-74 15,-11-12-102-15,0 0-132 16</inkml:trace>
  <inkml:trace contextRef="#ctx0" brushRef="#br0" timeOffset="86480.534">13719 12353 670 0,'0'0'31'0,"0"0"79"16,0 0 2-16,0 0-44 16,0 0-31-16,0 0 15 15,147 35-13-15,-136-13-11 16,-8 5 6-16,-3 3-7 15,0 1 1-15,-20-1 9 16,-3 3 5-16,3-3-18 16,-7-3-6-16,7-1-14 15,3-8 7-15,6-2-7 16,11-5-4-16,0-1-1 0,0-1-14 16,20 0-22-1,14 0-35-15,7-1-15 0,2-4-77 16,-23-4-86-16,-10 0-138 15</inkml:trace>
  <inkml:trace contextRef="#ctx0" brushRef="#br0" timeOffset="86865.505">14074 12692 678 0,'0'0'21'0,"0"0"136"0,0 0-69 15,0 0-85-15,0 0 25 16,0 0-13-16,110 48-6 16,-80-66-4-16,1-8 1 15,-5-5-6-15,-3-4-1 16,-9-4-6-16,-8-3 3 15,-6 0-5-15,0 1 2 16,-20 6 6-16,0 8 1 16,-3 9 19-16,-1 6 15 15,1 9 32-15,6 3-19 0,-3 0-33 16,3 6-4 0,5 14 4-16,8 7-11 0,-3 7-3 15,7 3-1-15,7-4-8 16,17-5-48-16,-12-22-130 15,2-4-257-15</inkml:trace>
  <inkml:trace contextRef="#ctx0" brushRef="#br0" timeOffset="87440.965">14328 12833 633 0,'0'0'81'16,"0"0"87"-16,0 0-73 15,0 0-29-15,0 0-8 16,0 0-18-16,151-90-30 16,-131 75 9-16,-11 4-6 15,-3 3 16-15,-6 4 1 16,0 4 14-16,0 0 2 15,0 0-1-15,0 0-13 16,0 11-11-16,-6 14-19 16,0 6-2-16,-5 6 0 0,11-4 0 15,0-3-25-15,0-7-65 16,17-10-74-16,-3-13-134 16,-11 0-171-16</inkml:trace>
  <inkml:trace contextRef="#ctx0" brushRef="#br0" timeOffset="87727.2">14665 12782 322 0,'0'0'407'16,"0"0"-380"-16,0 0 135 0,0 0-107 15,0 0-55-15,0 0-10 16,-7 117-32-16,42-106-5 15,-12-11 19-15,3 0 14 16,-6-3-10-16,0-21 19 16,-16-3 5-16,-4 0 11 15,0 1 1-15,-4 5 26 16,-22 9 8-16,-8 6 2 16,8 6 0-16,-5 0-35 15,7 1-13-15,15 12-36 16,9-3-175-16,0-6-467 15</inkml:trace>
  <inkml:trace contextRef="#ctx0" brushRef="#br0" timeOffset="91565.934">8152 13478 687 0,'0'0'90'0,"0"0"-73"15,0 0 93-15,0 0-22 16,0 0-77-16,0 0 1 16,0 0 2-16,193-245-5 15,-166 212-4-15,-10 9-1 16,-8 9 3-16,2 9 13 16,-11 4 18-16,0 2 16 15,0 0-2-15,0 0-14 16,0 6-30-16,0 18-8 15,0 8-28-15,0 7 28 16,3 2 26-16,0-4-9 0,0-4-8 16,8-3-9-16,-8-4-4 15,0-6-51-15,11-4-83 16,-11-8-42-16,-3-8-69 16,0 0-68-16</inkml:trace>
  <inkml:trace contextRef="#ctx0" brushRef="#br0" timeOffset="92226.168">8566 13203 489 0,'0'0'42'0,"0"0"34"15,0 0 53-15,0 0-52 0,0 0-32 16,0 0 0 0,0 0-16-16,90-32-14 0,-80 46-8 15,-10 4-6-15,0 0 4 16,0 8 4-16,0-2 25 15,-14 0-2-15,8 0-1 16,-8-3-16-16,8 0-9 16,3-3-2-16,3-2-1 15,0 1-3-15,0-4-2 16,20 1-11-16,3-5-17 16,15-1-47-16,-6-8 2 15,12 0-30-15,2-2-36 16,-32-8-69-16,0-2-137 15</inkml:trace>
  <inkml:trace contextRef="#ctx0" brushRef="#br0" timeOffset="92630.088">8990 13245 437 0,'0'0'217'0,"0"0"-204"15,0 0 61-15,0 0 8 16,0 0-82-16,0 0-11 15,-3 36 3-15,20-3 8 16,-4-3 8-16,1 0 3 16,3-3-5-16,-11-3 3 15,-6-4-5-15,0-3 2 16,0-6 0-16,0-6 3 16,0-5-2-16,0 0 1 15,-17 0-1-15,-3-3 11 0,7-10-18 16,-1-4-6-16,11-3-14 15,3-4-27-15,0 4 1 16,24-6-8-16,-1-1 28 16,6 6 10-16,-1 1 4 15,-15 4 11-15,-3 8 2 16,-6 2 21-16,-4 0 30 16,0 5 44-16,-18-4-10 15,-2 1-42-15,0-1 13 16,-3 0-53-16,6 1-4 15,4 4-26-15,-4 0-82 16,17 0-91-16,0 0-141 16</inkml:trace>
  <inkml:trace contextRef="#ctx0" brushRef="#br0" timeOffset="93456.877">9869 13238 446 0,'0'0'124'0,"0"0"30"0,0 0-12 16,0 0-57-16,0 0-39 15,0 0-10-15,-43 10-15 16,20 10-1-16,3 10-13 16,3 0 0-16,13-3-7 15,1 0-3-15,3-4 0 16,0-6-6-16,0-4 0 16,0-4-9-16,3-5-28 15,7-4 9-15,1 0-8 16,-2 0 32-16,2-4 7 15,-2-8-5-15,-1-2 5 16,-8 5 0-16,0-2 6 16,0 8 16-16,0 0 18 0,-14-1 8 15,8 0-22-15,-8 4 1 16,11 0-21-16,0 0-5 16,3 0-43-16,0 0-88 15,0 4-150-15</inkml:trace>
  <inkml:trace contextRef="#ctx0" brushRef="#br0" timeOffset="93906.674">10080 13266 534 0,'0'0'53'16,"0"0"27"-16,0 0 12 15,0 0-66-15,0 0-12 16,0 0 37-16,-60 78-3 15,54-57 1-15,6-2 2 16,0-5-32-16,0-7-15 0,0 0-4 16,6-4-12-16,11-3 12 15,3 0 14-15,6 0 2 16,-5-6-15-16,2-8-1 16,-6 7-7-16,-14 3-1 15,0 4 7-15,-3 0 1 16,0 0 4-16,0 0 3 15,0 14-7-15,0 13 0 16,0 5 5-16,6 0 22 16,8 1-27-16,-8-26-54 15,8-1-248-15</inkml:trace>
  <inkml:trace contextRef="#ctx0" brushRef="#br0" timeOffset="95090.508">10772 13274 174 0,'0'0'59'0,"0"0"37"15,0 0 27-15,0 0-23 16,0 0-36-16,0 0-11 16,0 0-24-16,80-67 3 15,-70 67-1-15,4 0-4 16,-11 0 6-16,3 3-12 16,5 11-6-16,-8 0 1 15,0 2-1-15,-3 1 7 16,0-4-5-16,0 1-6 15,0-4 10-15,-6 1-1 16,-11-5-4-16,3 3-7 16,4-5-5-16,7-1-1 0,3 0-3 15,-7-3-3-15,7 0-4 16,0 5-2-16,0-2-8 16,7 3-48-16,3 1 23 15,4-1 36-15,-8 5 6 16,8-1 3-16,-11-1 0 15,3 4 1-15,-3-5-1 16,-3 2 1-16,0 0-4 16,0-4 5-16,0 2 25 15,0-2 3-15,-9-2 10 0,-5-2-13 16,5-2-16 0,-5 0-14-16,4-9-52 0,0-5-63 15,6 7-127-15,4 1-124 16</inkml:trace>
  <inkml:trace contextRef="#ctx0" brushRef="#br0" timeOffset="95631.061">11032 13247 228 0,'0'0'147'16,"0"0"-108"-16,0 0 108 15,0 0-63-15,0 0-23 0,0 0 4 16,70-27-17-16,-56 27-9 15,-8 10-1-15,5 4-12 16,-11 0 2-16,0 3 1 16,0 1 4-16,0 0-6 15,0 3 5-15,0-1-1 16,-14-1 0-16,5-6-5 16,1 4-9-16,5-4-9 15,3-2-8-15,0 2-4 16,0-3-4-16,3 4-23 15,25-2-17-15,1-3-31 16,-12-9-86-16,0 0-179 16</inkml:trace>
  <inkml:trace contextRef="#ctx0" brushRef="#br0" timeOffset="97070.214">11697 13427 271 0,'0'0'76'0,"0"0"66"16,0 0 2-16,0 0-58 15,0 0-21-15,0 0 6 16,0 0-19-16,61-48 16 16,-41 24-21-16,6 1-22 15,-2-4-17-15,-4 3 0 16,-3 3 1-16,-8 6 3 0,2 6 2 16,-11 4 11-1,3 5 4-15,-3 0-2 0,0 0-1 16,0 0-5-16,0 7-21 15,0 15-7-15,0 8 7 16,0 3 2-16,-3-1 13 16,3-3-7-16,0-5-2 15,0-5-6-15,0-4-37 16,0-9-61-16,0-2-64 16,0-4-63-16,3 0-123 15</inkml:trace>
  <inkml:trace contextRef="#ctx0" brushRef="#br0" timeOffset="97408.309">12076 13224 97 0,'0'0'522'0,"0"0"-495"15,0 0 92-15,0 0-11 16,0 0-94-16,0 0-5 15,-52 95 14-15,43-65-16 16,9-5 12-16,0-4-19 16,0-5-3-16,0-6-16 15,17-4 15-15,-8-5-5 0,9-1-5 16,-1 0 2 0,-8-10 6-16,5-3 6 0,-11-4 4 15,0 0-1-15,-3 7 6 16,0 3 11-16,-6 3 9 15,-5 4 1-15,-1 0-2 16,-5 8-27-16,10 8-1 16,0 5-37-16,7-15-140 15,0 1-290-15</inkml:trace>
  <inkml:trace contextRef="#ctx0" brushRef="#br0" timeOffset="98428.58">12807 13251 315 0,'0'0'170'0,"0"0"-51"0,0 0 20 15,0 0-4-15,0 0-75 16,0 0-8-16,-31-36-17 15,25 41-35-15,0 16-2 16,6 9-1-16,0 4-3 16,0 1 6-16,0-4-1 15,9-1-8-15,5-3 9 16,-8-4 7-16,5-8-7 16,-8-3 0-16,-3-3-2 15,0-4-9-15,0-5-7 16,0 0 5-16,-20 0 5 15,3-3 4-15,8-13 0 16,-5-3-10-16,11 0-37 0,3-1 13 16,0 3 19-16,3 1-13 15,23-1-23-15,8-1 10 16,-1 2-6-16,-2-4 11 16,-5 5 5-16,-6 0 25 15,-10 5 10-15,-3 2 20 16,-7 3 33-16,0-2 37 15,-7 4 20-15,-6-1-37 16,-7 1-35-16,0 0-7 16,6 3-20-16,2 0-11 15,-5 0-8-15,10 3-68 16,7 4-78-16,0-1-146 0</inkml:trace>
  <inkml:trace contextRef="#ctx0" brushRef="#br0" timeOffset="99126.714">13429 13221 257 0,'0'0'154'0,"0"0"-24"16,0 0 14-16,0 0-42 15,0 0-38-15,0 0 5 16,0-1-7-16,0 1-13 15,0 0-5-15,0 14-11 16,0 6-7-16,-3 3 5 0,-8-2-4 16,8-2-4-16,3-4-9 15,0-3-11-15,0-1-3 16,0-4-7-16,3-1 1 16,14 0 6-16,3-1-3 15,4-3 1-15,2-2-23 16,5 0-19-16,-8 0-61 15,-3-13-47-15,-17 3-110 16,-3 4-205-16</inkml:trace>
  <inkml:trace contextRef="#ctx0" brushRef="#br0" timeOffset="99276.311">13606 13298 595 0,'0'0'70'0,"0"0"87"16,0 0-12-16,0 0-56 15,0 0-52-15,0 0-35 16,-17 177-2-16,17-151-15 16,0-5-113-16,-3-21-180 15</inkml:trace>
  <inkml:trace contextRef="#ctx0" brushRef="#br0" timeOffset="100220.788">14248 13328 236 0,'0'0'92'0,"0"0"31"16,0 0 35-16,0 0-58 16,0 0-27-16,0 0-25 15,20-47 18-15,-3 43-21 16,-5 1-5-16,-1 3 2 16,-2 0-11-16,2 0-7 15,-8 6 4-15,0 9-4 16,-3-1 1-16,0 5-14 15,0 0 4-15,-6 2 6 16,-11 2 2-16,3-2-4 16,2-1-4-16,1-4-2 0,8-2-3 15,3 2-4-15,0-5-6 16,0 1-15-16,17-5 5 16,6-4-8-16,7-3-52 15,4-3-49-15,-17-6-149 16,-14 2-280-16</inkml:trace>
  <inkml:trace contextRef="#ctx0" brushRef="#br0" timeOffset="101631.015">15107 13408 172 0,'0'0'88'15,"0"0"5"-15,0 0 6 16,0 0 7-16,0 0-41 16,0 0-4-16,0 0 15 15,0 3 1-15,0-3-21 16,0 0 5-16,0 0-10 16,3-2-10-16,11-9-20 15,6 1-6-15,0-4-6 0,-5-2-7 16,6-1 1-16,-8 4-3 15,5-1 2-15,-6 5 0 16,-1 2 2-16,-11 5 10 16,3 1 7-16,-3 1 2 15,0 0 3-15,0 0 1 16,0 0-11-16,0 19-11 16,0 11-1-16,0 5 3 15,0 1 13-15,0-6-13 16,0-1-7-16,0-4-3 15,0-5-65-15,-6-4-85 16,-2-16-124-16,-1 0-153 16</inkml:trace>
  <inkml:trace contextRef="#ctx0" brushRef="#br0" timeOffset="104856.39">8042 13605 388 0,'0'0'284'0,"0"0"-240"15,0 0 41-15,0 0 53 16,0 0-60-16,0 0-48 0,-11-13 2 16,19 13-13-16,-2 0-1 15,3 0 4-15,11 0 23 16,0 0-9-16,14 0-3 16,-7 0-5-16,13 0-7 15,0 0 0-15,4 0-8 16,-4 0 0-16,4 0-5 15,-9 0 2-15,2 0-7 16,7 4 3-16,-4-4-2 16,4 0 1-16,-1 0-4 15,0 0 3-15,-2 0-2 16,2 0 2-16,-6 0-3 16,-10 0 4-16,-4 0 3 15,-3 0 3-15,3 0-7 0,-3 0-1 16,1 0-1-16,2 0-2 15,0 0 1-15,3 0 0 16,12 0 0-16,-1 0-1 16,3-4 4-16,-7 0-3 15,4-2 3-15,3 3-3 16,-7-1 2-16,4 2 1 16,3 1-4-16,-2-1 4 15,-6 2-4-15,8-2 0 16,4-1 4-16,-1 0-4 15,11-1 0-15,-7 2 3 16,3-2-3-16,4 1 2 16,-5 3-1-16,1-3-1 0,4 0 7 15,-1 0 0-15,4 1-3 16,4-1 2-16,-8 3-6 16,4 0 3-16,-7-4-2 15,4 1 0-15,-5-3-2 16,1 3 0-16,4-2 1 15,-7-1 2-15,-1 3-1 16,1 0 0-16,-7 2 0 16,0 1-1-16,-2-2 3 15,2 2-3-15,-11 0 1 16,9 0 2-16,-12 0-3 16,0 0 1-16,5 0-1 0,-7 0 0 15,2 0 2-15,-3 0 0 16,1-1-1-16,-4 1-1 15,0 0 1-15,0 0 0 16,-3 0-1-16,3 0 2 16,0 0-1-16,-7 0 0 15,7 0-1-15,3 0 0 16,8 0 1-16,-8 0 0 16,7 0-1-16,7 0 1 15,-7 0 1-15,4-2 0 16,3 2 0-16,-5-1 0 15,6-2-1-15,2 3 0 16,-11 0-1-16,9 0-2 0,2 0-1 16,-11 0 3-16,12 0 1 15,-1 0-1-15,0 0 0 16,-7 0 1-16,4 0-1 16,3 0-2-16,-10 0 2 15,7 0 2-15,3 0-2 16,-10 0 1-16,4 0-2 15,-2 0 1-15,3 0 0 16,-6 0 0-16,2 0 3 16,-8 0-3-16,4 0-1 15,-1 0 0-15,-3 0 1 16,8 0 0-16,-8 0 3 16,1 0-3-16,-4 0 0 15,6 0 3-15,1 0-3 0,-7 0 0 16,8 0 0-16,-13 0 0 15,5 0 0-15,-3 0 1 16,0 0-2-16,4 0 1 16,-9 0-1-16,2 3 1 15,3-2-1-15,3 1 3 16,0-2-2-16,-7 0 0 16,7 1 0-16,-3-1 0 15,3 3 0-15,0-3 0 16,0 3 0-16,1-3 1 15,-1 0-1-15,-8 3-1 16,8-3 0-16,0 5-1 16,1-2 2-16,2 0 0 0,8-3 0 15,-5 3 0-15,-6-3-2 16,7 0 2-16,-1 0 0 16,5 0 0-16,-5 0 1 15,4 3 0-15,1-2 0 16,-8 1-1-16,3 1 0 15,1-2-1-15,4 2 1 16,-8-3 1-16,3 3-1 16,1-3-2-16,4 2 2 15,-5-1 1-15,4-1 1 0,1 0-3 16,-2 0 2 0,-3 0 1-16,5 0-2 0,-4 0 2 15,-1 0-2-15,-3 0 0 16,-2 0 0-16,-1 0 1 15,0 2-2-15,0-2 1 16,3 0-2-16,-3 0 4 16,4 0-1-16,-4 0-1 15,0 0 1-15,-3 0-1 16,3 0 0-16,0 0 1 16,-7 0 1-16,4 1-1 15,0 1 1-15,3 0-2 16,-3-1 0-16,-5 2 0 15,6-3 0-15,2 0 0 16,0 0 0-16,3 0 2 0,0 0-2 16,4 3 0-16,1 0 0 15,-2 0 0-15,-3 1 0 16,0-1 1-16,1-1-1 16,2 0 0-16,5-1-2 15,-8-1 2-15,-2 0 0 16,5 0 1-16,-3 0-1 15,3 0 0-15,6 0 1 16,-9 0 1-16,6 2-2 16,5-1 3-16,-10-1-2 15,2 3 1-15,8-3 0 16,-8 0-2-16,12 0 2 0,-12 0-2 16,3 0 1-1,6 0 5-15,-3 0-2 0,-1 0 0 16,-5 0 0-16,1 0 1 15,-4 0 1-15,8 0-6 16,-8 0 3-16,4 0 0 16,-1 0-2-16,2 0-1 15,-5 0 2-15,0 0-1 16,-2 0-1-16,2 0 6 16,0 0-5-16,-3 0 2 15,4 0-1-15,-4 0 0 16,0 0-1-16,6 0 0 15,-3 0-1-15,1 0 3 16,-1 0-3-16,5 0 2 16,-2 0 2-16,4 0-2 0,4 0 5 15,-8 3-3-15,11-3-3 16,-4 3-1-16,1 0 1 16,-5-2-1-16,6 2 0 15,-12 1 0-15,3-1 0 16,-3 0 2-16,1 0 2 15,-4-2 0-15,3 2 2 16,5 0 4-16,-12-3-1 16,-3 0-1-16,5 0 2 15,-15 3-4-15,0-2-2 16,0-1 1-16,-3 2-4 16,0-2-2-16,0 0 0 0,0 0-52 15,-23 0-50-15,-18 1-76 16,15 3-145-16,0 3-523 15</inkml:trace>
  <inkml:trace contextRef="#ctx0" brushRef="#br0" timeOffset="106730.379">8516 13926 203 0,'0'5'357'15,"0"-5"-305"-15,0 0 110 16,0 0 20-16,0 0-65 0,0 0-55 16,0 0 15-16,20-11-29 15,0-5-14-15,4-1 6 16,-1-1-16-16,6-1-14 16,2-2 0-16,-4 1-6 15,-10 5-2-15,-11 4-1 16,-3 7 0-16,-3 4 2 15,0 0 4-15,0 0 9 16,0 0-2-16,0 0-12 16,0 7-2-16,3 14-8 15,5 10-16-15,-2 5 24 16,8 3 12-16,-8 3 2 16,11-3-7-16,-4 0-7 15,1-4-12-15,6-5-75 0,3-11-84 16,-23-19-85-16,17 0-172 15</inkml:trace>
  <inkml:trace contextRef="#ctx0" brushRef="#br0" timeOffset="107360.694">10077 13679 176 0,'0'0'129'0,"0"0"-47"16,0 0 58-16,0 0-16 15,0 0-42-15,0 0-9 16,-101 37-10-16,78-13-15 16,-8 6-6-16,8 3-10 15,3 6-3-15,7 0 4 16,3 0 4-16,10-2-9 16,0-6-3-16,0-4-14 15,10-8-10-15,3-3-1 16,15-9-18-16,-5-5 17 15,6-2 1-15,9-5 2 0,-12-16 8 16,11-6-9-16,-14-3 1 16,-2 1 0-16,-12-1-1 15,-9-1 2-15,0 2 4 16,0 2 6-16,0 4 3 16,-9 6-11-16,-2 6-5 15,8 2-9-15,3 6-56 16,0 3-81-16,0 0-143 15,0 0-202-15</inkml:trace>
  <inkml:trace contextRef="#ctx0" brushRef="#br0" timeOffset="107804.506">10882 13656 303 0,'0'0'310'0,"0"0"-228"16,0 0 50-16,0 0 10 15,0 0-104-15,0 0-35 16,-81 83 22-16,69-46 0 16,-5 1 4-16,17-2-4 0,0-6-9 15,0-6-16-15,17-8 0 16,6-5-6-16,3-11 6 16,12 0 10-16,-6-3-3 15,9-24-7-15,-4-3-2 16,-11-3-8-16,-9 2-7 15,-11 6-2-15,-6-1 19 16,0 5 0-16,-9 5 19 16,-11 4-17-16,6 9-2 15,8 3-21-15,3 0-48 0,3 5-136 16,0 8-250 0</inkml:trace>
  <inkml:trace contextRef="#ctx0" brushRef="#br0" timeOffset="108291.205">11888 13737 570 0,'0'0'76'0,"0"0"-30"16,0 0 52-16,0 0 16 15,0 0-72-15,0 0-21 16,-150 173 2-16,150-137 9 16,0-6 1-16,6-5-18 15,14-5-10-15,11-8 13 16,-2-7-10-16,12-5-1 16,2-5-6-16,-3-23-1 15,4-7-11-15,-12-5-5 0,-11-3 4 16,-11 6-1-16,-10 4 13 15,0 6 5-15,-17 7 15 16,-3 6 6-16,3 4-20 16,8 10-6-16,-5 0-63 15,8 1-108-15,6 12-296 16</inkml:trace>
  <inkml:trace contextRef="#ctx0" brushRef="#br0" timeOffset="108778.901">12914 13826 489 0,'0'0'158'16,"0"0"-85"-16,0 0 102 0,0 0-70 15,0 0-65-15,0 0 14 16,-173 51 2-16,153-21-32 15,6-3-15-15,10 0-6 16,4-3-3-16,0-4-14 16,18-5 0-16,2-8 8 15,3-4 3-15,6-3 3 16,9-3-2-16,-1-16-3 16,-11-12-4-16,-6 1-3 15,-13 0-1-15,-7-3-1 16,0 3 10-16,-24 3 4 15,-2 7 2-15,9 9-2 0,11 8-6 16,-2 3-13-16,8 1-71 16,0 11-176-16,0-1-283 15</inkml:trace>
  <inkml:trace contextRef="#ctx0" brushRef="#br0" timeOffset="109206.756">13652 13740 537 0,'0'0'166'0,"0"0"-25"16,0 0-24-16,0 0-71 16,0 0-13-16,0 0 34 15,-139 153-24-15,139-130-34 16,0-8-7-16,0-2 4 16,6-7-2-16,14-3 12 15,10-3 5-15,4 0-6 16,-8-16-9-16,0-8-6 15,-5-2-1-15,-7 2-5 16,-11 0 3-16,-3 2 3 16,0 1 7-16,-10 2 1 0,-7 8 16 15,3 5-19-15,8 2-5 16,3 4-12-16,0 0-14 16,-8 10-73-16,8 0-87 15,3 0-219-15</inkml:trace>
  <inkml:trace contextRef="#ctx0" brushRef="#br0" timeOffset="109604.199">14210 13783 468 0,'0'0'184'15,"0"0"-120"-15,0 0 57 16,0 0-11-16,0 0-88 16,0 0-5-16,-96 121 71 15,82-88-49-15,14-3-17 16,0-7-22-16,0-5-5 15,17-6 5-15,4-11 22 0,2-1-10 16,17-1-2-16,-10-25 7 16,-4-4 0-1,2-3-9-15,-25 3-8 0,-3 1-8 16,0 4 8-16,0 8 2 16,-17 7 0-16,3 7-2 15,2 3-13-15,12 0-34 16,0 7-103-16,0 2-282 15</inkml:trace>
  <inkml:trace contextRef="#ctx0" brushRef="#br0" timeOffset="110150.738">15190 14054 509 0,'0'0'146'15,"0"0"-43"-15,0 0 93 16,0 0-37-16,0 0-103 15,0 0-5-15,70-63 21 16,-27 30-32-16,1-5-22 16,-4 2-8-16,-3 5-5 15,-13 8-5-15,-18 10 5 16,-3 10 8-16,-3 3 22 16,0 0 14-16,0 12-13 0,-9 22-20 15,5 13-14-15,-13 10 21 16,14-3 1-16,0-7-20 15,3-4-4-15,0-10-10 16,0-7-41-16,0-14-44 16,0-12-82-16,0 0-162 15</inkml:trace>
  <inkml:trace contextRef="#ctx0" brushRef="#br0" timeOffset="112289.02">15060 12609 413 0,'0'0'110'0,"0"0"-42"16,0 0 14-16,0 0 7 15,0 0-27-15,0 0 16 16,0 0-30-16,171 30-32 16,-142-24-16-16,-9 3-15 15,-20-8-120-15,0 1-159 16</inkml:trace>
  <inkml:trace contextRef="#ctx0" brushRef="#br0" timeOffset="112528.379">15093 12725 424 0,'0'0'139'16,"0"0"-6"-16,0 0 14 15,0 0-36-15,0 0-50 0,0 0-38 16,124 34-23-16,-101-28-13 16,-20-1-130-16,5-3-250 15</inkml:trace>
  <inkml:trace contextRef="#ctx0" brushRef="#br0" timeOffset="113270.395">15607 12689 359 0,'0'0'199'16,"0"0"-76"-16,0 0 18 16,0 0-18-16,0 0-44 0,0 0-18 15,127-112-7-15,-92 79-15 16,-6 3-13-16,-9 4-6 15,-6 5-1-15,-8 8 0 16,-3 6 5-16,-3 5 12 16,0 2 2-16,0 0-8 15,0 0-20-15,0 5-10 16,-3 19-19-16,-14 13-7 16,-3 10 26-16,8 2 9 15,-5-1 3-15,14-6-3 16,3-4-9-16,0-8-11 15,0-4-56-15,0-12-51 16,3-7-58-16,14-7-72 0,-11 0-49 16,8-9-109-16</inkml:trace>
  <inkml:trace contextRef="#ctx0" brushRef="#br0" timeOffset="113773.051">16165 12549 442 0,'0'0'108'0,"0"0"29"15,0 0-8-15,0 0-48 16,0 0-54-16,0 0 9 16,-110 36-2-16,78-3 10 15,-2 0 5-15,14 2-23 16,10-2-6-16,2-6-5 15,8-8-2-15,0-6-13 16,14-6-8-16,16-7-9 0,1 0 17 16,12-7 1-16,-2-13 18 15,-9-7-14-15,-1-1-4 16,-8 0-1-16,-16 4-7 16,-7 1 7-16,0 1 0 15,-7 4 6-15,-10 4-6 16,3 5-19-16,2 6 10 15,4 3 0-15,2 0-9 16,3 9-98-16,0 8-113 16,3-8-20-16,0-5-104 15</inkml:trace>
  <inkml:trace contextRef="#ctx0" brushRef="#br0" timeOffset="114260.252">16477 12600 347 0,'0'0'43'16,"0"0"122"-1,0 0-51-15,0 0-54 0,0 0-14 16,0 0 33-16,-138 62-4 16,123-32-12-16,-3 0-18 15,15 0-22-15,3-4-6 16,0-4-1-16,0-7-3 15,10-5-13-15,16-5-12 16,5-5 12-16,-2 0 3 16,9-9 13-16,2-17-3 15,-11-1-13-15,-5-1-2 16,-4-3-4-16,-9 6-1 0,-11 3 7 16,0 1 5-1,-17 5 6-15,-3 5-3 0,2 4-6 16,1 6 5-16,5 1-7 15,9 0-36-15,-11 9-109 16,14 0-111-16,0-2-196 16</inkml:trace>
  <inkml:trace contextRef="#ctx0" brushRef="#br0" timeOffset="114786.35">16841 12658 216 0,'0'0'159'0,"0"0"-91"16,0 0 60-16,0 0-16 15,0 0-54-15,0 0-8 16,-40-13 7-16,26 13-27 16,2 0-8-16,-8 0-1 0,-1 12 1 15,-10 9 3-15,2 3 1 16,6 3 2-16,9 5-6 15,8-2-9-15,6-2-8 16,0-4-5-16,6-5-1 16,17-5-16-16,11-4-5 15,6-7 22-15,1-3 5 16,-6-3-5-16,3-17-3 16,-1-3 0-16,-14-5 1 15,-3 1-4-15,-14-2 6 16,-6 4 8-16,0 2 4 15,-6 4 23-15,-14 5-3 16,3 5-6-16,11 5-26 0,-11 4-20 16,11 0-87-1,-2 0-93-15,8 1-128 0</inkml:trace>
  <inkml:trace contextRef="#ctx0" brushRef="#br0" timeOffset="115258.088">17226 12671 470 0,'0'0'108'0,"0"0"36"16,0 0-26-16,0 0-47 16,0 0-15-16,0 0 2 15,-158 94-24-15,158-68-17 16,0-4-6-16,7-3-11 15,14-5-9-15,2-4-3 16,6-6 12-16,9-4 10 0,2 0 1 16,-11-11-1-16,5-13-9 15,-10 2-1-15,-18-3-8 16,-6-1 8-16,0 5 0 16,-6 1 10-16,-15 6 1 15,-2 4-2-15,3 5 10 16,6 5-19-16,5 0-15 15,-2 0-39-15,8 10-121 16,3-3-146-16,0-3-191 16</inkml:trace>
  <inkml:trace contextRef="#ctx0" brushRef="#br0" timeOffset="115633.086">17669 12672 558 0,'0'0'42'0,"0"0"80"15,0 0 7-15,0 0-47 16,0 0-42-16,0 0 25 15,-200 104-12-15,194-75-27 16,6-2 4-16,0-6-30 0,9-5 0 16,22-5-8-1,-4-8 8-15,13-3 9 0,-7 0 8 16,1-17 0-16,-5-7-6 16,-15-5-11-16,-14-2-4 15,0 5-13-15,-17 5 2 16,-12 5-22-16,-9 8-4 15,4 6 34-15,5 2-40 16,23 0-99-16,-8 0-278 16</inkml:trace>
  <inkml:trace contextRef="#ctx0" brushRef="#br0" timeOffset="118581.201">18071 12672 497 0,'0'0'40'15,"0"0"-22"-15,0 0 11 16,0 0 55-16,0 0-71 15,0 0 13-15,0 0 43 16,-130 71-29-16,112-52 22 16,9-3-14-16,6-3-22 15,-5-3-12-15,8-2-5 16,0-4-7-16,0 1-2 16,8-2-13-16,1-1 11 0,8 0 2 15,7-2 20-15,-1 0-8 16,0 0-9-16,4 0-3 15,0 0-5-15,-11-6 4 16,-2-4-1-16,0 1 2 16,-8-2 5-16,-3 0-1 15,0 1 6-15,-3 0 12 16,0 1-9-16,0 3-5 16,0-3 3-16,0 1 0 15,0 1-3-15,0 1-2 16,-6-2-5-16,0 0 2 15,-5 3 3-15,2-1 7 16,-8 1-4-16,0 2-1 0,-4 3-5 16,1 0 1-16,0 0 0 15,8 0-4-15,-5 0-4 16,10 11-1-16,-3 1-20 16,7-4-99-16,3-4-125 15,0-1-300-15</inkml:trace>
  <inkml:trace contextRef="#ctx0" brushRef="#br0" timeOffset="119144.694">18331 12839 114 0,'0'0'293'0,"0"0"-251"16,0 0 136-16,0 0 7 15,0 0-47-15,0 0-81 16,0 0 27-16,107-57-17 15,-73 34-29-15,7-1-11 16,-12 5-8-16,-6 2 4 16,-6 7 3-16,-7 5-4 15,-10 3 13-15,0 2 7 16,0 0 6-16,0 0-17 16,0 17-26-16,0 15-5 0,0 9 0 15,-7 5 7-15,7-1 3 16,0-3-4-16,0-6-6 15,0-4-18-15,0-6-73 16,-3-9-57-16,0-17-94 16,0 0-133-16</inkml:trace>
  <inkml:trace contextRef="#ctx0" brushRef="#br0" timeOffset="125958.472">9696 9845 590 0,'0'3'131'0,"0"-3"-43"15,0 0 63-15,0-2-44 16,9-15-95-16,5-5-5 15,6-8 11-15,3-3 6 0,-2-5-6 16,5-1-4-16,-3 0-9 16,-3 2 4-16,1 2-4 15,-4 3 0-15,-8 8 0 16,5 6 3-16,-14 8 14 16,3 5 11-16,-3 5 0 15,0 0-4-15,0 0-9 16,0 0-20-16,0 18-3 15,0 14 3-15,0 11 14 16,0 7 4-16,0 2-5 16,3-3-3-16,0-4-6 15,5-3-1-15,-8-6-3 16,3-7-30-16,-3-8-49 16,0-8-39-16,0-7-61 15,0-6-89-15,0 0-232 0</inkml:trace>
  <inkml:trace contextRef="#ctx0" brushRef="#br0" timeOffset="126596.765">10190 9551 493 0,'0'0'37'16,"0"0"71"-16,0 0 18 15,0 0-68-15,0 0-23 16,0 0 6-16,-113 107-7 16,96-65-3-16,14 0 0 15,3-4-25-15,0-6-6 16,0-7-13-16,6-9 0 16,14-5 10-16,1-5 3 15,-1-6-2-15,3 0 0 16,0-12-1-16,4-15-6 0,4-5-9 15,-8-4-12-15,0-4 3 16,-14-2 8-16,2 0 10 16,-11 2 9-16,0 6 4 15,-11 9-2-15,2 11 9 16,-8 8 5-16,14 6 12 16,-11 0-28-16,8 1-56 15,-8 16-72-15,8-7-100 16,3 2-170-16</inkml:trace>
  <inkml:trace contextRef="#ctx0" brushRef="#br0" timeOffset="127022.626">10491 9589 409 0,'0'0'203'0,"0"0"-174"16,0 0 43-16,0 0 21 15,0 0-87-15,0 0 3 0,0 0 0 16,-77 159-7-16,77-127-2 15,0-3-13-15,14-9 10 16,3-3 1-16,-5-10 2 16,5-5-5-16,6-2 3 15,1-10 0-15,7-18 1 16,-5-9-15-16,-3-2 5 16,-6-3 11-16,-14 2 3 15,-3 3 5-15,0 9-6 16,-17 8 18-16,-6 10-2 15,0 10 6-15,0 0-24 16,-1 1-16-16,7 18-48 16,14-6-134-16,3-3-327 15</inkml:trace>
  <inkml:trace contextRef="#ctx0" brushRef="#br0" timeOffset="127405.11">10749 9628 527 0,'0'0'63'16,"0"0"56"-16,0 0 8 0,0 0-49 15,0 0-72-15,0 0-6 16,-114 200-5-16,130-180-19 16,18-5-10-16,3-8-11 15,-4-7 28-15,4 0 17 16,0-6 3-16,-7-19-3 16,-4-5 1-16,-6-7 9 15,-6 2-6-15,-11-2 9 16,-3 3 8-16,0 3 9 15,-14 11-7-15,5 7 6 16,-11 9-1-16,0 4-28 16,3 0-32-16,10 7-94 15,4 9-96-15</inkml:trace>
  <inkml:trace contextRef="#ctx0" brushRef="#br0" timeOffset="127786.101">11059 9622 454 0,'0'0'215'0,"0"0"-195"16,0 0 75-1,0 0 2-15,0 0-81 0,0 0-2 16,-110 131-5 0,110-106-9-16,0-4-8 0,10-7-13 15,11-4-12-15,2-4 15 16,0-6 18-16,3 0 2 16,1-6 7-16,-4-16 12 15,-3-8-3-15,-3-2 2 16,-11-2-5-16,2 1-7 15,-8 1 0-15,0 7 23 16,-17 7-30-16,3 7-1 16,5 8-26-16,-2 3-20 0,11 0-108 15,-3 4-342 1</inkml:trace>
  <inkml:trace contextRef="#ctx0" brushRef="#br0" timeOffset="128184.037">11330 9640 585 0,'0'0'41'15,"0"0"55"1,0 0 61-16,0 0-91 0,0 0-59 16,0 0-7-1,-133 149-4-15,133-129 3 0,0-4-19 16,12-4-29-16,8-4-5 16,3-7 43-16,5-1 11 15,-4 0 12-15,-1-18-1 16,0-6 0-16,-3-5 1 15,-3-2-7-15,-14 1 3 16,-3 0 10-16,0 5 16 16,-20 8 0-16,3 6-8 15,-3 9 21-15,11 2-47 0,-8 0-11 16,10 14-45-16,-3-1-171 16</inkml:trace>
  <inkml:trace contextRef="#ctx0" brushRef="#br0" timeOffset="128672.73">11614 9667 316 0,'0'0'263'0,"0"0"-173"16,0 0 77-16,0 0-41 15,0 0-88-15,0 0-1 16,-104 15-3-16,74 11-13 16,7 3 3-16,3-3 8 0,14 0-20 15,6-5-12 1,0-3-10-16,0-4-5 0,20-6-25 16,-5-5 1-16,19-3 12 15,-7 0 23-15,7-3-9 16,-11-16 9-16,0-5 2 15,-20-1 2-15,1-3 7 16,-4 1 1-16,0 3-8 16,-10 6-8-16,-7 5-28 15,11 5-18-15,-2 8-111 16,8 0-225-16</inkml:trace>
  <inkml:trace contextRef="#ctx0" brushRef="#br0" timeOffset="129220.265">11761 9732 558 0,'0'0'58'0,"0"0"61"16,0 0 29-16,0 0-73 16,0 0-35-16,0 0 11 15,121-93-23-15,-92 59-14 16,5 1-5-16,-7 3-1 15,-7 8 7-15,-14 10 9 0,-3 6 23 16,-3 6 19-16,0 0-3 16,0 0-28-16,0 15-13 15,-6 18-6-15,0 18-2 16,-11 12 2-16,6 2-2 16,5-2-5-16,6-9-9 15,0-9-55-15,0-9-100 16,14-33-186-16</inkml:trace>
  <inkml:trace contextRef="#ctx0" brushRef="#br0" timeOffset="138274.052">8305 6507 411 0,'-3'-4'153'16,"0"4"-74"-16,3 0-11 0,0 0 21 15,0 0-53-15,0 6-24 16,0 15 2-16,0 6 16 15,0 6 14-15,0 8-8 16,0 4-7-16,0 7-5 16,0 1 5-16,0-3-2 15,0-7 9-15,0-5-14 16,0-10-10-16,0-6-2 16,0-6-7-16,0-7 3 15,0-4-1-15,0-2-5 16,0-3-9-16,0 0 9 15,0 0 9-15,3 1 4 16,3 0 0-16,5 1-5 0,9 0-1 16,7-2-2-16,5 1-1 15,9-1-2-15,10 0 0 16,1 3 2-16,9 0-2 16,-1 0 0-16,-7 2 0 15,4 1 0-15,-7-2 0 16,7 2 3-16,4-3-2 15,-5 0 0-15,7 0 0 16,-2-3 0-16,2 3 1 16,1 0-1-16,-4 2 5 15,-4 1-5-15,1 1 1 0,4-1 0 16,-8 2 3-16,4-2-2 16,3 2-1-16,-7-2 3 15,8-4-4-15,2 3 2 16,4-4 0-16,10-1-2 15,-7 0-1-15,11 0-2 16,-12 0 1-16,1 0-2 16,8 0 3-16,-5 0-2 15,4 0 0-15,-10 0 1 16,-1 0 3-16,4 2-2 16,5 1 1-16,-9 0-1 15,7 0 1-15,5 0 0 16,5-1-1-16,-7 1-2 0,5-2 4 15,6 3-1 1,-7-1-1-16,4 1 1 0,0 0-3 16,-8 1 0-16,8 1 1 15,2-2-1-15,1 0 0 16,0 1 0-16,-3 0 2 16,3-2 2-16,7 0-3 15,-15-2 0-15,13 2 1 16,-13-1-1-16,15 1-1 15,-4-2 3-15,-6 0-1 16,3 2-4-16,-11-1 2 16,1 0-1-16,7 2 1 15,0-1 0-15,-8 2-1 16,4-1 1-16,4-1 1 16,0 3 0-16,-1-3-1 0,1 0 1 15,-11 0-1-15,5-1 1 16,-9 2-1-16,12-2 0 15,-11 1 2-15,3 0-1 16,-2 0-1-16,-4 3-3 16,-4-2 2-16,4 2-1 15,-1 0 2-15,1 2 0 16,0-2 0-16,-7 2 1 16,1-3-1-16,2 0 0 15,-10-1 0-15,1 1 0 16,-1 0 1-16,-7-2 0 15,6 0-1-15,-20-2 1 0,2 2 0 16,-4-3-2 0,1 3 2-16,-5-2-1 0,4-1 0 15,1 0 0-15,9 0 2 16,-8 0-2-16,9 0 1 16,-4 0-1-16,-8 0 0 15,-2 0-1-15,4 0 1 16,-11 0-2-16,-8 0 2 15,2 0-1-15,3 0 0 16,-4 0 0-16,4 0 1 16,0 0 0-16,3 0 0 15,-3 0 0-15,-5 0 0 16,12 0 0-16,-4 0 1 0,0 0-1 16,3 0 1-1,-3 0-1-15,4 0 0 0,-4 2 0 16,3-2 0-16,-3 1 0 15,11 1 0-15,-8-2 0 16,4 0-1-16,-1 2 1 16,11-2 0-16,4 0 1 15,-1 0 0-15,-4 0 0 16,4 0 0-16,-3 0-1 16,4 0 0-16,-1 0 0 15,0 0 1-15,-10 0-1 16,7 0 0-16,-11 0 1 0,0-2-1 15,6 0 0-15,-9 1 1 16,-11-2-1-16,5 1-1 16,-3 2 1-16,-5-1 2 15,5 1-2-15,-10 0 0 16,2 0 0-16,1 0 0 16,-3 0-1-16,5-2-1 15,2 2 4-15,1 0-4 16,-1 0 2-16,1 0 0 15,2 0 2-15,3-1-2 16,0 1 1-16,-4-1-2 16,4 1 2-16,3 0-1 15,3 0 0-15,4 0-1 16,-4 0 0-16,8-2 1 16,-5-1 0-16,4 0 0 0,1 0 0 15,-5 1-1-15,-3-2 0 16,-2 1 1-16,-1 0 0 15,0-3 0-15,-3 2 0 16,3-3 0-16,-8 0 2 16,5 1-2-16,-3-1-1 15,-4-1 1-15,4 0-1 16,-8 2 3-16,0-1-1 16,2-2 1-16,1-2-1 15,5-1 0-15,-1-4-1 16,4-1 1-16,3-4-2 15,-3-1 1-15,3-2 0 16,-3-2 0-16,-5 0 0 16,2-1-1-16,3 0 0 15,-14 0 1-15,1-2 1 0,-4 2 0 16,0-3-1-16,0 3 2 16,0 2-1-16,0 0 3 15,0 3-2-15,0 0-2 16,0-1 0-16,0 2 0 15,0 3 1-15,0-3 4 16,0 3-1-16,-4 3 0 16,4 3-1-16,0 4-2 15,0 4 2-15,0 4 1 16,0-2 8-16,-3 2 1 0,3 0-3 16,0-2-3-16,0 2-3 15,0 0-4-15,0 0-3 16,0 0 0-16,0 0-6 15,0 0 2-15,-7 0-45 16,0 8-70-16,1 4-18 16,-5-6-54-16,5 0-216 15</inkml:trace>
  <inkml:trace contextRef="#ctx0" brushRef="#br0" timeOffset="141514.387">13970 9785 313 0,'0'-2'22'16,"0"2"24"-16,0-1 48 16,3-1-12-16,-3-1-67 15,0 1 17-15,0 1 3 16,0 1-9-16,0 0 9 15,0 0 8-15,0 0 8 16,0 0-6-16,0 0-1 16,0 0-13-16,0 0-5 15,0 0 5-15,0 0-5 16,0 0-10-16,0 0 4 0,-3 0 11 16,0 0 1-1,-14 0-14-15,0 0-8 0,5 3-4 16,-20 8-3-16,6 3 0 15,0 9 0-15,-8 5 4 16,7 7-7-16,4 4 6 16,0 2-1-16,9 3 1 15,5-1 4-15,-2-4-1 16,11-3 1-16,0-7-3 16,0-8-5-16,14-4-2 15,6-9-12-15,3-3 12 16,0-5 7-16,7 0 11 0,1-10-9 15,1-13-6-15,2-7-3 16,4-3-9-16,-9-2-3 16,-6-1 3-16,-6 2-1 15,0-2 8-15,-13 6 2 16,-4-2 6-16,0 2-3 16,0-1 4-16,-4 6-3 15,-6 6-1-15,3 5 3 16,-3 10-4-16,6 4-2 15,4 0-10-15,0 0-9 16,-3 18-62-16,3 4-93 16,0-8-131-16</inkml:trace>
  <inkml:trace contextRef="#ctx0" brushRef="#br0" timeOffset="142198.557">14051 10123 406 0,'0'0'81'15,"0"0"58"-15,0 0 7 16,0 0-64-16,0 0 3 15,0 0-33-15,0 0 18 16,73-92-16-16,-39 53-25 16,6-3-13-16,-11 1-9 15,9 2-5-15,-15 6-1 16,-3 9 4-16,-11 9-3 16,2 8 12-16,-11 4 14 15,0 3 22-15,0 0-3 16,0 0-13-16,0 10-17 15,0 20-15-15,0 12 1 16,-11 9 23-16,2 1-3 0,1 0-4 16,2-4-6-16,6-7-11 15,0-7-2-15,0-4-49 16,0-7-70-16,0-8-80 16,0-15-144-16,0 0-349 15</inkml:trace>
  <inkml:trace contextRef="#ctx0" brushRef="#br0" timeOffset="144396.678">14843 9941 87 0,'0'0'327'0,"0"0"-236"16,0 0 17-16,0 0 7 15,0 0-12-15,0 0-34 0,-95-43-19 16,83 51-16-16,-16 24-10 16,13 13-6-16,-13 6-9 15,18 5 3-15,10-5 9 16,0-8 14-16,0-6-27 15,21-12-8-15,-1-7-8 16,6-6 7-16,8-7 1 16,-4-5 14-16,10-6-3 15,0-18-4-15,-10-10 0 16,-4-3 3-16,-9-2-6 16,-3 0-2-16,-14 0 3 15,0 7 2-15,0 5 1 16,-3 9 19-16,-8 9 4 15,8 5-11-15,0 4-15 0,3 0-5 16,-3 7-83-16,-5 5-104 16,5 2-211-16</inkml:trace>
  <inkml:trace contextRef="#ctx0" brushRef="#br0" timeOffset="144756.716">15130 9995 658 0,'0'0'41'0,"0"0"27"0,0 0 55 16,0 0-46-16,0 0-57 15,0 0 17-15,0 0-17 16,-113 206-18-16,119-174-2 15,17-8-10-15,0-9-3 16,11-8 13-16,-7-7 2 16,10 0 2-16,-14-16-2 15,4-12 4-15,-10-4 1 16,-11 0-2-16,-6-6 1 16,0 7 5-16,-20-1 5 0,-7 8 9 15,7 8 6 1,11 5 6-16,-2 10-11 15,11 1-26-15,0 2-79 0,0 12-184 16,3-2-259-16</inkml:trace>
  <inkml:trace contextRef="#ctx0" brushRef="#br0" timeOffset="145612.427">15454 10246 7 0,'0'0'509'0,"0"0"-400"16,0 0 45-16,0 0 7 15,0 0-62-15,0 0-35 16,77-78-6-16,-47 48-16 16,-4-6-4-16,5-2-7 15,-8 4-17-15,-2 4 1 16,-12 10 2-16,2 8 0 15,-11 9 1-15,0 1 6 0,0 2-1 16,0 0-16-16,0 20-7 16,-11 19-26-16,2 9 26 15,-9 2 12 1,1-3 3-16,11-9-4 0,3-5-6 16,0-5-5-16,3-6-3 15,0-3-41-15,0-8-63 16,0-6-60-16,0-5-51 15,0 0-98-15</inkml:trace>
  <inkml:trace contextRef="#ctx0" brushRef="#br0" timeOffset="145954.512">15714 10230 416 0,'0'0'176'0,"0"0"-126"16,0 0 56-16,0 0-4 15,0 0-38-15,0 0-18 16,174-77-28-16,-140 50-12 16,-5 0-2-16,-8 4 0 15,-4 7 1-15,-3 7-1 16,-11 6 31-16,-3 3 22 15,0 0 27-15,0 0-13 0,0 13-38 16,-11 14-30-16,-2 12 3 16,-4 5 30-16,3-2-10 15,2 0-8-15,1-1-8 16,11-5-10-16,0-4-37 16,0-8-74-16,0-24-126 15,0 0-156-15</inkml:trace>
  <inkml:trace contextRef="#ctx0" brushRef="#br0" timeOffset="146841.142">16379 10162 418 0,'0'0'97'0,"0"0"48"15,0 0-11-15,0 0-42 16,0 0-36-16,0 0 11 0,-69 1-45 15,42 23-8-15,4 8-4 16,3 3 12-16,3-1 9 16,14 1 0-16,3-5-4 15,0-5-14-15,9-6-12 16,14-9 2-16,8-7 4 16,-1-3-7-16,4 0-6 15,-8-21 5-15,-3-6 1 16,-2-3 1-16,-4-2 0 15,-8 1-1-15,-6-5 2 16,-3 1 4-16,0 5 1 16,-12 3 6-16,-2 9 9 15,4 7-2-15,3 5-2 16,0 6-5-16,7 0-13 0,-6 0-24 16,3 14-79-16,-11 8-70 15,11-7-162-15,0-4-210 16</inkml:trace>
  <inkml:trace contextRef="#ctx0" brushRef="#br0" timeOffset="147214.143">16617 10228 658 0,'0'0'61'0,"0"0"31"15,0 0 8-15,0 0-24 16,0 0-67-16,0 0 0 16,-100 130-9-16,100-103-4 15,3-5-3-15,18-5-2 16,-1-7 9-16,3-5 5 15,0-5 4-15,4 0-5 16,-1-23 0-16,-6-7 2 16,-9-2 1-16,-11-1 0 15,0 5 1-15,-11 5-4 16,-12 7 29-16,10 7-16 0,-4 6-13 16,3 3-4-16,8 0-68 15,6 6-105-15,0 3-415 16</inkml:trace>
  <inkml:trace contextRef="#ctx0" brushRef="#br0" timeOffset="147831">16972 10391 467 0,'0'0'70'16,"0"0"98"-16,0 0-1 16,0 0-40-16,0 0-32 15,0 0-17-15,0 0-42 16,179-139-18-16,-144 110-11 16,-12 9-4-16,-6 1 0 15,-11 11 3-15,-3 5-4 16,-3 3 14-16,0 0 17 15,0 0-2-15,0 3-24 0,-9 18-1 16,-11 12-6-16,0 6 7 16,-4 4 1-16,7 1 0 15,11-3-8-15,6-7 0 16,0-7-51-16,0-7-52 16,3-13-114-16,-3-7-102 15,3-1-163-15</inkml:trace>
  <inkml:trace contextRef="#ctx0" brushRef="#br0" timeOffset="148130.2">17255 10368 668 0,'0'0'76'0,"0"0"6"16,0 0 9-16,0 0-24 15,0 0-59-15,0 0-3 16,217-160-1-16,-200 143-3 16,0 6 4-16,-13 7 13 15,-4 4 27-15,0 0 35 16,0 0-3-16,0 2-26 16,0 23-30-16,-4 7-10 15,-10 14 23-15,5 0 4 16,9-1-9-16,0-1-16 0,0-5-13 15,0-7-53 1,0-29-94-16,0-3-209 0</inkml:trace>
  <inkml:trace contextRef="#ctx0" brushRef="#br0" timeOffset="148895.153">17961 10298 308 0,'0'0'95'0,"0"0"73"16,0 0-10-16,0 0-17 15,0 0-51-15,0 0-11 0,-47-8-21 16,16 9-18-16,-1 20-21 16,-2 11-11-16,10 6-5 15,4 4 4-15,11 0 15 16,9 0-12-16,0-8-10 15,3-5-8-15,17-7 8 16,3-12-1-16,7-7-1 16,4-3-7-16,3-2-6 15,-7-23 4-15,-1-6-5 16,-1-9 12-16,-16-2-5 16,-1-2 7-16,-11 4 2 15,0 5 7-15,-11 8 4 16,-1 9 11-16,-2 7 1 0,8 8-17 15,-2 3-6 1,2 0-13-16,3 0-95 0,0 8-189 16,-1 3-252-16</inkml:trace>
  <inkml:trace contextRef="#ctx0" brushRef="#br0" timeOffset="149329.99">18201 10362 529 0,'0'0'106'0,"0"0"54"16,0 0 16-16,0 0-97 16,0 0-49-16,0 0 26 15,-116 120-18-15,108-84-29 16,8-4 0-16,0-8-9 16,8-5 1-16,15-6 6 15,3-10-3-15,8-3 1 16,-1-5-4-16,4-22 1 15,-4-6-4-15,-5-3-4 0,-16 0-4 16,-4 4 6 0,-8 7 4-16,0 7 0 0,-14 6 10 15,-3 7 13-15,-10 5-1 16,10 0-22-16,-6 8-8 16,6 9-85-16,14-7-172 15,0-4-486-15</inkml:trace>
  <inkml:trace contextRef="#ctx0" brushRef="#br0" timeOffset="149938.363">18472 10520 393 0,'0'0'96'0,"0"0"44"16,0 0-8-16,0 0-26 16,0 0-47-16,0 0-1 0,163-135-17 15,-129 103-25-15,-4 5 2 16,-10 6 0-16,-3 9 0 16,-11 6 12-16,-6 4 18 15,0 2-3-15,0 0-3 16,0 0-17-16,-6 18-18 15,-11 13-5-15,-6 9 14 16,2 4-1-16,9-2-7 16,1-5-1-16,5-3-7 15,3-9-14-15,3-7-68 16,0-10-96-16,0-8-73 16,0 0-125-16</inkml:trace>
  <inkml:trace contextRef="#ctx0" brushRef="#br0" timeOffset="150268.48">18753 10497 443 0,'0'0'148'0,"0"0"-67"15,0 0 42-15,0 0-35 16,0 0-58-16,0 0-16 16,254-163 2-16,-234 143 8 15,-13 8 22-15,-4 8 6 0,-3 4 23 16,0 0 17-16,0 0-16 16,0 4-27-16,-7 23-43 15,-10 13 0-15,-3 10 0 16,3-2 10-16,8-1-15 15,6-8-1-15,3-6-73 16,-8-10-112-16,8-23-154 16,0 0-318-16</inkml:trace>
  <inkml:trace contextRef="#ctx0" brushRef="#br0" timeOffset="151115.217">19444 10372 163 0,'0'0'97'15,"0"0"22"-15,0 0 30 16,0 0 8-16,0 0-28 16,0 0-21-16,-6-7-28 15,-17 7-42-15,-11 7-2 0,-3 18-32 16,1 6-2-16,5 2 3 16,11 0 4-16,10-2 4 15,10-6-8-15,0-4-5 16,7-6 0-16,13-6 15 15,14-8-15-15,2-1-3 16,4-3-5-16,-3-22-8 16,0-5-8-16,-13-4 4 15,-4-1 2-15,-14-3 3 16,-6 5 15-16,0 6 1 16,0 7 13-16,-6 8 14 15,-2 8 9-15,2 3-25 16,6 1-12-16,0 7-34 0,0 5-193 15,0 3-187 1</inkml:trace>
  <inkml:trace contextRef="#ctx0" brushRef="#br0" timeOffset="151452.315">19655 10436 535 0,'0'0'156'16,"0"0"-103"-16,0 0 12 0,0 0 37 15,0 0-49-15,0 0-31 16,-113 170-5-16,113-143-14 16,3-6 11-16,17-9 1 15,0-6-7-15,10-6-5 16,7-4-1-16,7-24-2 15,-12-6-5-15,-1-9-16 16,-19 0-21-16,-12 4 13 16,0 6 26-16,-20 10 6 15,-9 13 26-15,3 8-3 16,-9 2 14-16,15 14-26 16,8 10-14-16,12-9-94 15,0-3-364-15</inkml:trace>
  <inkml:trace contextRef="#ctx0" brushRef="#br0" timeOffset="153454.96">19953 10607 570 0,'0'0'91'0,"0"0"27"16,0 0 25-16,0 0-46 16,0 0-68-16,0 0 18 15,0 0 4-15,136-123-24 16,-102 91 0-16,-7 5-7 16,-4 6-2-16,-9 6 0 15,-5 6 1-15,-6 6 9 16,-3 3 4-16,0 0 1 0,0 0-3 15,0 0-13 1,0 9-17-16,0 21-8 0,-12 9-11 16,-8 12 19-16,0-1 11 15,6-5-2-15,4-7-9 16,10-8-41-16,0-11-80 16,0-8-37-16,0-11-104 15,0 0-141-15</inkml:trace>
  <inkml:trace contextRef="#ctx0" brushRef="#br0" timeOffset="153784.079">20220 10579 583 0,'0'0'129'0,"0"0"13"16,0 0 4-16,0 0-71 15,0 0-40-15,0 0 7 16,196-98-21-16,-155 68-15 16,-7 3 1-16,-8 2-2 15,-9 8 8-15,-11 7 12 16,-2 7 12-16,-4 3 12 16,0 0 7-16,0 0-4 15,0 14-20-15,-13 19-22 16,-7 14-5-16,0 7 11 15,6 0 4-15,5-6-12 0,1-7-8 16,8-7-13-16,0-8-59 16,0-13-90-16,8-13-92 15,-8 0-229-15</inkml:trace>
  <inkml:trace contextRef="#ctx0" brushRef="#br0" timeOffset="154482.212">20895 10449 414 0,'0'0'100'0,"0"0"44"16,0 0 2-16,0 0-19 0,0 0-59 15,0 0-28-15,0 0 9 16,-184 87 5-16,158-46-4 16,9-6-11-16,7-5-17 15,10-6-22-15,0-6 11 16,16-6-6-16,12-6-3 15,-2-6-2-15,11 0-9 16,-7-12 1-16,-1-10-10 16,2-7-14-16,-11-1 12 15,-7-5 1-15,-6 2-5 16,-7 0 7-16,0 3 17 16,0 6 5-16,0 4-5 15,0 8 0-15,-7 6-14 16,4 6-58-16,3 0-138 15,-3 0-182-15</inkml:trace>
  <inkml:trace contextRef="#ctx0" brushRef="#br0" timeOffset="154844.244">21113 10503 609 0,'0'0'79'0,"0"0"24"15,0 0-11-15,0 0 1 0,0 0-43 16,0 0-9-16,-138 124-4 16,138-96-27-16,0-2-8 15,7-7-1-15,13-3 12 16,4-10-6-16,2-6-5 15,11 0-1-15,-1-17-1 16,-2-12-11-16,-11-5-9 16,-9 1-14-16,-14 1 14 15,0 5 20-15,-17 8 4 16,-9 6 14-16,-2 10-2 16,5 3 20-16,-1 6-36 15,12 15-42-15,12-7-176 16,0-2-386-16</inkml:trace>
  <inkml:trace contextRef="#ctx0" brushRef="#br0" timeOffset="156814.973">21466 10625 505 0,'0'0'76'15,"0"0"34"-15,0 0 38 16,0 0-60-16,0 0-39 15,0 0 12-15,0 0-13 16,225-138-27-16,-199 111 8 16,-6 1 7-16,-3 4-1 15,-7 4-15-15,-7 9-3 16,5 4 18-16,-8 5 3 16,0 0 5-16,0 0-11 15,0 0-16-15,0 12-16 16,-14 18-9-16,-7 11 4 15,1 7 5-15,-3 0 9 0,3 2-3 16,3-8-1-16,4-6-5 16,6-9-2-16,7-5-16 15,0-4-58-15,0-9-62 16,0-9-80-16,7 0-86 16,-3-6-209-16</inkml:trace>
  <inkml:trace contextRef="#ctx0" brushRef="#br0" timeOffset="157234.849">21798 10657 665 0,'0'0'51'0,"0"0"37"16,0 0 32-16,0 0-41 15,0 0-50-15,0 0-2 16,263-148 5-16,-233 126 6 0,-13 7 5 15,-6 7-7 1,-11 5 15-16,0 3 10 0,0 0 1 16,0 0-18-16,0 11-12 15,-20 18-20-15,-1 12-10 16,-2 7 11-16,0 1-1 16,3-6-9-16,9-3-3 15,8-9-9-15,0-5-78 16,3-8-71-16,0-18-110 15,0 0-207-15</inkml:trace>
  <inkml:trace contextRef="#ctx0" brushRef="#br0" timeOffset="160295.665">22519 10455 537 0,'0'0'18'0,"0"0"76"16,0 0 56-16,0 0-83 16,0 0-36-16,0 0 29 15,0 0 14-15,-154 92-11 16,145-60-1-16,-5-2-18 16,11-6-24-16,3 0-2 15,0-5 3-15,0-2-15 0,0-4 3 16,6-3-5-16,14-3 2 15,3-4-2 1,8-3-1-16,2 0 0 0,1-4-3 16,-1-13-3-16,-2-3-3 15,-8-2 0-15,-3-4 2 16,-11-2 4-16,2-4 3 16,-11 2 4-16,0 1 2 15,0 5 12-15,-7 6 7 16,-3 3 11-16,4 5-11 15,-11 2-1-15,6 2-20 16,2 3-7-16,3 0-10 16,-11 3-43-16,6 0-29 0,-2 6-63 15,6 3-219-15,0 3-384 16</inkml:trace>
  <inkml:trace contextRef="#ctx0" brushRef="#br0" timeOffset="171102.763">8221 8504 522 0,'0'-2'96'15,"0"-1"-2"-15,0-2 21 16,-6 1-16-16,-8-3-56 0,2 3 2 15,-8-2 7-15,-8 2-4 16,-2-1-13-16,1-1-18 16,-11 1 7-16,-1 1 0 15,-2 2-5-15,-1 2-14 16,4 0 6-16,0 0 4 16,14 0-10-16,5 0 4 15,4 0-4-15,8 0-5 16,-8 0 0-16,0 12-1 15,-6 5 0-15,-1 3-2 16,-2 4 3-16,-5 0 1 16,8 1-1-16,-4 4 0 15,4 1 1-15,3 0 0 0,0 5-1 16,-3 1 0 0,2 6 0-16,-2 4 2 0,0 2 0 15,-8 8 1-15,5-2-2 16,-1 2 3-16,1 3 0 15,-5-1 0-15,4 1-4 16,4 0 4-16,3-1-3 16,-3 1 3-16,3-1-2 15,3 4-1-15,0 2 0 16,4 3 0-16,-4 1-1 16,0-2 4-16,5 0-4 15,-2 0 0-15,-3 0 1 16,7 2 0-16,-1-3 0 15,5-1 3-15,3-5 0 16,-8-2-2-16,8-1 1 0,0-3-2 16,3-1 1-16,0-1-1 15,0-3-2-15,0 1 2 16,0-1 0-16,0 0-1 16,0-2 0-16,0 0 4 15,0-3-3-15,3-2-1 16,8-1 0-16,-8 0 1 15,0-7-1-15,0-1 0 16,4 2 0-16,3-3 0 16,-3 1 0-16,7 0 0 15,-8-2-4-15,11 1 3 16,0-2-4-16,3-4 0 16,-4-1 4-16,1-4-7 0,3-1 1 15,-3-2 7-15,3-3 4 16,0 1-2-16,-7-3-1 15,14 0 3-15,-3 1-1 16,-1 1-3-16,3 1 3 16,1-2 0-16,7 1-2 15,-5-2 2-15,5 1 1 16,-10 1 0-16,5-1-4 16,5 1 4-16,-4-1-4 15,10 3 1-15,0-3-1 0,4 2 4 16,2 0-3-1,-2 2 0-15,-1-1 1 0,0 2-1 16,1 0 1-16,-1-1-2 16,-2-1 0-16,-4 3 0 15,6-5 1-15,1 3 1 16,-1-3-1-16,-3-1 0 16,7-2 1-16,-1 1 1 15,-2-2-2-15,10 2 0 16,-8-1 1-16,-2-1-1 15,9 1-1-15,1-2 3 16,-5 1-2-16,9-2 1 16,-12-2-1-16,4 0-1 0,4-2 1 15,7-2-2 1,2-2 2-16,7 0 1 0,-3 0 3 16,-1 0-3-16,1 0-2 15,-3 0 1-15,-1 0 2 16,4 0 0-16,4 0-3 15,-12 0 1-15,1 0 3 16,1 0-1-16,2-2 0 16,4 1-3-16,11 0 3 15,-9 1 1-15,4 0-3 16,2 0-1-16,-9 0-1 16,1 0 1-16,3 0 0 15,4 0 0-15,-7 0 0 16,3 4-1-16,-4 2 1 0,9 0 0 15,-9 0 1-15,1-2 0 16,3 1 0-16,-3 0 0 16,-4-2 2-16,-2 0 1 15,-1 0-1-15,4 1 0 16,-1-1 2-16,-7 0-4 16,7 0 3-16,1-3-3 15,0 0 0-15,2 0 0 16,9 0-1-16,-6 0 5 15,1-1-4-15,2-4 0 16,-6-1 0-16,-2 2 0 16,-8-2 0-16,4 4 2 15,4-1-2-15,-1 1-1 0,1-1 3 16,-1-1-3 0,4 0 3-16,-3-1-2 0,13 1 3 15,-7-1-3-15,10 1 0 16,-7-1 0-16,-6-1-1 15,0 3-1-15,-4 0-1 16,1 0 3-16,-1 3-1 16,-5-2 0-16,2 2 0 15,-10 0-1-15,2 0 1 16,3-3 1-16,8 3 0 16,-2-1 0-16,2-1 0 15,-7-1 0-15,5 2 0 0,-1 1 0 16,-7 0 0-16,4 0 0 15,4 0 0-15,-1 0-1 16,-7 0 2-16,7 0-4 16,1 3 1-16,2-2 1 15,-7 2-1-15,8-3 1 16,2 5 0-16,9-3 1 16,-12-1-1-16,10-1 2 15,2 0-2-15,-6 0 2 16,15 0 0-16,-8 0 0 15,8 0 2-15,-1 0-1 16,4 0-3-16,8 0 4 16,-8 0-2-16,-1 0-2 15,-10 0 0-15,5 0-1 16,0 6 1-16,-8 3 0 0,4-1 0 16,-4 2 0-16,4-1 1 15,-4 0-1-15,5 0 0 16,-11-3 1-16,2 3 0 15,1-1-1-15,-6-2 2 16,7-2-2-16,-15 2 1 16,10-1 3-16,-5 1-4 15,-1 3 0-15,1-2-1 16,2 4 0-16,-7-2-1 16,15 1 0-16,-4 0 4 15,6-3 0-15,5 2-2 16,-3 0 0-16,6 0 1 0,0 0 1 15,-1-2-1-15,-1 4 5 16,-1-1-6-16,-5 3 3 16,1-3 0-16,-4 4 0 15,0-1 4-15,4-1-7 16,-10-1 3-16,5-1-2 16,4-5 1-16,8-1-1 15,6-4 1-15,3 2-1 16,1-2 1-16,-15 2 1 15,5-1-1-15,-1 3-1 16,-10 1 1-16,11 0-1 16,-15 2 2-16,4 1-2 15,8-3 2-15,-9 0-2 0,12-1 4 16,6 1-4-16,-14 0 2 16,10-1-3-16,-2 2 0 15,3 1 0-15,3 3 5 16,-1-3-3-16,1 0 1 15,0 0 4-15,0-4-4 16,-3 1 1-16,2 1 0 16,-2-2-2-16,0-2 1 15,3-1 0-15,0 0 1 16,2 0-1-16,-5 0-2 16,3 4 2-16,-3-2-3 15,-1 1 0-15,4-3 3 0,0 0-2 16,-3 0 4-16,3-10 0 15,-8-5-3-15,4 0 1 16,-5-2 3-16,-5 5-2 16,1-2 2-16,-4 1-2 15,0 1 1-15,7-3 5 16,4-5-7-16,-11 2 1 16,-1-4-4-16,-5-1 0 15,-7-1-1-15,-4 3 1 16,-10 1 3-16,-2 0-2 15,-15 3 0-15,5-1 0 16,-8-3 2-16,1 1-1 16,-1-3 1-16,3-1 2 0,5 1-3 15,-4-5 0-15,2 3-1 16,-1-3 0-16,-2 0-1 16,1 1 2-16,-4-1-2 15,0-3 1-15,8 4 2 16,-11-3-2-16,4-1-1 15,-1-2 0-15,0 0 0 16,0 1 0-16,-2 5 4 16,-4-2-3-16,-5 1 0 15,5-1 0-15,0-2 0 16,0-3-1-16,-1 0 0 16,4-5 0-16,-3-5 0 15,0 0 0-15,0 1 1 16,3 5-2-16,-4 4-2 0,-2 4 3 15,0 3-1-15,-5 0 1 16,0-2 3-16,2 3-2 16,-5-1-1-16,2 0 0 15,-5 0 0-15,0-1 0 16,-3 1-1-16,0 1-1 16,0-1 2-16,0 3-1 15,0 1 0-15,0 1 2 16,-3 4-1-16,0-2 3 15,-8 2-1-15,5 0-2 16,-2 0 0-16,-1 2 0 16,3-4 0-16,-5 2-2 15,1 0 0-15,-7-2-3 0,0 4 0 16,-3-2-4-16,-3 1 0 16,11 1 2-16,-9-1 2 15,4 0-1-15,3 3 3 16,-6-2 3-16,8 0 2 15,-8-2-2-15,-4 0-6 16,1-2 1-16,-11 4-3 16,5-1 0-16,-9 0 4 15,1 2 0-15,-3 1 3 16,7-2-1-16,-4 1 1 16,0 0 1-16,4 0 0 15,-7 0 3-15,6 0-3 0,1 2 2 16,-1-2-4-16,2-2 6 15,1 3-6 1,-2 1 2-16,-1 0 0 0,1-1 0 16,-4 0-2-16,0-3 1 15,4 4-1-15,-10 0 0 16,0-1 1-16,-1-1-4 16,1 0 2-16,-5 0 0 15,1 2 1-15,4-1 1 16,3 1 0-16,-4-1-1 15,9-1-1-15,-14 0 3 16,6 0-1-16,0 0 1 16,-7 2 0-16,-7-1-4 0,1-1 1 15,-2-2-2-15,-5 1-1 16,-1-1 0-16,-2 1-1 16,2-1 1-16,-3 2 6 15,1 0-3-15,-1-2 3 16,4 2 2-16,-4-1-2 15,3 1 0-15,-10 1 2 16,1 2-2-16,-4 0 0 16,1 0 0-16,-5 1-6 15,-3 1-2-15,1 1-4 16,-7 0 4-16,0 0 4 16,3 0-2-16,-14 0 0 15,8 2 6-15,-5-2-8 16,2-1-4-16,-8 2 6 15,1 2-3-15,-4 1 2 0,0 0 5 16,0 4 0-16,0-2 2 16,0 1-2-16,0-1 0 15,0-1 3-15,3 0-1 16,5-4 0-16,-5 0 1 16,14-1 1-16,-8 2-1 15,8-3-1-15,0 2 1 16,7 0-1-16,-4 1 0 15,6 2-1-15,1 1 0 16,4-2 0-16,-5-1 1 16,11 3 0-16,-7-4 0 15,7 3 0-15,6-3 0 0,1 0 2 16,-1-1-4 0,7 1 3-16,4-2-1 0,7 3 2 15,-9-1-1-15,12 2 0 16,0-1-1-16,-4 1 0 15,4 0 0-15,-4 2-1 16,-4-1 2-16,8 0-1 16,-1 2 0-16,8 2-2 15,-4-4 2-15,-3 1 0 16,2 1-1-16,-2-2 1 16,-11 2-2-16,1 3 2 15,-4 0-2-15,-4 0-3 16,-2 0-1-16,-7 0 5 0,-3 0-1 15,-1 0 0-15,-2 0 2 16,-8 0 0-16,0 0 0 16,-3 0 0-16,1 5 2 15,-4-2 0-15,-5-2-2 16,5-1 0-16,3 0-1 16,7 0 0-16,-4 0 2 15,5 0-2-15,-5-6-1 16,1-6 1-16,2 0-3 15,-6-1 4-15,0 1-1 16,-3-2-2-16,4 2 5 16,-12 0-3-16,5-1 2 0,6-3-1 15,-3 2 2-15,6-5-1 16,4 1-1-16,7 0-2 16,-8 0 2-16,-2-1 0 15,-1-1-2-15,0-1 2 16,0 0 0-16,-2 5 0 15,-1-1 0-15,0 2-2 16,0 0 2-16,3-2 0 16,-2 2 1-16,2 0 0 15,11 2 0-15,-5-1-1 16,9 1-2-16,2 1 0 16,-3 0 1-16,-4-2 1 15,7 2 1-15,1 0-1 16,-1-2 0-16,0 3 0 15,1-3 0-15,-6 0 1 16,6 1-1-16,-1-1 2 0,3 4-2 16,1-1 0-16,-1 2 1 15,-2 2-1-15,-1-1 0 16,0 1 0-16,-3 2-2 16,-1 1 0-16,4 0-3 15,-2 3 3-15,-1-1 0 16,-4 1-1-16,7-3 1 15,3-1 2-15,4 1-1 16,4-2 1-16,-4 1-1 16,-1-1-3-16,8 3 4 15,-7-1-4-15,3 1 4 16,4 1-1-16,-5 1 0 0,1-1-2 16,4 2-3-16,-7 0 3 15,10-2 2-15,-7 2-2 16,10-1 1-16,4 1-3 15,3 0 5-15,-1-2-2 16,12 2 1-16,-8-1-5 16,10-2 3-16,-4 1-1 15,5 1 4-15,0 1-3 16,2 0 3-16,1-2 1 16,-8 2-1-16,8 0-3 15,-3 0 3-15,2 0-2 0,1 0-3 16,0 0 5-1,3 0-3-15,-1 0 3 16,8 0-1-16,3 0-1 16,-4 0-2-16,8 0 3 0,-5 0 1 15,5 0 0-15,0 0 1 16,-11 0 1-16,0 0-2 16,0 0-2-16,1 0-2 15,-4 3 3-15,0-1-2 16,-3-1 1-16,2-1-3 15,-2 2 0-15,-8-2 3 16,2 1-2-16,2 1-4 16,-7-1 8-16,8 1 0 0,-8 0 0 15,4-2-3 1,-7 1 6-16,8 1-3 0,-5-1 0 16,7-1 0-16,4 0 1 15,0 0-1-15,-8 0 2 16,7 0-1-16,1 0 1 15,0 0-2-15,0 0-3 16,-4 0 1-16,4 0 1 16,-8 0-3-16,11 0 3 15,-3 0 1-15,-1-1 0 16,7 1 0-16,5 0-1 16,-5-2 1-16,-6 2 0 15,2 0 1-15,1 0-1 16,-6 0 0-16,-8 0 0 15,8 0 0-15,-12 0 0 0,12 0 0 16,-8 0 0-16,7 0 1 16,7 0-1-16,0-1 1 15,0-1 2-15,8-3-3 16,-2 4 3-16,11-1-1 16,-1 1-2-16,4 1 0 15,0 0-2-15,0 0-67 16,0-2-184-16,4 1-323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1-05T09:51:38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7851 5467 260 0,'0'0'6'16,"0"0"33"-16,0 0 47 15,0 0 54-15,0 0-80 16,0 0-6-16,-64-58-16 16,47 54 5-16,11 1-20 0,-8 0-7 15,5 2-6 1,-8-1-3-16,-3 2 7 0,-4 0 1 16,-2 0-15-16,-8 0 2 15,8 4 0-15,-15 12 0 16,15 0 1-16,-11 4 2 15,10 2-2-15,-7 4 0 16,8 4 0-16,3 3 2 16,2 3-2-16,-2 2 0 15,9 2 1-15,8 4-4 16,-8-1 2-16,8 3 3 16,3-3-5-16,3-2 0 15,0-2 2-15,0 0-2 16,20-3 1-16,0 0-1 15,6-1 0-15,4-4 2 0,4-2-5 16,6-6 2-16,1-4-9 16,-6-4 10-16,16-4 8 15,-4-8-4-15,6-3 12 16,4 0-5-16,4 0-2 16,-12-13-2-16,5-1 4 15,-7-3-5-15,-1-1-2 16,-2-3-3-16,-1-6 9 15,1-3-7-15,-4-5 1 16,-3-2-3-16,-10-4 2 16,-4-3 4-16,-3-1-2 15,-3-2 0-15,-14 3 2 0,-3-2 5 16,0 3 8-16,-20 1-3 16,-3-1 0-16,-15 6-16 15,9 8-2-15,-5 10 1 16,4 7-5-16,-4 10-10 15,8 2-28-15,-11 0-29 16,7 18-71-16,19-4-117 16,2-2-237-16</inkml:trace>
  <inkml:trace contextRef="#ctx0" brushRef="#br0" timeOffset="1394.271">7767 7382 404 0,'0'0'23'16,"0"0"48"-16,0 0 37 15,0 0-5-15,0 0-53 0,0 0 1 16,0 0-9-1,-107-70 2-15,93 70-2 16,5 0-15-16,-8 0-10 0,0 0-11 16,-3 0 0-16,-4 8 2 15,-2 7-6-15,3 1-2 16,-7 7 3-16,-1 2-1 16,5 5-1-16,6 2 1 15,-3-1 6-15,2 2-3 16,15 1-4-16,-8-3-1 15,11 3 0-15,3 4 0 16,0-3 0-16,0 1-3 16,0 0 3-16,17-1-1 0,3 0-1 15,-4-1-3 1,15 2 4-16,-5-1 1 0,11-1-1 16,-7-1-2-16,10-6 0 15,4-3 0-15,5-7-1 16,9-8-2-16,5-7 4 15,1-2 2-15,-7 0 2 16,-4-9 2-16,4-11 0 16,-10-4 4-16,-4-5-8 15,1-1 1-15,-4 0 3 16,-14 2 0-16,1-1 2 16,-4 2-5-16,-9 3 3 15,0 0 1-15,-11-2 1 16,-3-1 3-16,0-4-2 0,0-4 1 15,-11-4 10-15,-1-2-8 16,-9 4-1-16,1 3 12 16,-3 7 4-16,-8 5 2 15,2 3 6-15,-9 0-18 16,-2 1 7-16,-10 2-14 16,1 2 6-16,-9 2 3 15,-2 3-15-15,7 1-2 16,-7 4-3-16,10 3-2 15,-4-1 1-15,11-1-15 16,13 3-1-16,7 0-57 16,9 0-44-16,11 0-18 15,3 0-126-15,0 0-347 0</inkml:trace>
  <inkml:trace contextRef="#ctx0" brushRef="#br0" timeOffset="9659.671">8730 6014 237 0,'-11'0'282'16,"8"0"-267"-16,3 0 3 0,0 0 37 15,0 0 42-15,0 0-59 16,0 0-27-16,0 0 2 16,0 0 21-16,0 0-8 15,0 0-23-15,0 0 8 16,0 0 7-16,0 0-6 15,3 0 1-15,11 0 2 16,3 0 5-16,6 5-1 16,1 1-8-16,16 0 1 15,0 1 7-15,4 1-2 16,2-2 5-16,4 0-1 16,-4-2 1-16,5 1-11 15,-10-1 6-15,-9 1 0 16,2-1-1-16,-4 1-2 15,-4-2 2-15,5-2-4 0,-18 1-5 16,4-1-1-16,-3 1 3 16,-8-2 2-16,0 0 0 15,2 0 1-15,-5 0-6 16,-3 0 2-16,0 0 2 16,0 0-3-16,0 0 1 15,0 0 0-15,0 0-2 16,0 0 3-16,0 0-1 15,0 0-4-15,0 0-2 16,0 0 3-16,0 0-4 16,0 0 2-16,0 0-3 15,0 0-27-15,0 0-64 0,0 0-107 16,0-6-216-16</inkml:trace>
  <inkml:trace contextRef="#ctx0" brushRef="#br0" timeOffset="11016.045">10090 5972 700 0,'0'0'6'0,"0"0"30"15,0 0-8-15,0 0 82 16,0 0-61-16,0 0-35 16,-7 0-12-16,7 0-2 15,0 0-2-15,0 0 2 16,17 0 11-16,-4 2 4 15,10 0 3-15,8 1 3 16,-5 0 5-16,15 0-7 16,-12-3-4-16,12 0 0 15,-4 0 2-15,0 0 0 16,-11 0-3-16,-2 2 5 16,-1-1 4-16,0 1-8 0,-6 0 4 15,0-1 1-15,-4 2-11 16,1 0-2-16,3-2 3 15,-11 1-5-15,0-2 7 16,8 2-3-16,-8-2 6 16,5 1 0-16,-5-1 2 15,0 0-5-15,5 0 6 16,-5 0-9-16,5 1 2 16,-8-1-1-16,1 0-3 15,-4 0-3-15,3 0-1 16,-3 0 2-16,0 0-3 15,0 0 0-15,0 0-2 0,0 0-4 16,0 0-46-16,0 0-57 16,-3 0-80-16,-1-1-189 15,-10-4-287-15</inkml:trace>
  <inkml:trace contextRef="#ctx0" brushRef="#br0" timeOffset="16341.801">8696 7882 350 0,'-3'0'92'15,"0"0"-52"-15,3 0 39 0,0 0 41 16,-3 0-48-16,3 0-20 15,0 0-14-15,0 0-2 16,0 0-4-16,0 0-6 16,0 0-3-16,0 0 1 15,0 0-3-15,0 0-2 16,0 0-4-16,0 0 1 16,0 0-5-16,0 0 0 15,0 0 1-15,0 0 1 16,0 0-6-16,0 0-3 15,3 0-3-15,0 0 5 16,14 0 7-16,-8 0-6 16,8-3 0-16,6-2 0 15,8-2 1-15,-4 1 2 16,-4 0-2-16,3 1-7 0,-2 1 3 16,-4 1-2-16,0-1-2 15,3 1 0-15,0 1 5 16,-2-1-4-16,2 1 0 15,5 1-1-15,-5-2 1 16,-3 1 2-16,3-1-2 16,-2 0 4-16,-9 0 3 15,8 0 1-15,0 0 2 16,0 3-4-16,4 0 3 16,-4 0-4-16,3 0 1 0,0 0-3 15,-2 0-3 1,2 5 2-16,-3-1 1 15,-3-1 0-15,0 0 1 0,-11-3-3 16,5 2 4-16,-11-2-3 16,3 0-2-16,-3 0 6 15,0 0-4-15,0 0 1 16,0 0 0-16,0 0-2 16,0 0 3-16,0 0-5 15,0 0-22-15,0 0-54 16,0 0-92-16,0 0-146 15,3 0-223-15</inkml:trace>
  <inkml:trace contextRef="#ctx0" brushRef="#br0" timeOffset="18163.928">9942 7861 317 0,'0'0'108'0,"0"0"-69"16,0 0 7-16,0 0 59 0,0 0-5 16,0 0-30-16,0 0-24 15,-9 0 0-15,9 0-8 16,0 0-15-16,0 0-6 16,0 0-8-16,0 0-4 15,3 0 2-15,11 0-3 16,-5 0 11-16,8 0 4 15,4 0 6-15,2 0 6 16,0 0-20-16,0 0 5 16,4 0 4-16,1 0-4 15,-5 0-6-15,-3 0-3 0,-4 0-5 16,1 0 5-16,3 0-5 16,0 0 0-16,3 0 1 15,0 0 2-15,12 0 2 16,-9 0 1-16,8 0 0 15,-8 0-2-15,4 0 7 16,1 0 0-16,-11 0 2 16,-5 5-9-16,3-2 7 15,-1-2-1-15,-8 0 0 16,2-1-2-16,-5 0-2 16,-3 0-1-16,5 0 0 15,-5 0-1-15,-3 0-2 0,3 0 5 16,-3 0 0-16,0 0 1 15,0 0 3-15,0 0-4 16,0 0-6-16,0 0-3 16,0 0-4-16,0 0-33 15,0 0-48-15,0 0-73 16,0 0-103-16,0 0-163 16</inkml:trace>
  <inkml:trace contextRef="#ctx0" brushRef="#br0" timeOffset="27507.94">14117 3868 332 0,'0'-10'22'15,"-14"2"26"-15,8 0 34 16,-8 1-17-16,8-1-10 16,0 1 9-16,-8-2-19 15,5 1-5-15,-8-1-4 16,3 0-1-16,-3 0 3 16,1 2-15-16,-1-1 2 15,-6 2-1-15,6 0-16 0,-3 2 1 16,-1 1-4-16,12 0-1 15,-8-1-4-15,-3 3 3 16,6-1 2-16,5 2-1 16,-12 0-4-16,4 0-1 15,0 0-3-15,5 0 4 16,-8 2-3-16,0 7 0 16,0 0 2-16,-1 3-1 15,1 0 1-15,-3 3 1 16,0 1 2-16,-1 3-2 15,1-1 0-15,0 1 1 16,-5 3 0-16,13-3-1 16,-3 0 0-16,-2 1 0 0,6-2 0 15,5 3-1 1,-5-1 0-16,8 0 0 0,3 0 0 16,-11 0 0-16,8 1 1 15,3 0-1-15,-8 2 0 16,4-1 0-16,7 4 0 15,-10-1 1-15,10 1 0 16,0 1 0-16,0 0 0 16,0 1 0-16,0-1 3 15,0-1-3-15,0 0-1 16,0-4 1-16,0 3 0 16,7-4 0-16,-4-1-2 0,7-1-5 15,4 0-1-15,3-1 3 16,-5-1 5-16,2-2 0 15,6 0 2-15,-3-2-2 16,-4 1 1-16,10 1-2 16,-3-2 2-16,3 1 7 15,5-1-6-15,-1 0 4 16,10-3-5-16,-11-1 2 16,7-1-1-16,-2 1 3 15,-2-3 8-15,5-1-7 16,-7 2 9-16,2-4-8 15,5 0 7-15,4 0-4 16,-6 0-5-16,5-2 0 16,0 1-2-16,-4-1 0 15,1 2 1-15,-8 0 0 0,4 2-2 16,1-2 4-16,-2 0 0 16,6 1-4-16,-3-2-1 15,5-1 6-15,7-1-2 16,-1 0-2-16,1 0 1 15,-1 2 0-15,-3 1-3 16,-3 0 2-16,4-2-3 16,-12 2 1-16,1-3 0 15,1 2 0-15,-5-2 2 16,0 0 1-16,-2 0 1 16,4 0 0-16,-16 0 0 15,5 0 0-15,0 0 1 0,-11 0-1 16,8 0 0-16,-4 0 1 15,3-2-4-15,5-2 0 16,-9-2 1-16,8 0-1 16,0 0 1-16,-11 0-2 15,3 3-1-15,2-2 5 16,-5 1 3-16,5-1 5 16,-8-1 0-16,7-2-7 15,1 0 2-15,-2 0-8 16,5-1 0-16,-8 2 0 15,5-1 1-15,-8 2 2 16,0 1-3-16,3 0 1 16,-3-3 2-16,8 1 0 0,-5-4-3 15,8 1 1 1,-10 0 2-16,2 0-2 0,5 1-1 16,-8 1 2-16,0 2-1 15,3-1 3-15,-6 1 1 16,0-3 10-16,8 1 2 15,-5-1-10-15,-3 1-5 16,0 0-2-16,6-3 2 16,-6 2-2-16,0-2 0 15,0 3 2-15,0-1-2 16,0-1 2-16,0 3 3 16,0-2 4-16,0 1 2 0,0 1-2 15,0-2 2-15,0-2-6 16,0 1-1-16,0-1-4 15,0 1-3-15,0-1 2 16,0 2 1-16,0 0 2 16,-3 0 0-16,0 2 1 15,3-4-1-15,-3 2 0 16,-8-1 0-16,8-2 0 16,0 3 2-16,0-2 0 15,3 1-4-15,-8 1-2 16,2-1 0-16,-1 1 1 15,4 0-1-15,-8 2 2 16,5-4 1-16,6 4 0 16,-14-2 2-16,11 0 0 15,-3 3-3-15,6-3 1 0,-11 1-1 16,5-1 0-16,3-1-3 16,-8 2 2-16,5-1 0 15,0 2-4-15,-5-1 2 16,1-2 2-16,0 1-1 15,0 1-2-15,-1-1 4 16,2 2-3-16,3-1 3 16,-5-3 0-16,5 4 0 15,-8-2 1-15,5 1-1 16,-5-1 0-16,7-1 0 16,-6 1-6-16,3-3 3 15,-4 1-1-15,8 0 2 0,-5 3-1 16,5-1 3-16,0 1 0 15,-5 1 2-15,5 1-2 16,0-1 3-16,-5 0-3 16,4 3-2-16,-3-4-1 15,0 2 0-15,4 1-1 16,-11-2 2-16,3 0 1 16,-3 0-2-16,5 0 1 15,1 1 0-15,2-1 4 16,-9 0-4-16,9-2 0 15,-8 2 2-15,3 1 0 16,5 0-2-16,-5 1 1 16,5 1-4-16,-8-1 0 0,3-1 3 15,4 2-2 1,-7 1 3-16,0 0-5 0,5 0 1 16,-5 1-1-16,-3-1-1 15,6 2 1-15,1-1 2 16,-4-1 1-16,-3 2 2 15,3 1 0-15,0 0 1 16,1-2 0-16,-4 2 1 16,3-1-1-16,0 1 1 15,8 0-1-15,-8 0-1 16,6 0 1-16,-1 0 0 16,-6 0 1-16,1 0-1 15,5 0 1-15,-5 0 0 0,-3 0 0 16,3 0-1-16,0 0-12 15,4 0-45-15,-7 0-22 16,-3 0-29-16,-8 7-64 16,28 1-93-16,-3-1-115 15</inkml:trace>
  <inkml:trace contextRef="#ctx0" brushRef="#br0" timeOffset="30395.217">14271 5661 244 0,'0'0'36'0,"0"0"12"16,0 0 38-16,0 0 66 16,0 0-56-16,0 0-30 15,0 0-13-15,-14-21-7 16,14 19-8-16,0 2-8 15,-3 0 6-15,3 0 8 16,-3-1-8-16,0-2-11 0,0-1-13 16,-1 1 2-1,-6-1 5-15,3 0-6 0,7 1-4 16,-10 0-3-16,6 1 2 16,-2-1-3-16,3 2-1 15,3-1-2-15,-11-1-1 16,5 0-1-16,0 0-2 15,-8 0 1-15,8 0-3 16,-8 2 2-16,11-1 0 16,0 2-3-16,3 0 0 15,-4 0 5-15,-3 0-6 16,4 0 1-16,-1 0-2 16,1 0 3-16,0 0-1 15,-11 0 5-15,8 6 0 0,-5 1-1 16,2 3 1-16,-2 0 0 15,-1 0 3-15,1 0-2 16,5 0 0-16,-1-1-1 16,-3 0 0-16,3-3 0 15,7 2-1-15,-3-1-2 16,3 1 1-16,-7 1-2 16,3 1 3-16,4 1-1 15,0 2 2-15,0 0-1 16,0-3 0-16,0 1-1 15,0-1-2-15,0 0 3 16,0 0 1-16,0-2 1 16,0 1-1-16,0 1 0 0,4-1 0 15,-4 0-1 1,10 1-2-16,-10 2 3 0,7-3 2 16,-4 0-1-16,4 0-1 15,-3 0-4-15,5-1 3 16,2-1 0-16,-8 1 1 15,3-2 1-15,-3 0 1 16,8 0 0-16,-8-3 2 16,3 1-3-16,2-1-1 15,-5 2 0-15,3-2 1 16,-6 0 3-16,14 2-1 16,-11-3-3-16,-3 1 0 15,7-1 6-15,-4-1-4 0,8 1-2 16,-11-1 0-16,6 1 1 15,-3 1 1-15,8-3 0 16,-11 0-2-16,3 2 3 16,0-2 0-16,3 1 0 15,2-1-2-15,-5 2 2 16,0-2-3-16,3 0 2 16,5 0 0-16,-8 0-2 15,3 0 1-15,5 0-1 16,-8 0 1-16,4 0 1 15,7 0 0-15,-11 0 0 16,3 0 0-16,5 0-1 16,-8 0 2-16,3 0-3 15,5-2 3-15,-8-3-3 0,0 2 2 16,3 0-1-16,5 0 1 16,-8 2 1-16,3-3-3 15,5-1 3-15,-5 2-2 16,1-2 2-16,0 1-1 15,-3-1 0-15,2 1 1 16,-3-2-2-16,8 1 1 16,-8-1-1-16,3 0 1 15,-3 1-1-15,8-2 1 16,-11 0 2-16,3-1-1 16,0-1 0-16,3 0-2 15,5-1-1-15,-11-1 1 0,0 1 3 16,3 2-3-16,-3 1 2 15,3 1-1-15,-3-1 0 16,0 1-2-16,0-1 1 16,0 0-1-16,0-3 0 15,3 0 0-15,-3-1-1 16,0 2 1-16,0 2 0 16,0-1-1-16,0 2 2 15,0 0 0-15,0 0-1 16,0 0-1-16,0 2 1 15,0-2 13-15,0-2-13 16,-3 2 2-16,0 0 1 16,0 2-3-16,0-2-6 0,-5 3 4 15,-1-2 2 1,6 2 4-16,-11 0 4 0,8 0-6 16,-5 0-1-16,2 2-1 15,6 1 0-15,-8-2 1 16,8 2 0-16,-1-1 1 15,1-1 0-15,-8 0-2 16,2 1-22-16,6-1-34 16,-11 2-20-16,5 0-58 15,-8 0-93-15,17 0-92 16</inkml:trace>
  <inkml:trace contextRef="#ctx0" brushRef="#br0" timeOffset="34895.182">14485 7465 227 0,'0'-4'51'0,"0"1"-2"0,0 0 16 16,0 0 79-16,0 0-64 15,0 1-33-15,0 1 11 16,0 1 4-16,0-3-8 16,0 1-14-16,-3-1-8 15,0 2 0-15,-8-1-13 16,5 2 8-16,2-3-10 16,1 2-9-16,-7-2-1 15,3 1-5-15,-4 1-2 16,2 1 0-16,-5 0-2 15,5 0 4-15,-8 0 10 16,3 0-9-16,2 0 8 16,1 0-11-16,1 0-2 0,-7 7 2 15,11 1 5 1,-8 1-5-16,5-2 0 0,-2 2 6 16,5 2-6-16,3-2 4 15,-5 1-4-15,2 3 2 16,0 0 0-16,6 1 1 15,-11-1-2-15,8 4-1 16,-1 1 0-16,4 1 0 16,0 2 0-16,0 1 2 15,0-5-2-15,0 1 0 16,0-1-2-16,0-1 2 16,7 0 4-16,4 0-2 0,-8 1-2 15,3-2 0-15,5 1 2 16,-8-1 1-1,3 0-3-15,5-1 0 0,-5-2-4 16,3-2 4-16,2 2 0 16,-5-3 0-16,8-2 0 15,-7-1 0-15,7-2 0 16,-8 0 3-16,8 1 4 16,-8 1 2-16,11-1 3 15,-11 1-1-15,11-1 1 16,-8 0-5-16,9 0 1 15,-1-2-4-15,0-3-3 16,-8 0 2-16,5 0-1 16,-5 0-3-16,2 0 1 15,-5 0 0-15,0 0 6 0,5 0 0 16,-1-7 5-16,0 1-4 16,-3-1 3-16,-1 0-10 15,5-3 2-15,-2 0-1 16,2 1 6-16,-5-3 2 15,8 2-7-15,-11 0 3 16,0 1-5-16,0 2 4 16,0-2-1-16,-3 1-1 15,11-1 3-15,-11 0-2 16,3 0-1-16,4-1 0 16,-4-2 4-16,-3 0-5 15,0 1 0-15,0 0 3 16,0 0 2-16,0-2-2 0,0-3-1 15,0-1-3-15,0-1 2 16,0 2-1-16,0-4 0 16,0 2 1-16,0 0-1 15,0 3-1-15,0 0 0 16,0 4 4-16,-3 1-2 16,3 0 4-16,-4 0-2 15,4 2-4-15,-6-1 3 16,6 1-2-16,-11 0 3 15,8 1-4-15,0-1 1 16,0 0 0-16,-8 0-1 16,5-1 0-16,0 0 0 0,-5 0 3 15,2-1-3 1,-2 3 0-16,2 1 1 0,-2 2 0 16,1 1-1-16,4 0 1 15,-8 0-1-15,8 0-3 16,-8-2-1-16,5 2-15 15,-5 0-5-15,0 0-7 16,1 2-43-16,0-1-22 16,3 1-1-16,-7 1-50 15,17 0-141-15,-3 0-138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30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325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Programmieren</a:t>
            </a:r>
            <a:r>
              <a:rPr lang="en-US" dirty="0"/>
              <a:t> in C:</a:t>
            </a:r>
            <a:br>
              <a:rPr lang="en-US" dirty="0"/>
            </a:br>
            <a:r>
              <a:rPr lang="en-US" dirty="0"/>
              <a:t>Der </a:t>
            </a:r>
            <a:r>
              <a:rPr lang="en-US" dirty="0" err="1"/>
              <a:t>praxisnahe</a:t>
            </a:r>
            <a:r>
              <a:rPr lang="en-US" dirty="0"/>
              <a:t> </a:t>
            </a:r>
            <a:r>
              <a:rPr lang="en-US" dirty="0" err="1"/>
              <a:t>Komplettkurs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8" name="Shape 114">
            <a:extLst>
              <a:ext uri="{FF2B5EF4-FFF2-40B4-BE49-F238E27FC236}">
                <a16:creationId xmlns:a16="http://schemas.microsoft.com/office/drawing/2014/main" id="{D4E9D451-81DA-4D96-9B7B-6F0BBFF894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54270" y="410868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Wie werden Fließkommazahlen dargestellt?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382FF301-30DE-4C33-B38C-DA1A5044F19B}"/>
                  </a:ext>
                </a:extLst>
              </p14:cNvPr>
              <p14:cNvContentPartPr/>
              <p14:nvPr/>
            </p14:nvContentPartPr>
            <p14:xfrm>
              <a:off x="161280" y="184680"/>
              <a:ext cx="8244360" cy="492012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382FF301-30DE-4C33-B38C-DA1A5044F1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920" y="175320"/>
                <a:ext cx="8263080" cy="49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479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D2F0CFC-74CA-467D-85A7-6D9879B27282}"/>
              </a:ext>
            </a:extLst>
          </p:cNvPr>
          <p:cNvSpPr txBox="1"/>
          <p:nvPr/>
        </p:nvSpPr>
        <p:spPr>
          <a:xfrm>
            <a:off x="2754270" y="4819852"/>
            <a:ext cx="5498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 https://www.elektronik-kompendium.de/sites/dig/1807231.htm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8FB4AB7-491C-4899-9640-E2A8D5690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206" y="1185619"/>
            <a:ext cx="6448487" cy="2974145"/>
          </a:xfrm>
          <a:prstGeom prst="rect">
            <a:avLst/>
          </a:prstGeom>
        </p:spPr>
      </p:pic>
      <p:sp>
        <p:nvSpPr>
          <p:cNvPr id="7" name="Shape 114">
            <a:extLst>
              <a:ext uri="{FF2B5EF4-FFF2-40B4-BE49-F238E27FC236}">
                <a16:creationId xmlns:a16="http://schemas.microsoft.com/office/drawing/2014/main" id="{B2983809-0FED-461D-A7E2-A4B7948011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54270" y="410868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Wie werden Fließkommazahlen dargestellt?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3E0C9A30-1836-4DDB-8FF7-D4EA38279639}"/>
                  </a:ext>
                </a:extLst>
              </p14:cNvPr>
              <p14:cNvContentPartPr/>
              <p14:nvPr/>
            </p14:nvContentPartPr>
            <p14:xfrm>
              <a:off x="2625480" y="1343520"/>
              <a:ext cx="2829960" cy="156924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3E0C9A30-1836-4DDB-8FF7-D4EA382796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6120" y="1334160"/>
                <a:ext cx="2848680" cy="158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005600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Bildschirmpräsentation (16:9)</PresentationFormat>
  <Paragraphs>8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Georgia</vt:lpstr>
      <vt:lpstr>Nunito Sans</vt:lpstr>
      <vt:lpstr>Ulysses template</vt:lpstr>
      <vt:lpstr>Programmieren in C: Der praxisnahe Komplettkurs für Einsteiger</vt:lpstr>
      <vt:lpstr>C-Programmierung</vt:lpstr>
      <vt:lpstr>C-Programmierung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142</cp:revision>
  <dcterms:modified xsi:type="dcterms:W3CDTF">2019-01-05T09:52:29Z</dcterms:modified>
</cp:coreProperties>
</file>