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77" r:id="rId3"/>
    <p:sldId id="279" r:id="rId4"/>
    <p:sldId id="27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05T09:16:03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8212 2305 400 0,'0'0'92'0,"0"0"11"15,0 0 3-15,0 0 29 16,0 0-57-16,0 0-20 16,0 0 4-16,0-3-8 15,0 3-13-15,0 0-7 16,0 0-5-16,0 7-9 16,3 19-9-16,-3 12 5 15,0 7 15-15,0-4-12 16,0-2-13-16,0-5-4 15,3 0-2-15,-3-7-2 16,0-8-17-16,0-4-74 16,0-12-79-16,0-3-108 15,0-3-192-15</inkml:trace>
  <inkml:trace contextRef="#ctx0" brushRef="#br0" timeOffset="608.373">8225 2103 678 0,'0'0'105'0,"0"0"-25"16,0 0 77-16,0 0-48 16,0 0-50-16,0 0-10 15,23-187-13-15,-23 161-15 16,0 4-12-16,0 4-9 15,0 2-10-15,0 11-38 16,0 5-64-16,0 0-77 0,0 4-171 16</inkml:trace>
  <inkml:trace contextRef="#ctx0" brushRef="#br0" timeOffset="1546.37">8409 2307 145 0,'0'0'303'15,"0"0"-149"-15,0 0-39 16,0 0 24-16,0 0-49 15,0 0-25-15,0 0-13 16,0 15-10-16,0 8 5 16,6 8 6-16,8 5 23 15,-11 2-20-15,0 1-19 16,8-2-2-16,-5-3-13 16,-6-3-9-16,4-5 2 15,2-9-6-15,2-7-7 16,-8-9-1-16,3-1-1 15,-3 0-2-15,3 0 0 16,14-19-12-16,-5-16 14 0,19-12 3 16,-4-5-3-1,-1 4-7-15,-3 7-27 0,-6 11 18 16,-3 9 6-16,-11 10 5 16,0 8 5-16,0 3 2 15,-3 0 6-15,0 0 10 16,4 0-12-16,3 11-6 15,-4 12-13-15,7 5 11 16,4 5 2-16,-8-1 13 16,8-2-7-16,-14-5-6 15,6-3-3-15,-3-9-39 16,8-7-56-16,-8-6-61 16,0 0-83-16,-3-1-91 0,0-13-160 15</inkml:trace>
  <inkml:trace contextRef="#ctx0" brushRef="#br0" timeOffset="1860.547">8854 2021 680 0,'0'0'95'0,"0"0"-3"15,0 0 20-15,0 0-57 16,0 0-31-16,0 0 51 16,50 126-22-16,-47-76 1 0,0 1-5 15,0 2-13-15,5 1-14 16,-8-3-2-16,0-1-9 16,0-4-4-16,0-6-1 15,0-9-5-15,0-7-1 16,0-9-17-16,0-4-38 15,0-8-41-15,-8-3-62 16,-1 0-68-16,9-3-56 16,-14-8-18-16</inkml:trace>
  <inkml:trace contextRef="#ctx0" brushRef="#br0" timeOffset="2032.088">8776 2403 591 0,'0'0'93'0,"0"0"-15"16,0 0 6-16,0 0-7 15,0 0-22-15,0 0-55 16,231-36-95-16,-224 34-136 16,-4 2-312-16</inkml:trace>
  <inkml:trace contextRef="#ctx0" brushRef="#br0" timeOffset="3037.904">9569 2316 217 0,'0'0'337'16,"0"0"-180"-16,0 0-35 16,0 0 46-16,0 0-81 15,0 0-32-15,0-3-20 16,-14 3-5-16,4 5-30 16,-10 9-2-16,0 10 1 0,-3 6-5 15,6 4 6-15,8 0 0 16,-2 1 6-16,11-5-6 15,0-5-1-15,0-3-3 16,3-9-6-16,11-4-13 16,3-6-1-16,3-3-43 15,0 0 13-15,-4-2 34 16,4-17 8-16,0-5-5 16,-3-5-4-16,0 1-6 15,-11-1-5-15,0 5 15 16,2 3 17-16,-8 5 4 15,0 0 16-15,0 0 22 0,0-2 6 16,0-2-16-16,0 1-20 16,0 4-12-1,0 4 0-15,0 7 2 0,0 4 2 16,-8 0 17-16,5 0 24 16,3 0-3-16,-3 0-12 15,3 4-15-15,0 8-15 16,0 7-14-16,0 5 14 15,0 9 1-15,14 1 5 16,-11 0 4-16,7 0 4 16,4-1 0-16,-1-3-6 15,-6-3-6-15,-1-4-2 16,8-7-30-16,-8-5-69 16,-6-11-86-16,0 0-147 15</inkml:trace>
  <inkml:trace contextRef="#ctx0" brushRef="#br0" timeOffset="3441.824">9899 2382 607 0,'0'0'131'0,"0"0"31"16,0 0-28-16,0 0-16 16,0 0-86-16,0 0-15 15,57 0 27-15,-33 0 19 16,-4 0-25-16,0 0-17 16,0 0-8-16,0 0-13 0,0-1-48 15,-10-1-105-15,-10 2-192 16,0-1-411-16</inkml:trace>
  <inkml:trace contextRef="#ctx0" brushRef="#br0" timeOffset="3742.021">9873 2432 695 0,'0'0'161'0,"0"0"-8"15,0 0-26-15,0 0-44 16,0 0-78-16,0 0 29 15,110 1-18-15,-79-1-16 16,-16 0-35-16,-1 0-91 16,-14 2-176-16,0 2-306 15</inkml:trace>
  <inkml:trace contextRef="#ctx0" brushRef="#br0" timeOffset="4779.25">10390 2444 568 0,'0'0'94'15,"0"0"56"-15,0 0-15 16,0 0 0-16,0 0-70 16,0 0 8-16,0 0-2 15,141-134-36-15,-117 95-21 16,2-2 4-16,-3 2-11 0,-6 2-3 16,0 5-2-1,-13 6 6-15,2 8-6 16,-6 8 5-16,3 2 13 0,-3 5 5 15,0 3 0-15,0 0 4 16,0 0-10-16,0 0-1 16,0 0-2-16,0 0-12 15,0 9-4-15,0 8-9 16,0 10-5-16,0 12 8 16,0 10 6-16,0 2 6 15,0 4 1-15,0-4-6 16,0-3 8-16,0-6-7 15,0-7 2-15,0-7-4 0,0-5-1 16,0-7-7 0,0-4-42-16,0-8-42 0,0-3-56 15,0-1-62-15,0 0-73 16,0 0-53-16,0-8-78 16</inkml:trace>
  <inkml:trace contextRef="#ctx0" brushRef="#br0" timeOffset="5729.705">10801 2167 175 0,'0'0'381'0,"0"0"-234"15,0 0-36-15,0 0 58 16,0 0-87-16,0 0-45 15,41-107-15-15,-28 94-3 16,-6 4 0-16,7 2 7 16,-11 2 2-16,11 2 5 15,-5 0-4-15,8 1-10 16,-8 2-6-16,5 0-4 16,-4 0-9-16,0 0-2 15,-6 10-2-15,-1 7-8 16,8 4-3-16,-8 5 0 0,0 1 15 15,-3 3 15-15,0 2-4 16,0 1-6-16,0-2 2 16,0 2 6-16,-6 0 8 15,-12 1-5-15,1-3-3 16,8-2-4-16,-5-8 1 16,0-3-5-16,11-3 3 15,-3-2-8-15,6 1 0 16,-3-2 0-16,0 0 1 15,-5-5 1-15,8-1 0 16,0-3 2-16,0-3-2 16,0 0-1-16,0 0 2 0,0 0 1 15,0 0 2-15,0 0-6 16,0 0 0-16,0 0 0 16,0 0 4-16,0 0-4 15,0 0 2-15,0 0-2 16,0 0-6-16,0 0 3 15,0 0 2-15,14 0-11 16,-5 0 2-16,8 0 10 16,0 0 5-16,3 0-2 15,1 0 4-15,2 0 0 16,-6 0-2-16,-5 0-2 16,2 0-1-16,-8 0-1 15,-2 0-1-15,-4 0-2 0,0 0-16 16,0 3-18-16,0 7-25 15,-4 1-72-15,-2-1-47 16,3-7-84-16,0-3-221 16</inkml:trace>
  <inkml:trace contextRef="#ctx0" brushRef="#br0" timeOffset="6318.133">11269 2448 176 0,'0'0'273'16,"0"0"-101"-16,0 0-46 15,0 0 42-15,0 0-85 16,0 0-29-16,4 27-25 15,3-13-4-15,-4 2 30 0,-3 4 10 16,0 1-33 0,0 2-2-16,0-1-12 0,0-1-8 15,-3-3-6-15,-11-4 3 16,8-5-7-16,-5-6-7 16,11-3-54-16,-3 0-69 15,3-5-87-15,0-5-105 16,0-1-206-16</inkml:trace>
  <inkml:trace contextRef="#ctx0" brushRef="#br0" timeOffset="6668.195">11304 2283 746 0,'0'0'168'16,"0"0"51"-16,0 0-38 15,0 0-89-15,0 0-80 16,0 0-12-16,0-9-105 16,0 7-169-16,-11-2-607 15</inkml:trace>
  <inkml:trace contextRef="#ctx0" brushRef="#br0" timeOffset="14804.948">7814 3089 494 0,'3'-8'118'16,"-3"8"-26"0,0 0 20-16,0 0-15 0,0 0-48 15,11 15-17-15,-8 11-3 16,14 10-2-16,-11 7 50 15,11 4-20-15,-11-2-26 16,5 1-13-16,-5-4-1 16,-3-5-5-16,1-5-2 15,-1-6-2-15,-3-9-6 16,0-6-2-16,0-5-38 16,0-6-58-16,0 0-79 15,0 0-82-15,-3-10-7 16</inkml:trace>
  <inkml:trace contextRef="#ctx0" brushRef="#br0" timeOffset="15629.741">7840 3069 280 0,'0'0'118'0,"0"0"-10"16,0 0-22-16,0 0 6 15,0 0-38-15,0 0-8 16,61-51-1-16,-30 45 5 16,-5 2-9-16,0 2-3 15,-2 2-23-15,-1 0-5 16,-3 0 7-16,-3 0-8 15,-3 9-5-15,-8 2 6 16,-3 3-10-16,3-3-4 16,2 4 4-16,-5 0 27 0,-3 2-18 15,0 0 0-15,0-1 8 16,0-1-7-16,0 5-10 16,-20-1 4-16,0 2 9 15,0-1-10-15,0-7 4 16,3-2-6-16,7-5-1 15,7-3 1-15,-5-2-1 16,5 1 2-16,3-2-2 16,0 0 0-16,0 0-2 15,0 0 1-15,0 0-5 0,0 0 0 16,0 0-13 0,0 0-10-16,3 0 11 0,11 9 1 15,7 3 4-15,-1 4 11 16,3 2 2-16,-3 4 12 15,0-1-6-15,0 1-5 16,-10 1-1-16,4-2-9 16,-8 0 2-16,5-2 7 15,-8-1 20-15,-3-2-6 16,0-3-4-16,0-4 1 16,0 0 0-16,0-3 1 15,-20-2 13-15,-4 0-21 16,-16-4 22-16,-3 0-5 15,-1 0-21-15,18-7-2 16,-2-1-12-16,19-5-5 0,9-3-48 16,0-5-104-16,0 11-50 15,3 0-102-15</inkml:trace>
  <inkml:trace contextRef="#ctx0" brushRef="#br0" timeOffset="16364.776">8319 3272 121 0,'0'0'231'0,"0"0"-44"15,0 0-49-15,0 0 6 16,0 0-58-16,0 0-18 15,6-4-22-15,-6 4-13 16,-3 8-13-16,-11 12-20 16,5 7 6-16,-8 8 0 0,11 0 0 15,-2-2-4-15,8-3-1 16,0-5-1-16,0-6 0 16,11-8 0-16,-2-5-10 15,5-4-20-15,9-2-26 16,-6 0 51-16,4-14-1 15,-9-11 6-15,5-5 0 16,0-2-2-16,-14 4 0 16,0 2-5-16,-3 6 7 15,0 3 3-15,0 6 8 0,0 2 19 16,0 1-2 0,-3 5 2-16,3-1 5 0,0-1-12 15,-3 0-19-15,3-1-4 16,0 4 0-16,-3-1 1 15,3 3 0-15,-8 0 1 16,8 0-1-16,0 0 9 16,0 0 5-16,0 0-7 15,0 0-8-15,0 0-7 16,0 0-11-16,0 5-5 16,0 6 7-16,11 8 9 15,9 2 2-15,-3 4 4 16,-1 1 1-16,4 2 0 15,3-1-7-15,5 0-44 16,-5 0-24-16,-3-6-55 0,-16-18-146 16,-4-1-131-16</inkml:trace>
  <inkml:trace contextRef="#ctx0" brushRef="#br0" timeOffset="16950.21">8753 3313 410 0,'0'0'200'0,"0"0"-33"16,0 0-61-16,0 0 30 16,0 0-72-16,0 0-21 15,-6-14 0-15,6 14-18 16,-11 0-25-16,11 0-9 15,-3 0 3-15,-11 10-1 16,8 3-2-16,3 4-15 16,0 1-17-16,3 1 15 0,0-1 7 15,0 0-4-15,0 0-7 16,9-3 6-16,5 0 6 16,-8-1 6-16,8 1 12 15,-8-1 1-15,1-1-1 16,3-3-1-16,-7-2-9 15,1-2 10-15,-1-3 3 16,4-1-3-16,-7-1-2 16,0-1 2-16,0 0 13 15,-10 0 9-15,-11 0 20 16,-2 0-8-16,0-9-25 16,0 0-9-16,6 1-11 0,10 1 5 15,4-2-44-15,3-2-73 16,0 7-78-16,0-1-161 15</inkml:trace>
  <inkml:trace contextRef="#ctx0" brushRef="#br0" timeOffset="17173.614">8930 3293 74 0,'0'0'445'0,"0"0"-321"16,0 0-55-16,0 0 25 0,0 0-16 16,0 0-15-16,37 145-13 15,-34-113-24-15,0-5-19 16,0-5-7-16,5-4-42 16,-5-6-63-16,-3-12-95 15,0 0-120-15</inkml:trace>
  <inkml:trace contextRef="#ctx0" brushRef="#br0" timeOffset="17324.21">9007 3236 684 0,'0'0'150'0,"0"0"-69"0,0 0-13 16,0 0-16-16,0 0-52 15,0 0-59-15,24-132-35 16,-24 132-104-16,0 1-150 15</inkml:trace>
  <inkml:trace contextRef="#ctx0" brushRef="#br0" timeOffset="17833.847">9221 3310 406 0,'0'0'103'0,"0"0"32"16,0 0 4-16,0 0-27 15,0 0-51-15,0 0 1 16,-34-17-17-16,31 17-13 16,0 0-15-16,0 0-16 15,-8 3-1-15,8 11-6 16,0 3 2-16,3 3-25 16,-3 5-5-16,3 2 5 0,0-2 9 15,0 2-3-15,3-1 3 16,6-3 14-1,2-4 1-15,6-3-8 0,-11 0 8 16,-3-7 3-16,1-2 2 16,-4-3 1-16,0-3-1 15,0 0 0-15,0 1 6 16,-7 0 28-16,-19-1 35 16,-8 3-40-16,8-1-2 15,5 0 12-15,15-1-30 16,-5-2-9-16,11 0-27 15,0 0-94-15,0-2-222 16</inkml:trace>
  <inkml:trace contextRef="#ctx0" brushRef="#br0" timeOffset="19170.272">9829 3427 379 0,'0'0'182'15,"0"0"-58"-15,0 0-48 16,0 0-27-16,0 0-39 16,0 0 4-16,44 0 15 15,-27 0-10-15,0 5-7 16,-5 1-12-16,2 1-22 16,6 1-57-16,-20-5-76 0,0-2-119 15</inkml:trace>
  <inkml:trace contextRef="#ctx0" brushRef="#br0" timeOffset="19447.531">9800 3531 483 0,'0'0'135'15,"0"0"5"-15,0 0-68 16,0 0-42-16,0 0-29 16,0 0 36-16,69 15-16 15,-42-9-21-15,7-3-24 16,-31-3-146-16,3 0-190 15</inkml:trace>
  <inkml:trace contextRef="#ctx0" brushRef="#br0" timeOffset="19972.129">10187 3486 585 0,'0'0'159'16,"0"0"-4"-16,0 0-69 15,0 0-25-15,0 0-28 16,0 0-4-16,180-176-15 16,-146 135 11-16,-11 4-9 0,-10 5 2 15,-2 5-5-15,-5 6-4 16,-3 8 8-16,-3 5 8 16,0 3 16-16,0 4-16 15,0 1 2-15,0 0-8 16,0 0-11-16,0 0 3 15,0 0-11-15,0 6-4 16,0 12-18-16,0 9-28 16,11 9 50-16,-8 8 0 15,0-1 17-15,0 5-2 0,5-2-5 16,-5-4-3 0,-3-1-4-16,0-7-3 15,0-4-13-15,0-7-28 0,0-8-25 16,0-6-40-1,0-8-37-15,0-1-43 0,0 0-76 16,0-7-139-16</inkml:trace>
  <inkml:trace contextRef="#ctx0" brushRef="#br0" timeOffset="20423.921">10705 3164 493 0,'0'0'113'0,"0"0"13"15,0 0 34-15,0 0-78 16,0 0-52-16,0 0-13 15,-77 110 10-15,50-56 3 16,7 0-5-16,11-1-12 16,1-7-6-16,8-11-7 15,8-13-2-15,15-12-27 16,6-10-42-16,9-3 19 0,5-28 52 16,4-9 16-16,-1-7 0 15,-9-2-9-15,-7-2-3 16,-2 0 5-16,-22 7 5 15,-3 5-1-15,-3 5 19 16,0 12 10-16,-9 7 22 16,-8 6-17-16,-4 3-9 15,4 3-10-15,0 1-28 16,5 2-23-16,-5 0-77 16,-6 5-36-16,20 4-76 15,-11 3-227-15</inkml:trace>
  <inkml:trace contextRef="#ctx0" brushRef="#br0" timeOffset="22989.061">7660 4513 498 0,'0'0'64'0,"0"0"21"15,0 0 55-15,0 0-26 16,0 0-65-16,0 0 24 15,0 0-20-15,37-38 22 16,-10 4 10-16,-1-7-23 16,11-1-32-16,-7-3-19 0,4 2-4 15,-8 2-2-15,-2 2-1 16,-7 9-1-16,-3 6-2 16,-11 7 4-16,0 9 3 15,-3 4 6-15,0 4 7 16,0 0 6-16,0 0-10 15,0 0-6-15,0 0-9 16,0 3-2-16,0 8-4 16,0 8-7-16,0 13-4 15,0 5 15-15,0 10 9 16,3 5-4-16,-3 1 10 16,0 1-3-16,0-1-6 0,0-3-2 15,0-7 1-15,-3-6-5 16,0-7 0-16,0-9-24 15,-5-6-54-15,8-8-46 16,0-7-55-16,-3 0-70 16,3-15-131-16</inkml:trace>
  <inkml:trace contextRef="#ctx0" brushRef="#br0" timeOffset="23730.099">8091 4152 398 0,'0'0'100'0,"0"0"-28"16,0 0 13-16,0 0-16 15,0 0-23-15,0 0 23 16,0 0-26-16,124-30-2 16,-107 30-12-16,-7 0-4 15,4 8-6-15,-8 3-2 16,8 2-1-16,-11 2 13 15,0 1-15-15,0 2-7 16,-3 3 0-16,0 5 4 16,0 1 11-16,0 1 2 0,-3 4-15 15,-14 3 17-15,0 0 1 16,1 2-2-16,-1-4-15 16,-3-2 12-16,6-5-15 15,8-3 0-15,-8-7 3 16,8-2-9-16,3-5 4 15,3-5 0-15,0-1-4 16,0-3 4-16,0 0-3 16,0 0 2-16,0 0-2 15,0 0 1-15,0 0 1 16,0 0-4-16,0 0 1 16,3 0 16-16,14 0-9 15,6 0 2-15,0 0 4 0,7 0-6 16,1 0 0-16,-11 0-8 15,-14 0-33-15,-3 0-80 16,-3 2-125-16,0 5-159 16</inkml:trace>
  <inkml:trace contextRef="#ctx0" brushRef="#br0" timeOffset="24780.291">8375 4770 328 0,'0'0'75'16,"0"0"21"-16,0 0 19 15,0 0-34-15,0 0-28 16,0 0 22-16,0 2-3 16,8-10-13-16,1-2-9 15,5-5-3-15,-2-2-17 16,2-1-24-16,0 0 0 16,-4 5-6-16,-4 0 1 15,2 5 0-15,-2 0 7 16,-6 2 11-16,3 1 6 15,0 2-8-15,-3 2-9 16,8 1-5-16,-8 0 2 0,0 0 0 16,0 0 2-16,0 0-3 15,0 0 3-15,0 0 0 16,0 0-7-16,0 4-5 16,0 7-4-16,0 1 3 15,0 5 4-15,6 0 2 16,-6 2 7-16,6-1-3 15,-6-1-1-15,3 2 2 16,-3-6 0-16,0 0-2 16,0-5-3-16,0 0-22 15,0-4-53-15,0-1-62 16,0-1-38-16,0-2-43 0,0 0-95 16</inkml:trace>
  <inkml:trace contextRef="#ctx0" brushRef="#br0" timeOffset="25440.526">8626 4641 28 0,'0'0'272'16,"0"0"-127"-16,0 0-28 16,0 0-13-16,0 0-45 15,0 0-10-15,3-3-20 0,-3 3-13 16,0 0-16 0,0 12-12-16,-3 6 12 0,-3 4 15 15,-8 3 2-15,11-3-7 16,-3-1-1-16,6-4-2 15,0-3 0-15,0-6-7 16,0 0-8-16,6-4-1 16,3-1 1-16,5-1-9 15,3-2 15-15,-4 0-7 16,1 0 9-16,3 0-9 16,-8-15-11-16,5-3 5 15,-11-2 12-15,3-1 3 16,-6 0 0-16,0-1 2 15,0 1 18-15,0 1 10 16,0 5-5-16,0 3-13 0,0 5-7 16,0 0 12-16,0 1 9 15,-9 0 6-15,3 2 1 16,-8 1-8-16,0 0-23 16,4 3-2-16,0 0-10 15,0 0-84-15,10 7-62 16,-3 2-139-16</inkml:trace>
  <inkml:trace contextRef="#ctx0" brushRef="#br0" timeOffset="32349.05">9552 4399 715 0,'0'3'98'15,"0"-3"-68"-15,0 0 92 16,17 0-25-16,0 0-84 16,9 0 63-16,0 0-1 15,12 0-30-15,8-3-15 16,4-2 0-16,4-1-12 16,-1-1-3-16,1-1-2 15,-14 2-6-15,-7 2-7 16,-2-1-28-16,-11 4-35 0,0-1-61 15,-14 1-71-15,-6-1-72 16,0 2-77-16</inkml:trace>
  <inkml:trace contextRef="#ctx0" brushRef="#br0" timeOffset="32745.988">9635 4545 509 0,'0'0'70'0,"0"0"24"0,0 0 29 16,0 0 3 0,0 0-22-16,0 0-12 0,211-14-16 15,-150 2-6-15,-9 2-31 16,3 2-14-16,-23 2-20 15,5 3-5-15,-10 3-37 16,-4 0-51-16,0 0-100 16,-23 0-142-16,0 0-163 15</inkml:trace>
  <inkml:trace contextRef="#ctx0" brushRef="#br0" timeOffset="33464.068">10180 4224 612 0,'0'0'83'0,"0"0"45"15,0 0-13-15,0 0-59 16,0 0-37-16,0 0 2 15,37 0-2-15,0 0 44 16,3 8-2-16,10 3-9 16,7 0-22-16,-4 3-6 0,4-1-1 15,-7 0-8-15,-10-2-6 16,1-1-1-16,-18 0-3 16,-6-2-5-16,-11-4 4 15,-3-1-3-15,-3-1 0 16,0-1-1-16,0 1 7 15,0-1-1-15,0 1-4 16,0-1 11-16,0 4-3 16,-6 5-10-16,-14 8 5 15,-3 7 2-15,-15 3 0 0,6 2-3 16,-5-1 5 0,13-4 0-16,4-4 3 0,6-4-8 15,8-5-4-15,3-5-21 16,0 1-73-16,-8-8-66 15,11 0-61-15,0 0-219 16</inkml:trace>
  <inkml:trace contextRef="#ctx0" brushRef="#br0" timeOffset="35520.567">9459 3899 264 0,'0'0'232'16,"0"0"-114"-16,0 0-16 0,0 0 20 16,0 0-60-16,0 0-20 15,0 0-18-15,0 51 7 16,6-19 11-16,8 1 15 16,-11 2-24-16,3-3 2 15,-3-3-5-15,5-4-8 16,-8-7-5-16,0-3-2 15,0-5 1-15,0-4-5 16,0-1-4-16,0-1-3 16,0-1-2-16,0-1 0 15,0-2 1-15,0 0-3 16,0 0-5-16,3 0-12 0,-3-6-29 16,3-6 25-16,-3 0-3 15,6-2-8-15,5 5 10 16,-8 1-4-16,3 6 9 15,5 0 12-15,-8 2 0 16,7 0 5-16,4 0 5 16,-8 7 4-16,8 9-5 15,-5 0-1-15,2 1 4 16,-8-1 13-16,0-1 1 16,-3-4-12-16,0 0-6 15,0-4 2-15,0-3 3 16,0 2 0-16,-3-1-5 15,-17-3 6-15,-3-2-4 16,-1 0-5-16,1 0-12 16,3 0-11-16,0-16-5 0,9 1-27 15,8-6-68-15,3 12-44 16,0-1-107-16</inkml:trace>
  <inkml:trace contextRef="#ctx0" brushRef="#br0" timeOffset="35814.783">9685 4032 485 0,'0'0'115'16,"0"0"-32"-16,0 0 19 16,0 0-9-16,0 0-42 15,0 0-18-15,28 179-20 16,-28-155-2-16,0-6-8 16,0-1-3-16,0-6-52 15,0-4-91-15,0-7-126 16,-8 0-234-16</inkml:trace>
  <inkml:trace contextRef="#ctx0" brushRef="#br0" timeOffset="35978.344">9719 3909 593 0,'0'0'100'15,"0"0"46"-15,0 0-67 16,0 0-64-16,0 0-15 15,0 0-39-15,26-106-83 16,-26 106-72-16,0 0-122 16</inkml:trace>
  <inkml:trace contextRef="#ctx0" brushRef="#br0" timeOffset="36742.3">9783 4039 81 0,'0'0'227'0,"0"0"-97"0,0 0-23 16,0 0 4 0,0 0-51-16,0 0-17 0,0-9-25 15,0 23-18-15,0 5 0 16,0 2 30-16,0 2 26 15,0 0-10-15,3-5-12 16,0 0-4-16,0-5-14 16,-3-2-5-16,0-4-6 15,0-4-2-15,0 0-1 16,8-3-2-16,-8 0 0 16,3 0 0-16,-3 0-10 15,3 0-2-15,3-13 12 16,8-7 0-16,-5-6 1 15,12-1 0-15,-4 2-1 0,0 1 0 16,0 5 0-16,-11 6 2 16,0 7 4-16,-3 2 4 15,-3 4 17-15,8 0-9 16,-8 0-5-16,3 9-13 16,-3 13-14-16,6 4 14 15,5 4 28-15,-8-3-7 16,-3-1-11-16,3-4-4 15,0-5-6-15,-3-4 0 16,0-4-52-16,3-7-65 16,-3-2-93-16,0 0-191 15</inkml:trace>
  <inkml:trace contextRef="#ctx0" brushRef="#br0" timeOffset="36921.82">10083 4132 856 0,'0'0'116'16,"0"0"-38"-16,0 0-78 16,0 0-25-16,0 0-122 15,0 0-279-15</inkml:trace>
  <inkml:trace contextRef="#ctx0" brushRef="#br0" timeOffset="40170.133">9679 4800 325 0,'0'0'87'16,"0"0"-1"-16,0 0 8 15,0 0 2-15,0 0-79 16,0 0 10-16,0 0 58 15,40 103-4-15,-34-69-24 16,8 1-7-16,-8-4-5 0,5-3-12 16,-5-5-6-16,-6-3-7 15,7-5-8-15,-7-6-3 16,0-6-1-16,0-3-5 16,0 0-3-16,0 0-5 15,0 0-31-15,0-9-26 16,0-14 37-16,0-6-8 15,0-9 10-15,0-3 3 16,0 2 0-16,0 1 3 16,0 3 7-16,3 2-1 15,8 4-2-15,9 6-10 16,-11 10 10-16,5 4 13 16,-5 7 7-16,5 2 8 15,0 0 22-15,-1 4-21 0,4 13 1 16,3 4 3-16,-3 5-6 15,-14-1 5-15,3-2-4 16,-3-2 0-16,-3-3 0 16,0-4 7-16,0-1-5 15,0-4-9-15,0-1 0 16,-9-2 0-16,-2-2-6 16,2-1-2-16,-5-1-1 15,5-1-11-15,6-1 8 16,-5 2-3-16,8-2 1 0,0 0-6 15,0 0-7 1,0 0-24-16,0 0-7 16,0 4 15-16,11 4 24 0,6 4 10 15,-5 3 1 1,2 2 5-16,6-1 2 0,-11 0-5 16,5-2-1-16,-14-2 4 15,4-3-3-15,-4-3 7 16,0 0 13-16,0-3 15 15,0 4-10-15,0-2-11 16,-21 2 6-16,-2-3 5 16,0-4-16-16,-3 0-1 15,2 0-7-15,7 0-3 16,6-3-38-16,11-5-15 16,0-1-6-16,0-1-107 0,0 4-130 15</inkml:trace>
  <inkml:trace contextRef="#ctx0" brushRef="#br0" timeOffset="40440.411">10049 4911 573 0,'0'0'76'0,"0"0"0"15,0 0 24-15,0 0-26 16,0 0-29-16,0 0-25 16,121-7-20-16,-104 7-12 15,-7 0-75-15,-10 0-118 16,0 0-123-16</inkml:trace>
  <inkml:trace contextRef="#ctx0" brushRef="#br0" timeOffset="40685.754">10060 4973 596 0,'0'0'104'16,"0"0"-4"-16,0 0-46 15,0 0-51-15,0 0 43 16,0 0-13-16,73-7-23 16,-56 7-10-16,0 0-42 15,-11 0-77-15,-6 0-52 16,0 0-115-16</inkml:trace>
  <inkml:trace contextRef="#ctx0" brushRef="#br0" timeOffset="41594.325">10257 4763 407 0,'0'0'80'0,"0"0"56"0,0 0-33 16,0 0-24-16,0 0-14 15,0 0 2-15,73-47-9 16,-62 47-18-16,6 0 9 16,-11 2 2-16,0 7-15 15,8 3-9-15,-11 3-4 16,11 3 2-16,-11 2-11 15,0 2 2-15,-3 2-3 16,0 0 17-16,0 0-4 16,0 0-6-16,0-1-6 15,0-1-4-15,-3-1-4 16,-8 0 4-16,2-1 0 16,6-3-4-16,-11-4 3 15,8-2-1-15,3-5-2 0,-5-2 2 16,5-1-4-16,3-3-1 15,0 2-1-15,0-2 2 16,0 0-2-16,0 0 1 16,0 0-2-16,0 0 1 15,0 0-1-15,0 0-1 16,0 0-2-16,0 0-8 16,0 0-9-16,0 0 9 15,0 0-14-15,0 0-3 16,14-2 17-16,-8-1 10 15,11 2 7-15,6 1-1 16,-2 0-2-16,-1 0-1 16,0 0-3-16,0 0 2 0,-11 7 5 15,5 2-1-15,-7 0-5 16,-4 0 0-16,4-1-1 16,-4-1 1-16,-3 1-1 15,4-4 0-15,-4 1-37 16,0-4-32-16,0-1-44 15,0 0-105-15,0 0-73 16,0 0-149-16</inkml:trace>
  <inkml:trace contextRef="#ctx0" brushRef="#br0" timeOffset="63963.018">13533 6489 390 0,'0'0'69'16,"0"0"50"-16,0 0 20 15,0 0-37-15,0 0-34 16,0 0 0-16,0 0-9 16,0 6-20-16,3-10-11 0,3-7-13 15,11-4 11-15,10-4 10 16,-1-4-8-16,5-1-10 15,-8 0-9-15,1-3-4 16,-4 3-3-16,3 1-2 16,-3 4-2-16,-14 4-3 15,8 6 5-15,-14 4 1 16,0 4 5-16,0 1-1 16,0 0 9-16,0 0 4 15,0 0 3-15,0 0-17 16,0 0-4-16,0 4-5 15,0 13-7-15,0 8 4 0,0 7 8 16,0 2 5-16,0 6 21 16,0-3-6-16,-3 1-5 15,3-4 0-15,0-3-13 16,0-4 1-16,0-6-2 16,0-3 1-16,0-8-2 15,0-2-15-15,0-5-33 16,0-3-54-16,0 0-91 15,0 0-97-15,0-6-131 16</inkml:trace>
  <inkml:trace contextRef="#ctx0" brushRef="#br0" timeOffset="65455.027">12807 6367 91 0,'0'0'234'0,"0"0"-160"16,0 0 10-16,0 0-7 15,0 0-39-15,0 0 13 16,0 0 7-16,33-46-10 16,-22 41-8-16,6 1 1 15,-11-1-8-15,14 2-5 16,-11 0-4-16,5 2-9 16,-4 1-6-16,1 0 0 15,-8 0 0-15,0 0 7 16,0 0-1-16,5 0-2 0,-5 4-12 15,0 2 0-15,0 2 1 16,0 3 1-16,-3 0 7 16,0 5 2-16,0 0 10 15,0 1-6-15,0 0 5 16,0 3-3-16,0 0-1 16,0-2 6-16,-9-3-6 15,-2 1-8-15,2-1-8 16,-5 2 3-16,4-2 7 15,-1-2-8-15,5-2 0 16,0 1-3-16,-2-5 0 16,-1 1 0-16,6 0 2 15,0-2-1-15,-8-2 1 16,5 4 2-16,-8-2 2 16,8 0-3-16,3 0-2 0,-11-2-1 15,7 2 1-15,7-3-1 16,-3-1 1-16,3-1 0 15,0-1 0-15,0 0-1 16,0 0 0-16,0 0 1 16,0 0 0-16,0 0 1 15,0 0-2-15,0 0-2 16,0 0 1-16,0 0-2 16,0 0 0-16,0 0 2 15,0 0-1-15,0 0-9 16,0 0 3-16,0 0-4 15,0 0 10-15,3 0 0 0,4 0 4 16,10 0 0-16,0 0 5 16,-5 3 0-16,2 0 2 15,-5-1-3-15,2 1 1 16,-8-3-1-16,3 1 1 16,2 2-3-16,-5-1-4 15,-3-1-8-15,0 1-33 16,3-2-91-16,-3 0-89 15,0 0-204-15</inkml:trace>
  <inkml:trace contextRef="#ctx0" brushRef="#br0" timeOffset="71438.025">11885 6276 451 0,'0'-5'159'16,"0"5"2"-16,0 0-28 0,0 0-45 15,0 0-31-15,0 0 0 16,0 0-21-16,0 0-12 15,0 9-14-15,0 6-4 16,0 3 13-16,0 2 4 16,-3 1 3-16,-8 0-6 15,5-2-11-15,6-2 3 16,-3-2-3-16,0-3-4 16,-5-2-5-16,8-3 5 15,0-3-3-15,0-1-2 16,0-1 0-16,0-1-3 15,0 1-1-15,0 1-4 16,14 1 2-16,-5 1-1 16,11-3 3-16,3-2 4 0,8 0-1 15,-7 0 0-15,5 0-25 16,-9 0-32-16,-3 0-44 16,-10 0-24-16,3-2-44 15,-10-4-47-15,0 3-24 16,0-5 24-16</inkml:trace>
  <inkml:trace contextRef="#ctx0" brushRef="#br0" timeOffset="71644.475">12055 6330 229 0,'0'0'150'0,"0"0"28"16,0 0-49-16,0 0-21 16,0 0-44-1,0 0-4-15,0 74 32 0,0-27 47 16,0 3-46-16,-10 1-15 15,10-4-42-15,0-6-25 16,0-5-11-16,0-5-8 16,0-5-47-16,0-5-42 15,0-10-61-15,0-11-130 16,-10 0-276-16</inkml:trace>
  <inkml:trace contextRef="#ctx0" brushRef="#br0" timeOffset="73644.126">11055 6313 399 0,'0'0'135'0,"0"0"4"16,0 0-16-16,0 0-36 15,0 0-24-15,0 0-9 16,-9-31 7-16,6 31-12 0,3 0-16 15,0 0-17-15,0 0-12 16,-8 10-4-16,8 14-4 16,0 11 4-16,0 3 18 15,0 5-14-15,0 1 10 16,14-2-1-16,6-3 1 16,-3-4-3-16,-4-4 0 15,1-4 2-15,-5-3-6 16,2-3-4-16,-8-4 4 15,0-2-3-15,-3-4-2 16,0-3 3-16,0 1-5 16,0-2-6-16,-6 2 6 15,-14-4 1-15,0-5 14 16,-4 0-9-16,4 0-6 16,0-7-11-16,6-7-17 0,8-2-9 15,3 2 14-15,3-4-20 16,0-3-15-16,20-3 15 15,6-3 15-15,12-4-3 16,-9-1 12-16,8-1 8 16,-7 0 10-16,1 1-1 15,-11 5 2-15,-11 5 1 16,-3 1 3-16,-6 4 1 16,0 0 18-16,-3 1 14 15,-9 1 6-15,-16 0-22 16,2 0-7-16,-1 0-14 15,7 3 0-15,3 1 5 0,8 5-5 16,-5 5-8-16,11 1-14 16,3 0-9-1,-3 4-41-15,-8 19-70 0,8-8-54 16,3 3-81-16</inkml:trace>
  <inkml:trace contextRef="#ctx0" brushRef="#br0" timeOffset="75280.749">9973 6644 330 0,'0'0'127'16,"0"0"9"-16,0 0-9 16,0 0-48-16,0 0-39 15,0 0-7-15,0 0 4 16,110-219-15-16,-103 184-8 15,7 6 3-15,-11 5 0 16,0 5-5-16,-3 8 1 16,0 5 16-16,0 3 5 0,0 3-10 15,0 0 0-15,0 0-4 16,0 0-11-16,0 0-9 16,0 11-18-16,0 14-13 15,0 13 8-15,-3 6 23 16,0 5 18-16,3-1-5 15,0-1 5-15,0-3-8 16,0-7-8-16,0-5-2 16,0-7-8-16,0-7-42 15,3-6-49-15,-3-4-68 0,3-6-8 16,-3-2-48-16,0 0-74 16</inkml:trace>
  <inkml:trace contextRef="#ctx0" brushRef="#br0" timeOffset="75752.487">10361 6359 207 0,'0'0'106'0,"0"0"7"15,0 0-28-15,0 0-52 16,0 0 9-16,0 0 11 16,-64 115 9-16,44-76-7 15,6 0 2-15,8-4-5 16,3 0-15-16,3-4-15 15,0-7-6-15,3-3-10 16,14-7-4-16,-8-5-2 16,5-6-2-16,-4-3-1 15,4 0-20-15,-5 0 22 16,2-12 1-16,6-2 18 0,-14 2-7 16,-3 3 7-16,0 0 4 15,0 5 18-15,-17-2 11 16,-6 3-23-16,-1 3-26 15,4 0 12-15,0 0-14 16,3 0-7-16,11 3-65 16,-8 10-56-16,14-8-108 15,0 1-244-15</inkml:trace>
  <inkml:trace contextRef="#ctx0" brushRef="#br0" timeOffset="79104.523">9054 6354 242 0,'0'0'120'15,"0"0"7"-15,0 0-27 16,0 0-33-16,0 0 17 16,0 0-50-16,0 0 1 15,160 56 4-15,-153-43 13 0,-3 4-27 16,-4-4-3-1,0 4-4-15,0-1 2 0,-11-4-10 16,1 3 5-16,-7-2-13 16,8-5 4-16,-5 0-3 15,8-2-3-15,3-4-4 16,-5-1-11-16,8-1-6 16,0 4-9-16,0 1-4 15,0 6-19-15,0 3 19 16,0 2 28-16,0 2 4 15,0 1 4-15,8-1 1 16,-2 0 1-16,-3-3 12 16,-3-3 2-16,3-1-2 15,-3-4 2-15,0-1-4 0,0-3-3 16,0 0 0 0,-3 1-1-16,-14-3 2 0,-9-1 18 15,2 0-14-15,-2 0-7 16,6 0-1-16,3 0-8 15,14 0-10-15,3-1-38 16,0-4-94-16,0 2-164 16</inkml:trace>
  <inkml:trace contextRef="#ctx0" brushRef="#br0" timeOffset="79742.816">9291 6440 334 0,'0'0'71'15,"0"0"19"-15,0 0 12 16,0 0-3-16,0 0-28 16,0 0 8-16,104-47-7 15,-98 50 1-15,8 9-52 16,-11 6 11-16,0 0 5 16,1 3 9-16,-4 3-2 15,0 0-8-15,0 3-8 16,-4-1 0-16,-5 1-6 15,-8-1 4-15,3-1-4 0,-3-2-6 16,8-3-9-16,-8 2 1 16,7-4-5-16,-4-1 5 15,11-7-6-15,0-2 3 16,3-4-5-16,0-4-3 16,0 2-7-16,0-2-17 15,6 1 4-15,15-1 19 16,-1 0 4-16,0 0 2 15,0 0-2-15,0 0-28 16,-10 0-46-16,0 0-69 16,-10 0-115-16,0 0-254 15</inkml:trace>
  <inkml:trace contextRef="#ctx0" brushRef="#br0" timeOffset="81601.844">8345 6370 320 0,'0'0'149'15,"0"0"-30"-15,0 0-21 16,0 0 4-16,0 0-98 15,0 0-3-15,0 0 3 16,-80 68 14-16,60-29-4 16,7 5 0-16,-4 1 5 15,6-1-5-15,5-5 1 16,6-6-12-16,0-4 1 16,0-9-4-16,0-5-1 15,3-4-18-15,11-6-12 16,-8-5 30-16,12 0-2 15,-9 0 3-15,5 0 6 16,0-13 4-16,-8 0-9 0,0-4-1 16,5 1 12-16,-8-2-11 15,-3 1 6-15,0 1 0 16,0 1 3-16,0 3-1 16,-14 4-4-16,5 3-5 15,-11 4-12-15,6 1 1 16,4 0-1-16,-7 0-26 15,11 11-33-15,-8 1-9 16,11-6-96-16,3-2-63 16</inkml:trace>
  <inkml:trace contextRef="#ctx0" brushRef="#br0" timeOffset="82344.857">8525 6370 177 0,'0'0'138'15,"0"0"-40"-15,0 0-40 16,0 0-7-16,0 0-28 16,0 0 9-16,-9 27 22 15,-2-8-4-15,2-3-4 0,6 0-1 16,-8 1-12-16,8-1-13 16,-3 0 10-16,6-1-3 15,-3 0-7-15,3-2-7 16,-8-1-5-16,8-1 3 15,0 0-4-15,0-3-4 16,0-2-1-16,0 1-2 16,0-3-3-16,11-1-2 15,-2 0 4-15,5-3 1 16,6 0-24-16,-3 0-7 16,6-3-10-16,-3-15-30 15,4-2-12-15,-4 0-30 16,-8-6-28-16,2 6 17 15,-14 2 38-15,3 5 82 0,-3 8 4 16,0 2 102-16,0 3 40 16,0 0-29-16,0 0-23 15,0 0-30-15,0 18-5 16,0 8-20-16,-3 7 41 16,0 2 18-16,0-1-1 15,-5-4-56-15,5 0-34 16,3-3-3-16,0-1-34 15,-6-5-69-15,6-19-133 16,-3-2-126-16</inkml:trace>
  <inkml:trace contextRef="#ctx0" brushRef="#br0" timeOffset="83868.782">7270 6760 407 0,'0'0'89'15,"0"0"39"-15,0 0 10 16,0 0-49-16,0 0-5 16,0 0-9-16,0 0-14 15,136-159-20-15,-119 130-23 16,0 5-11-16,-11 4 0 15,0 5-4-15,5 5 10 16,-8 2 1-16,-3 6 1 0,0 0 12 16,0 2-7-16,0 0-13 15,0 0-7-15,0 0-1 16,0 3-10-16,0 16-17 16,0 5-9-16,4 5 37 15,-1 1 14-15,7-1-1 16,-6-4-6-16,2-1-5 15,5 0-2-15,-5-3-62 16,0-1-77-16,5-8-36 16,-11-12-36-16,0 0-93 15</inkml:trace>
  <inkml:trace contextRef="#ctx0" brushRef="#br0" timeOffset="84243.78">7553 6489 322 0,'0'0'84'16,"0"0"19"-16,0 0-10 15,0 0-23-15,0 0 7 0,0 0 11 16,84-16-61-1,-75 24 9-15,5 5 0 0,-8-1-1 16,2 3-1-16,-5 0-1 16,-3 3 6-16,0-1-12 15,0 2-4-15,0-1-3 16,-3 0-11-16,-8-1 2 16,8-2-5-16,3 0-6 15,0 1-16-15,0-1-4 16,0-1-11-16,0-2-26 15,14-3-27-15,-1-7-24 16,7-2-38-16,3 0 3 16,-12-3-57-16,-8-8-54 15</inkml:trace>
  <inkml:trace contextRef="#ctx0" brushRef="#br0" timeOffset="84675.623">7814 6493 231 0,'0'0'73'16,"0"0"11"-16,0 0 2 15,0 0-49-15,0 0-31 16,0 0 6-16,0 0 70 16,14 82-25-16,-11-50 2 15,6-2 2-15,2 0-17 16,-11-5 10-16,3-2-22 15,-3-3-13-15,0-9-4 0,0 0-1 16,0-6-4-16,0-5-6 16,0 0 1-16,-3 0-5 15,-14-2-9-15,11-12-10 16,3 1-18-16,-5-2-3 16,8-2-10-16,8-5 32 15,7-2-18-15,16-3-11 16,-8 0 24-16,1 1 6 15,-4 2 17-15,-11 1 9 16,-1 4-1-16,-8 4 17 16,0-2 19-16,-17 4 15 15,-3 4-23-15,-4 1-22 16,4 8 17-16,-3 0-17 16,0 0-14-16,-1 12-62 0,14-3-106 15,3 2-131-15</inkml:trace>
  <inkml:trace contextRef="#ctx0" brushRef="#br0" timeOffset="88299.441">6266 6524 85 0,'0'0'253'16,"0"0"-147"-16,0 0-2 16,0 0-24-16,0 0-25 15,0 0-10-15,0 0-20 16,58-51-1-16,-52 51 2 16,0 0-9-16,8 0-3 0,-8 0 1 15,8 7-1-15,-7 6 13 16,3 0 2-16,-3 2-10 15,-7 3-4-15,0 1-4 16,0 3 2-16,0-1 4 16,-3-2-4-16,-11 2-1 15,4-1 2-15,-7-2-13 16,0-2 5-16,8 0-6 16,-8-2 10-16,3 0-10 15,5-2 7-15,-5-1-6 16,10-4 3-16,1-2-4 0,3-1-1 15,0-1-2 1,0 0 0-16,0 0-6 0,7 0-1 16,10 0-1-16,9-3 11 15,8 0 8-15,-1 0-8 16,4 0-6-16,3 0-56 16,-13-3-99-16,-17-1-105 15,-7-1-199-15</inkml:trace>
  <inkml:trace contextRef="#ctx0" brushRef="#br0" timeOffset="88905.818">6665 6526 322 0,'0'0'155'16,"0"0"-11"-16,0 0-20 0,0 0-45 15,0 0-45 1,0 0-6-16,-34-26-16 0,28 26 9 16,-8 0-13-16,11 0-3 15,-11 15 2-15,7 2-5 16,1 5-1-16,-5 1 14 16,8 1 0-16,3-2-3 15,0-2 4-15,0-2-1 16,0-5-10-16,6-2-4 15,5-2-1-15,-8-3 0 16,4 0-1-16,3 0-9 16,-6 0-14-16,5 0 16 15,2 1 6-15,-5 4 2 16,5-1 0-16,-5 0 1 16,-3 2-1-16,0-4 2 15,5 0 3-15,-8-2-3 0,0-1 0 16,0-3 9-16,0 3 2 15,0 3-3-15,-14-2-4 16,-3 0 5-16,8-3 3 16,-8-3-13-16,3 0-1 15,7 0-52-15,7 0-64 16,0-2-38-16,0-1-98 16,0-1-122-16</inkml:trace>
  <inkml:trace contextRef="#ctx0" brushRef="#br0" timeOffset="89359.606">6928 6545 272 0,'0'0'192'0,"0"0"-38"0,0 0-11 15,0 0-37-15,0 0-79 16,0 0-10-16,-40 33 15 16,17-6 5-16,3 6-7 15,0 2-3-15,10 1-1 16,-1-1-10-16,11-3 0 15,0-6-5-15,0-6-11 16,4-5-3-16,9-6 3 16,-6-3-7-16,10-6-1 15,-11 0 6-15,8 0-1 16,-5-9 3-16,2-3 22 16,-11 0-11-16,0 1 1 15,-11 2 9-15,-15 0 17 16,6 5-35-16,-4 2-3 15,7 2-12-15,8 0-27 16,-11 18-100-16,20-7-112 0,-3 1-240 16</inkml:trace>
  <inkml:trace contextRef="#ctx0" brushRef="#br0" timeOffset="93886.498">6053 7100 278 0,'0'0'203'0,"0"0"-122"15,0 0 5-15,0 0 15 16,0 0-31-16,0 0-27 15,0 0 16-15,-4 0-13 16,4 0-7-16,0 0-10 16,0 0-13-16,0 1-4 15,10 1-4-15,10-1 10 16,0 1 5-16,3-2-4 16,8 0-4-16,-1 0-2 15,7 0 1-15,0 0 1 0,-1-3-3 16,4-3-7-1,0 0 0-15,1 1-1 16,-4 1-3-16,-8 1 4 16,-2 1 0-16,4 1-3 0,-8 1 2 15,3-2 1-15,-2 2 2 16,2-1-1-16,5-2-4 16,-5 0 3-16,-2-1-3 15,2-1 0-15,-3 2 2 16,-3 0-2-16,8 0 1 15,-12 0-1-15,1 0 0 16,6 0 1-16,-3 0-2 16,-3 1 2-16,3-1 0 15,1 2-3-15,-1-1 0 16,0-1 0-16,0 0 4 16,3-2-4-16,-3 1 2 0,1 1-1 15,-6 2-1-15,2-1 0 16,0 1 0-16,0-2 3 15,-4 1-3-15,7 1 2 16,0-1-2-16,3 0 1 16,1 0 1-16,3 0-1 15,-3-1-1-15,-1 0 0 16,0 2-2-16,0 1 4 16,-2-3-4-16,2 3 3 15,-3-3-1-15,3 0 1 16,4 1-1-16,-7-1 1 15,11 1-1-15,-8 1 0 0,0-1 1 16,1 1 0-16,-4 0-2 16,0-1 1-16,0 2-1 15,0 0 1-15,-4-1 1 16,12-1-1-16,-5-1 2 16,3 0-1-16,-6-2-1 15,1 4 1-15,2-2-1 16,3 1 0-16,5-1 0 15,-1 2 0-15,-1-1 0 16,5 1 0-16,-4 1-1 16,4 0 1-16,3-1-1 15,-8 1 3-15,12 0-2 0,-1-2 0 16,0-1 2 0,-4 2-2-16,7-2 1 0,-2-1 2 15,2 3-3-15,-3-2 1 16,4 1-1-16,-4 2 0 15,4-1 0-15,-1 1 0 16,-3 0 1-16,4-2-2 16,-1-1 0-16,0 0 1 15,-2-1 1-15,2-1-1 16,-2 2-2-16,-1 0 1 16,-8-1 2-16,6 2-2 15,-9-1 1-15,5 2 0 0,-4-1 0 16,4 1 1-1,-5 1-1-15,5-2 0 16,-7 1 0-16,7-1-2 16,-8 1 2-16,0 1 1 0,9-2 0 15,-9 2 1-15,3-3-2 16,5 2 0-16,-4-2 2 16,7 1-2-16,0-1 0 15,-7 1 1-15,10 0-1 16,-10-1 4-16,7 2-4 15,3-3 0-15,0 4 0 16,4-3 1-16,-1 0 1 16,1 0-2-16,5 0 0 15,5 2 0-15,-4-2 3 16,7-2 1-16,-7 1-3 16,11-2 2-16,5 0-2 0,-2-1 0 15,2 2 0-15,4-1-1 16,-3 1 2-16,-4 0 0 15,-2 2-2-15,-4 2 0 16,-4 1 0-16,1 0 2 16,-10 0 0-16,5 0 1 15,-5 0-2-15,-4 0 2 16,0 0-3-16,4 0 2 16,-7 0-1-16,-1 0 1 15,1 0-1-15,3 0-1 16,-3 0 1-16,-4 0 0 15,4 0 0-15,0 0 2 0,-4 0-1 16,4 0 1-16,0 0-1 16,-4-2-2-16,4 0 2 15,-8-3-2-15,6 2 3 16,-3 2-3-16,-1-2 2 16,-1 3-2-16,4 0 1 15,-8 0-1-15,0 0 1 16,5 0-1-16,-4 0 3 15,-1 0-3-15,8 0 1 16,-4-2 0-16,4 1 0 16,-8 1 1-16,0 0-2 15,1 0 1-15,4 0 6 0,-8 0-7 16,0 0 1 0,1 0 1-16,-1 0 1 0,3 0 0 15,5 0-2-15,-8 0-1 16,15 0 1-16,-12 0 1 15,-6 0 0-15,3 0-2 16,4 0 2-16,-7 0 1 16,3 0-2-16,0 0 1 15,8 0-2-15,-4 0 1 16,10 0 4-16,-4 0 0 16,4 0 2-16,3 0-5 15,-10 0-2-15,7 0 1 16,-14 0 1-16,7 0-2 15,4 0 1-15,-5 0-1 16,5-2 1-16,-1-1 0 16,4 1 1-16,0-1-2 0,-4 3 1 15,1 0-1-15,3 0 1 16,-4 0-1-16,4 0 1 16,3 0 1-16,4 0 3 15,-1 0-5-15,-3 0 1 16,1 0-1-16,-6 0 2 15,2 0 0-15,4 0-1 16,-15 0 0-16,11-3 1 16,-10 2-1-16,-1 0 0 15,5-1 1-15,2-1-2 0,1-1 0 16,-2-1 3 0,9 2 2-16,-1 1-4 0,14-1 2 15,-7 2-3-15,-4-2 3 16,4 0-3-16,-10 2 0 15,3-2 0-15,-11 1-2 16,-2 2 2-16,4-2-1 16,-8 2 2-16,0 0-1 15,-2 0 4-15,8 0-2 16,-6 0 3-16,8 0 1 16,-7 0-3-16,-12 0 3 15,2 0-2-15,0 0 0 16,-11 0 3-16,0 0-2 15,0 0-4-15,-3 0 2 0,0 0-1 16,0 0-2-16,0 0-12 16,-6 0-61-16,-14 5-81 15,9-2-97-15,2 3-273 16</inkml:trace>
  <inkml:trace contextRef="#ctx0" brushRef="#br0" timeOffset="101454.259">4361 7637 453 0,'-6'-9'228'0,"6"7"-142"0,0 2 24 15,0-2 0 1,0 2-42-16,0 0-47 15,0 0-12-15,0 0-2 16,14 0-6-16,9 0 9 0,3 0 20 16,15 0-6-16,11-5-8 15,12-3-4-15,14 1-1 16,-9-4-3-16,9-1-8 16,-8 3-7-16,-7 0-46 15,4 6-60-15,-4 3-66 16,-19 0-29-16,-41 0-33 15,-3 5-62-15</inkml:trace>
  <inkml:trace contextRef="#ctx0" brushRef="#br0" timeOffset="102054.159">4939 7377 336 0,'0'0'84'0,"0"0"-69"16,0 0 11-16,0 0 40 16,0 0-16-16,0 0 8 15,0 0-17-15,289 86 3 16,-240-68-1-16,-5-1-16 16,2 1-13-16,-9-2-10 0,-13-3-4 15,-4-1 1-15,-3 0-1 16,-11-1-2-16,-6 1 2 15,0 3-13-15,0 1 10 16,-20 2 3-16,-6 5 8 16,-12-1-4-16,-2 1 6 15,8 0-4-15,-3-2-2 16,12 0-4-16,0-2-47 16,9 2-26-16,8-6-60 15,6-12-73-15,0-3-85 16</inkml:trace>
  <inkml:trace contextRef="#ctx0" brushRef="#br0" timeOffset="108879.905">6715 7268 237 0,'0'-6'256'0,"0"5"-162"0,0 0 1 15,-4-1 21-15,4 0-44 16,0 1-17-16,0 1 7 15,-3 0-4-15,3 0-20 16,-11 0-16-16,8 0-10 16,0 3-5-16,-14 13-7 15,0 10-8-15,8 2 1 16,-11 2 7-16,6 1 3 16,8-4 2-16,2-2-3 15,1-2 6-15,3-2-6 16,0-1 2-16,0-3-4 15,7-1-3-15,2-3 1 16,5-1-4-16,6-4 6 0,-3-1 1 16,-5-2 5-16,9-2-4 15,-1-2 1-15,-3-1-2 16,3 0 5-16,-3 0 2 16,-5-3-5-16,9-9 3 15,-8-1-6-15,8-2-4 16,-15-2 4-16,11 2 4 15,-11 0-2-15,5 0 4 16,-5 1-5-16,0 0-1 16,5-2-1-16,-8 3 0 0,-3-4-3 15,0 4-3 1,0-2 4-16,0 1-3 0,0-1 5 16,0 3-3-16,0-2 1 15,0 3-4-15,0-2 7 16,-6 3 0-16,-5-1 4 15,2 1-4-15,-2 2-6 16,5 1 5-16,0 1-7 16,-8 0 7-16,8 1 1 15,-8 2 6-15,7 0-1 16,-10 2 1-16,3 1-1 16,5 0-5-16,-2 0 0 0,2 0-1 15,-11 0 0 1,6 0 1-16,5 0-1 0,-9 0 1 15,15 0 0-15,0 0 2 16,0 0-2-16,-8 3-16 16,5 6-36-16,6-6-114 15,-3 3-228-15</inkml:trace>
  <inkml:trace contextRef="#ctx0" brushRef="#br0" timeOffset="112268.843">7724 7184 334 0,'0'-7'2'15,"0"5"3"-15,0 2 54 0,0-1 45 16,0-1-67-1,0 2-2-15,-6 0 10 0,-5 0 3 16,5 0-25-16,-8 0-5 16,4 3-8-16,-7 8 2 15,0 4-2-15,5 4-5 16,-5 5-1-16,-3 2 2 16,6 1-2-16,7 0 3 15,1 1 5-15,-5 0 9 16,8-3-8-16,3-2-1 15,0-4 10-15,0-2-14 16,17 0-8-16,-7-7-2 16,7 1 2-16,3-4 5 15,0-4 2-15,3 1 2 0,-3-4-4 16,4 0 5-16,-1 0-7 16,0-3 4-16,8-10-4 15,-15-1-2-15,1-4 2 16,0 2 6-16,0-2-8 15,-11 1 4-15,0 2-2 16,2-1 1-16,-5-1-1 16,-3-2 1-16,0-6-1 15,0 1-3-15,0-1-2 16,0-1-19-16,-3 5 18 16,-14 2-13-16,6 4 0 15,2 1 16-15,-5 5 6 16,5 0-2-16,-5 3 16 0,7 3-7 15,-7-1 0 1,8 2 14-16,-11 1-11 0,5 1-16 16,-8 0-23-16,-11 0-51 15,4 9-72-15,24-4-30 16,-8 0-114-16</inkml:trace>
  <inkml:trace contextRef="#ctx0" brushRef="#br0" timeOffset="113850.611">8499 7216 531 0,'0'0'33'15,"0"0"-19"-15,0 0 54 0,0 0 21 16,0 0-75-16,0 0 4 16,-47-6 3-16,30 13-13 15,11 13 2-15,-11 4 9 16,3 2-4-16,5-1-6 15,6 2 3-15,-8-1-6 16,11-3-4-16,0-3-2 16,0-3-3-16,0-2-5 15,14-5 8-15,-5-2 0 16,8-3 0-16,3-5-8 16,7 0 0-16,4 0 0 15,-8-13-1-15,6-5-5 16,-5-2 3-16,-4 0-5 15,-3-1-1-15,-11-2 7 0,2-1 10 16,-8 1 1-16,0 1 8 16,0-1 11-16,-11 1 7 15,2 4-4-15,-8 1-1 16,0 5 14-16,0 3-18 16,7 2 16-16,-7 2-7 15,11 0-4-15,-8 5-9 16,8 0-6-16,0 0-8 15,-11 2-5-15,-4 15-46 16,18-10-82-16,-11-1-121 16</inkml:trace>
  <inkml:trace contextRef="#ctx0" brushRef="#br0" timeOffset="115660.771">9465 7082 364 0,'0'0'156'15,"0"0"-77"-15,0 0 32 16,0 0-1-16,0 0-61 16,0 0 3-16,0 0-7 0,-110-26-11 15,90 28-8 1,6 17-12-16,1 8-14 0,-7 8 4 16,9 4-4-16,5 2 3 15,3-2 12-15,3-5-7 16,0-5 4-16,6-8-7 15,11-6-5-15,3-4-1 16,0-4 1-16,4-7 0 16,-1 0-4-16,3 0-3 15,5-7 0-15,-4-11-13 16,-4-5 16-16,0-4 3 16,0-5 1-16,-5-2 6 15,-1-4-3-15,-14 0 4 16,-3 3 2-16,0-1 5 15,0 7-7-15,-7 3 1 0,-10 5 9 16,-3 2-6-16,0 2-5 16,3 2 9-16,-3 4-15 15,0 5-5-15,0 6-60 16,-4 0-64-16,18 0-119 16,3 8-322-16</inkml:trace>
  <inkml:trace contextRef="#ctx0" brushRef="#br0" timeOffset="117001.185">10287 7026 206 0,'0'0'209'15,"0"0"-152"-15,0 0 37 0,0 0 33 16,0 0-64-16,0 0-25 16,-97 11 13-16,80 11-13 15,8 8-18-15,-8 8-10 16,3 3-4-16,8 5 4 16,-8-2 8-16,14-5-5 15,0-8 4-15,0-7-6 16,8-5-11-16,1-9-6 15,8-3-4-15,6-7 10 16,-3 0 0-16,10-10 2 16,4-17-2-16,6-6 2 15,-10-6 4-15,4-3-4 16,-14 0-1-16,-14 0 4 16,-6 1 3-16,0 2 13 0,-23 6 15 15,-8 7-5 1,-2 7-6-16,10 5 1 0,3 6 25 15,0 5-27-15,17 3-24 16,-11 0 0-16,8 3-35 16,2 20-99-16,4-8-106 15,0 2-186-15</inkml:trace>
  <inkml:trace contextRef="#ctx0" brushRef="#br0" timeOffset="120474.896">15080 3969 183 0,'0'-26'279'0,"0"19"-154"0,0 4-10 16,0 0 28-16,0 3-33 15,0 0-28-15,0 0-18 16,0 0-29-16,-8 16-25 16,2 17-10-16,-3 12 19 15,-8 10 15-15,0-3 4 16,0-2-17-16,4-5-9 16,-4-1 6-16,3-7-12 15,5-4-4-15,6-4-2 16,-8-7-38-16,8-8-55 15,3-7-69-15,-3-7-73 0,3 0-38 16,0-9 7-16</inkml:trace>
  <inkml:trace contextRef="#ctx0" brushRef="#br0" timeOffset="120863.855">15046 3912 324 0,'0'0'81'16,"0"0"17"-16,0 0-27 16,0 0-36-16,0 0 21 0,0 0 41 15,3 172-28-15,-3-115 5 16,0-2-23-16,8-4-11 15,-5-7 1-15,0-10-14 16,0-5 0-16,3-10-6 16,2-8-14-16,-5-7-5 15,-3-4-1-15,3 0 1 16,4 0-1-16,3-10 12 16,11-23 3-16,2-8 15 15,0-5-13-15,-3-5-5 16,-3 8-3-16,-14 4-10 0,0 9-14 15,4 8-44-15,-7 8-9 16,11 5-106-16,-11 9-98 16,0 0-87-16</inkml:trace>
  <inkml:trace contextRef="#ctx0" brushRef="#br0" timeOffset="121540.556">15350 4057 517 0,'0'0'51'0,"0"0"14"0,0 0 20 15,0 0 39-15,0 0-40 16,0 0 7-16,0 224-5 16,0-181-33-16,0-7-21 15,-3-6-13-15,3-9-9 16,-3-6-4-16,0-7 0 16,3-5-3-16,0-3 1 15,0 0 0-15,0-5 5 16,0-20-9-16,0-16-3 0,6-9-23 15,8-8-1 1,6-4 9-16,0 4 2 0,3 6-33 16,1 8 5-16,-1 10-2 15,0 10 25-15,-3 6 13 16,-3 7 5-16,-10 5 3 16,-1 6 26-16,1 0-10 15,0 23-14-15,-1 7 4 16,2 3 17-16,-8-3 2 15,0 2-11-15,0-4-4 16,-17-2 0-16,-4-4 5 16,-2-1 0-16,3-6-6 15,3-3-5-15,8-3-4 16,-5-3-11-16,11-2-11 0,-1-1-1 16,-3-3-1-16,1 1 3 15,6 2 14-15,0 3-1 16,0 3-9-16,0 4 2 15,0 6 5-15,0 2-1 16,17 1 11-16,-11 1 4 16,8-2-1-16,-2-3-3 15,5-2-1-15,0-5-24 16,0-5-89-16,-7-3-48 16,-10-3-33-16,0 0-84 15</inkml:trace>
  <inkml:trace contextRef="#ctx0" brushRef="#br0" timeOffset="121815.818">15638 4366 530 0,'0'0'85'16,"0"0"74"-16,0 0-30 0,0 0-95 16,0 0-34-1,0 0-14-15,0 0-45 0,6 1-132 16,-12-1-266-16</inkml:trace>
  <inkml:trace contextRef="#ctx0" brushRef="#br0" timeOffset="121919.541">15638 4366 566 0,'-11'-102'61'0,"11"102"-43"16,0 0-18-16,0 0-72 15,0 0-247-15</inkml:trace>
  <inkml:trace contextRef="#ctx0" brushRef="#br0" timeOffset="123136.29">16046 4345 32 0,'0'0'293'0,"0"0"-190"16,0 0 52-16,0 0 14 15,0 0-44-15,0 0-35 16,33-29-5-16,1 1-24 16,-5 0-13-16,11-3-15 0,1-4-6 15,2-1-7-15,-3-1-5 16,-7-2 3-16,-2 1-3 15,-11 6-3-15,-7 11-7 16,-6 7 8-16,-7 9 2 16,0 2 19-16,0 1-6 15,0 2-24-15,0 0-4 16,0 21-21-16,0 18-7 16,0 14 28-16,-7 3 0 0,0 2 14 15,1-1 11 1,-11-5-10-16,14-7-12 0,0-9 0 15,-5-8-3-15,8-6-17 16,0-11-48-16,0-5-44 16,0-6-65-16,0 0-76 15,0-9-92-15,0-6-20 16</inkml:trace>
  <inkml:trace contextRef="#ctx0" brushRef="#br0" timeOffset="123645.924">16587 4018 2 0,'0'0'453'16,"0"0"-416"-16,0 0 58 15,0 0 22-15,0 0-50 16,0 0-17-16,87-45 21 16,-81 45-19-16,5 6-19 15,-8 12 1-15,6 8 10 0,-9 3-8 16,0 2-1-16,0 3 23 15,0 1-26-15,-12 1-4 16,-8-3-3-16,-3 0 1 16,2-1-4-16,-2-5-3 15,0 2-9-15,-5-4 1 16,16-5-1-16,-5-2-5 16,13-9-2-16,1-3-3 15,3-3 0-15,0-3-1 16,0 0 0-16,0 0-3 15,0 1-8-15,3 2-16 16,7 4-2-16,13-2 12 16,8 1-18-16,-5 0-13 0,8 2-36 15,-7-2-67 1,-18-5-87-16,-1-1-148 16</inkml:trace>
  <inkml:trace contextRef="#ctx0" brushRef="#br0" timeOffset="123926.176">16838 4259 348 0,'0'0'336'0,"0"0"-279"16,0 0 12-16,0 0 51 15,0 0-83-15,0 0-37 16,166 0-1-16,-135 6-68 16,-11 2-101-16,-17-6-116 15,0-2-153-15</inkml:trace>
  <inkml:trace contextRef="#ctx0" brushRef="#br0" timeOffset="124480.692">17362 4046 529 0,'0'0'12'16,"0"0"42"-16,0 0 22 16,0 0-14-16,0 0-54 15,0 0-8-15,-3 13-8 16,6 18 8-16,11 7 34 16,-1 3 43-16,4-3-11 15,0 0 3-15,0-3-22 0,-11-2 0 16,0-4-34-16,2-4-4 15,-8-4-2-15,0-2 3 16,0-6-5-16,0-6 2 16,-11 0-2-16,-6-6 11 15,-3-1 15-15,4 0-9 16,-4-1-14-16,0-13-8 16,9 1-3-16,8-4-7 15,3-1-10-15,0-3-31 16,11-3-21-16,12-3 22 15,7 0-3-15,4-3-3 16,-5 0 4-16,5 0 23 16,-10-1 15-16,-12-2 14 15,-4 1 21-15,-8-1 27 16,0 3 28-16,-20 2-19 0,-4 4-11 16,4 2 7-16,-3 5-14 15,6 3-23-15,3 5-4 16,5 6-12-16,-5 3-2 15,7 3-45-15,-13 20-107 16,17-8-91-16,3 0-154 16</inkml:trace>
  <inkml:trace contextRef="#ctx0" brushRef="#br0" timeOffset="124846.714">17657 4245 648 0,'0'0'74'16,"0"0"69"-16,0 0-73 0,0 0-7 16,0 0-35-1,0 0-15-15,0 0-13 0,150 5-8 16,-140-1-37-16,0 9-49 15,-10-5-74-15,0-6-53 16,0-1-233-16</inkml:trace>
  <inkml:trace contextRef="#ctx0" brushRef="#br0" timeOffset="125086.073">17603 4327 516 0,'0'0'72'16,"0"0"44"-16,0 0-60 16,0 0 22-16,0 0-37 15,0 0 0-15,181 3-34 16,-152-3-7-16,-5 0-89 15,-21 0-129-15,-3 0-262 16</inkml:trace>
  <inkml:trace contextRef="#ctx0" brushRef="#br0" timeOffset="125596.216">18227 3874 683 0,'0'0'45'0,"0"0"76"0,0 0-4 15,0 0-55-15,0 0-47 16,0 0 13-16,0 25 12 16,-3-5 22-16,-3 3-6 15,0 1-8-15,-8-2-5 16,8 2-12-16,-5-3 0 16,5-1-10-16,3-2-5 15,-8-3 1-15,4 0-7 16,4-2-2-16,0 1 1 15,-4-1-2-15,3 0 4 16,1 0 0-16,-3-2-3 0,6-1-6 16,0 1-2-1,0-1 0-15,0-2 0 0,0-1 0 16,0 1-2-16,0-2-8 16,6 0-10-16,8 0 1 15,-1-2-2-15,4 1-10 16,3-4-27-16,6-1-38 15,5 0-51-15,-4-4-68 16,-21-5-122-16</inkml:trace>
  <inkml:trace contextRef="#ctx0" brushRef="#br0" timeOffset="125797.676">18438 4068 633 0,'0'0'74'0,"0"0"93"0,0 0-20 15,0 0-56 1,0 0-47-16,0 0 30 0,-60 126-5 16,36-77-16-16,4-1-36 15,8 0-13-15,-8-3-4 16,0-6-20-16,-1-3-57 16,-5-10-84-16,15-26-97 15,2 0-246-15</inkml:trace>
  <inkml:trace contextRef="#ctx0" brushRef="#br0" timeOffset="128078.577">11012 7210 37 0,'0'0'438'0,"0"0"-374"15,0 0 60-15,0 0 57 0,0 0-90 16,0 0-48-16,0 0 19 16,11-2-6-16,-5-11-14 15,14-5 2-15,4-2-6 16,-1-3-10-16,3 1-6 16,-3 1-15-16,-2 1-3 15,-7 2-2-15,6 0 2 16,-14 3-2-16,8 3 1 15,-11 5-1-15,0 2 1 16,-3 2 4-16,0 3 0 16,0 0 8-16,0 0 4 15,0 0-7-15,0 0-3 0,0 0-1 16,0 0-7-16,0 0-1 16,0 0-3-16,0 0-1 15,0 0-3-15,0 0 1 16,0 2 1-16,0 5 5 15,0 3 0-15,0 7 2 16,0 6 2-16,0 4 1 16,0 4-1-16,0 3 4 15,0 0 1-15,0-1-4 16,0 2 4-16,0-5-5 16,0 1-2-16,3-5 3 15,-3-2-2-15,0-3 3 16,8-3 4-16,-8-2-3 0,0-3-2 15,3-3 1 1,-3-4-2-16,0 0 0 0,0-4 0 16,3-1-1-16,-3-1 1 15,0 0 3-15,0 0-1 16,0 0-4-16,0 0 7 16,0 0-5-16,0 0 2 15,0 0-4-15,0 0-2 16,0-9-61-16,0 6-88 15,-6 2-303-15</inkml:trace>
  <inkml:trace contextRef="#ctx0" brushRef="#br0" timeOffset="136008.37">11928 7222 413 0,'0'1'139'15,"0"-1"-66"-15,0 0 8 16,0 0 75-16,0 0-79 16,0 0-48-16,7 0 12 15,6-7 11-15,8-8-11 16,-1-6-9-16,6-5-7 16,0-2-12-16,1 2-6 15,1 2-5-15,-16 7 0 16,2 4-1-16,-8 5 3 15,-3 4-2-15,5 2-1 0,-8 2 7 16,0 0-2-16,0 0 1 16,0 0-2-16,0 0 4 15,0 0-9-15,0 6-12 16,0 12 12-16,0 11 0 16,0 4 8-16,0 6 7 15,0 2 3-15,0-2 3 16,0-2-3-16,0-2-3 15,0-5-7-15,0-6-4 16,0-6-2-16,0-7-2 16,3-5-15-16,7-6-66 15,0-3-149-15,-6-17-350 0</inkml:trace>
  <inkml:trace contextRef="#ctx0" brushRef="#br0" timeOffset="137161.287">16283 4806 414 0,'0'0'74'0,"0"0"45"16,0 0 6-16,0 0-15 0,0 0-56 15,0 0 8 1,3-3-16-16,-3 16-20 0,-3 4-3 16,-8 4 7-16,2 1 0 15,-2 0-3-15,2-1-2 16,-5 0-7-16,8-1-2 16,3-4 0-16,0-2-7 15,3-2-6-15,0-1 0 16,0-3-2-16,0 0-1 15,0-2-2-15,0 2-5 16,12-4 7-16,8-3 0 16,11-1 0-16,-1 0-13 0,10 0-20 15,0-14-37-15,4-7-38 16,-12-2-76-16,-21 14-121 16,-11-2-135-16</inkml:trace>
  <inkml:trace contextRef="#ctx0" brushRef="#br0" timeOffset="137372.722">16573 4843 527 0,'0'0'30'15,"0"0"38"-15,0 0 29 16,0 0 9-16,0 0-28 16,0 0 14-16,-53 141-16 15,39-107-14-15,-3 2-14 16,8-2-29-16,3-3-17 15,-8-1-2-15,8-4-4 0,-5-2-46 16,2-6-33-16,6-3-37 16,3-15-61-16,0 0-125 15</inkml:trace>
  <inkml:trace contextRef="#ctx0" brushRef="#br0" timeOffset="137589.142">16613 5061 375 0,'0'0'143'0,"0"0"-110"0,0 0 56 15,0 0 47-15,0 0-62 16,0 0-50-16,151 6-24 15,-140-5-37-15,-8 0-243 16</inkml:trace>
  <inkml:trace contextRef="#ctx0" brushRef="#br0" timeOffset="138016">17058 4871 456 0,'0'0'106'0,"0"0"17"16,0 0-37-16,0 0 5 0,0 0-59 15,0 0 3-15,-26 56 27 16,6-31-8-16,0 4-23 16,3 0-16-16,0-1-1 15,7-2-10-15,7-5 2 16,-8-5-6-16,11-2 0 15,0-4-3-15,0-2-18 16,17-1-17-16,10-5-13 16,7-2 9-16,6 0-27 15,-7-8-51-15,-19-2-36 16,-8 0-96-16</inkml:trace>
  <inkml:trace contextRef="#ctx0" brushRef="#br0" timeOffset="138235.414">17272 4948 492 0,'0'0'82'15,"0"0"68"-15,0 0-42 16,0 0-33-16,0 0-8 16,0 0 18-16,-63 171-16 15,49-129-33-15,5-2-31 16,9-6-5-16,-4-5-8 15,4-7-46-15,0-8-54 16,0-10-98-16,0-4-109 16,4-1-150-16</inkml:trace>
  <inkml:trace contextRef="#ctx0" brushRef="#br0" timeOffset="138490.731">17396 5071 629 0,'0'0'67'0,"0"0"88"16,0 0-80-16,0 0-17 15,0 0-33-15,0 0 21 0,87-2-19 16,-64 6-22-16,-2 1-5 15,-9 2-27-15,-1 0-43 16,-11 2-60-16,0-6-114 16,0 0-111-16</inkml:trace>
  <inkml:trace contextRef="#ctx0" brushRef="#br0" timeOffset="138690.197">17376 5184 503 0,'0'0'79'15,"0"0"54"-15,0 0-23 16,0 0-42-16,0 0-22 16,0 0-2-16,127 14-44 15,-97-8-10-15,-24-4-114 16,5 0-174-16</inkml:trace>
  <inkml:trace contextRef="#ctx0" brushRef="#br0" timeOffset="139247.707">18027 4940 288 0,'0'0'308'16,"0"0"-234"-16,0 0 24 0,0 0-2 15,0 0-57-15,0 0-31 16,-156 47 1-16,119-16 4 16,13 4 7-16,4 3 13 15,3-4-7-15,11-1-3 16,3-3-8-16,3-4-1 15,0-4-10-15,0 0 0 16,20-6-4-16,0-4 0 16,10-9 2-16,7-3-2 15,3 0 0-15,-7-21 4 16,7-9-1-16,-3-7 1 0,-10-3-4 16,-10 3-8-1,-14 1 1-15,-3 4 7 0,0 2 6 16,-20 6 9-16,-1 5-15 15,1 5-3-15,3 6-5 16,-9 8-58-16,3 0-98 16,9 0-75-16,4 8-185 15</inkml:trace>
  <inkml:trace contextRef="#ctx0" brushRef="#br0" timeOffset="142215.768">12984 7118 361 0,'0'0'173'16,"0"0"-72"-16,0 0 21 16,0 0 22-16,0 0-80 15,0 0-23-15,0 0-6 16,-110-25-3-16,93 25-12 15,-3 3-4-15,0 11-3 0,7 10-2 16,-4 6-2 0,3 5 1-16,8 1 5 0,6 0-1 15,0-4-1-15,0-4-4 16,6-7-4-16,14-5-5 16,1-7-5-16,13-8 4 15,-8-1 2-15,17 0-1 16,1-21 7-16,2-9-1 15,-2-3-5-15,-4-1-1 16,-14 0-10-16,-9 4 3 16,-3 3 7-16,-14 2 4 15,0 4 10-15,-14 1 3 16,-3 2-1-16,-3 2-12 16,5 2 10-16,-2 3-9 15,3 4-5-15,8 4-27 0,6 3-51 16,0 0-45-16,0 18-51 15,0-6-96-15,0 4-23 16</inkml:trace>
  <inkml:trace contextRef="#ctx0" brushRef="#br0" timeOffset="142935.35">13866 7056 456 0,'0'0'69'16,"0"0"24"-16,0 0 33 15,0 0-39-15,0 0-55 16,0 0 11-16,-159 67-7 16,138-34-4-16,7-1-14 15,11 3 3-15,3-2-6 0,0-2-6 16,0-4 0-16,17-5 0 16,7-6-6-16,-1-6 0 15,14-7-3-15,-7-3-5 16,7 0 2-16,6-17 3 15,1-9 5-15,-4-6 2 16,-14-3-4-16,-6 2 0 16,-20-1 2-16,0 3 12 15,-3 4 24-15,-20 4 1 16,-8 7-19-16,8 5-2 16,6 5-21-16,4 5-11 15,-1 1-94-15,14 0-78 0,-3 4-251 16</inkml:trace>
  <inkml:trace contextRef="#ctx0" brushRef="#br0" timeOffset="145964.25">7510 8557 543 0,'0'0'166'16,"0"0"-56"-16,0 0 55 15,0 0-21-15,0 0-113 16,0 0 1-16,0 0 39 16,93-114-25-16,-53 66-19 15,-3-2-14-15,4 1-7 0,-15 2-1 16,0 3-2-16,-5 5 0 16,-4 5 0-16,0 7-3 15,-11 10 6-15,-3 7-5 16,-3 8 2-16,3 2 9 15,-3 0 0-15,0 0-9 16,0 0-3-16,0 21-15 16,0 12-5-16,8 14 20 15,-5 10 3-15,0 1 21 16,0 1-8-16,-3-2 4 16,0-4-11-16,3-7-6 0,-3-5 0 15,8-11-3 1,-5-9-29-16,0-9-73 0,-3-10-62 15,0-2-96-15,0-7-208 16</inkml:trace>
  <inkml:trace contextRef="#ctx0" brushRef="#br0" timeOffset="146582.104">8018 8258 284 0,'0'0'231'0,"0"0"-126"16,0 0 10-1,0 0-31-15,0 0-49 16,0 0 11-16,76-122 8 15,-62 119-3-15,-8 3 3 0,5 0-15 16,-4 0-11-16,2 11-16 16,2 13 3-16,6 4 8 15,-11 8 25-15,0 4-9 16,-6 1-14-16,0 3 9 16,0-3-17-16,-6-4-7 15,0-2-2-15,-11-3-3 16,0-4-3-16,7-4 1 15,-7-3-1-15,6-6-1 16,5-4 1-16,3-5-2 16,3-5 2-16,0-1-2 0,0 0-2 15,0 0-3-15,0 0-9 16,17 0-25-16,6 0 11 16,1 0 20-1,5-4-4-15,5-4-39 0,-7 2-47 16,-7 2-67-16,-20 2-149 15,0 2-308-15</inkml:trace>
  <inkml:trace contextRef="#ctx0" brushRef="#br0" timeOffset="146986.023">8439 8636 617 0,'0'0'50'0,"0"0"54"16,0 0 3-16,0 0-70 15,0 0-21-15,0 0 17 16,158-140-14-16,-149 126 4 0,-3 8 6 16,2 6 17-1,-8 0 6-15,0 0 6 0,0 0-17 16,0 1-21 0,0 16-7-16,0 7-8 0,0 8-2 15,0 4 7-15,0-5-1 16,0-1-8-16,0-4-1 15,0-8-4-15,0-3-90 16,0-9-60-16,0-6-61 16,0 0-95-16</inkml:trace>
  <inkml:trace contextRef="#ctx0" brushRef="#br0" timeOffset="147309.16">8817 8512 600 0,'0'0'57'0,"0"0"95"16,0 0-67-16,0 0-73 15,0 0-9-15,0 0 23 16,0 98-2-16,0-77 11 16,3-5-19-16,14-5-13 15,-8-8-3-15,5-3-3 16,-5 0-6-16,5-14 8 15,4-11 1-15,-9-2 29 16,2-2-8-16,-11 4-3 16,0 4 32-16,-11 4 3 0,-12 7 2 15,-4 7-45 1,7 3 22-16,-14 0-20 0,8 17-12 16,2 9-56-1,4 3-64-15,20-19-70 0,0-1-267 16</inkml:trace>
  <inkml:trace contextRef="#ctx0" brushRef="#br0" timeOffset="147728.039">9254 8389 110 0,'0'0'734'16,"0"0"-614"0,0 0 38-16,0 0-61 0,0 0-86 15,0 0 9-15,0 0-1 16,150-27-19-16,-126 27-17 15,-7 0-78-15,-6 0-87 16,-11 1-105-16,0 5-113 16</inkml:trace>
  <inkml:trace contextRef="#ctx0" brushRef="#br0" timeOffset="147929.5">9242 8464 534 0,'0'0'238'0,"0"0"-130"16,0 0 12-16,0 0-9 16,0 0-77-16,0 0-34 15,162-1-105-15,-162-1-377 16</inkml:trace>
  <inkml:trace contextRef="#ctx0" brushRef="#br0" timeOffset="149363.664">10260 8199 366 0,'0'0'169'0,"0"0"-55"16,0 0 1-16,0 0-22 15,0 0-59-15,0 0 5 16,0 0-8 0,-160 169 15-16,143-114 9 0,14-1-11 15,3-7-12-15,0-9-12 16,7-10-8-16,16-11-12 15,0-11-7-15,11-6 4 16,-8 0 3-16,15-27 3 16,-4-14 6-16,-4-8 2 15,4-7 3-15,-17 0-13 16,-11 5 5-16,-9 3 3 0,0 9-2 16,-3 9 4-1,-17 10 6-15,3 8 6 0,8 6-4 16,9 6-13-1,0 0-6-15,0 0-21 0,0 20-110 16,0 8-97-16,0-9-39 16,0-5-165-16</inkml:trace>
  <inkml:trace contextRef="#ctx0" brushRef="#br0" timeOffset="149798.503">10702 8265 583 0,'0'0'105'16,"0"0"34"-16,0 0-12 15,0 0-43-15,0 0-57 16,0 0-15-16,0 0-7 16,-118 125-4-16,109-73 4 15,-2-7 5-15,11-6-3 16,0-11-7-16,0-11 0 16,20-8-3-16,-3-9-2 0,6 0 5 15,4-14 6 1,7-18 10-16,3-5 1 0,-10-4 3 15,-7 0-14 1,-17 3-2-16,-3 2 6 0,0 6-3 16,-23 7 23-16,-1 7-10 15,7 8-10-15,3 3-10 16,8 5-5-16,3 0-34 16,3 6-76-16,0 5-156 15,0 1-270-15</inkml:trace>
  <inkml:trace contextRef="#ctx0" brushRef="#br0" timeOffset="150232.342">11003 8311 643 0,'0'0'101'0,"0"0"49"16,0 0-22-16,0 0-74 15,0 0-34-15,0 0 10 16,-121 159-13-16,115-117-4 15,6-6 7-15,0-7-7 0,0-11-2 16,17-9-11-16,-2-7-3 16,13-2 3-16,-2-10 7 15,1-20 8-15,7-10 9 16,-8-6-3-16,-16 0-10 16,-3 2-7-16,-7 5 4 15,-7 8 2-15,-9 10-10 16,-1 8-1-16,3 8-13 15,11 5 3-15,0 0-58 16,3 1-88-16,0 11-191 16,0 2-349-16</inkml:trace>
  <inkml:trace contextRef="#ctx0" brushRef="#br0" timeOffset="150630.277">11300 8336 267 0,'0'0'394'0,"0"0"-199"15,0 0-49 1,0 0-51-16,0 0-64 0,0 0-18 15,-114 104-9 1,104-57 4-16,10-4 12 0,0-8-11 16,0-7-5-16,7-10-4 15,10-6-3-15,-8-7 2 16,8-5-3-16,6-2 6 16,1-25-2-16,7-7 16 15,-19-8 12-15,-1-2-17 16,-11 4 4-16,0 6 0 15,0 10-5-15,-11 9-1 16,5 8-9-16,3 7-6 16,3 0-53-16,0 7-58 0,0 7-192 15,0 1-142-15</inkml:trace>
  <inkml:trace contextRef="#ctx0" brushRef="#br0" timeOffset="150991.312">11581 8366 648 0,'0'0'80'0,"0"0"92"16,0 0-67-16,0 0-33 15,0 0-45-15,0 0 3 0,-104 161-11 16,104-123-2-16,0-8 1 16,3-9-10-16,17-9-8 15,-3-7-2-15,-4-5 2 16,7-7 3-16,3-23 4 16,5-9 10-16,-19-6-4 15,-5 0-2-15,-4 6-4 16,0 7 10-16,-13 11-11 15,-15 12-6-15,5 9-8 16,-3 0-4-16,2 14-80 16,18 2-160-16,-8 3-463 15</inkml:trace>
  <inkml:trace contextRef="#ctx0" brushRef="#br0" timeOffset="157246.583">12065 8607 559 0,'0'0'70'16,"0"-1"-25"-16,14-21 47 16,9-5 7-16,6-4-85 15,6-5 24-15,5-5 4 16,-8 2-4-16,6-2-13 15,-1 4-8-15,-8 2-3 16,-5 3 1-16,-4 8-4 16,-6 8-5-16,-8 8 2 15,-6 7 8-15,0 1 16 16,0 0-8-16,0 12-15 16,0 18-3-16,0 9-6 0,-3 9 26 15,-3 0-9 1,-8 2-16-16,10-5 0 0,1-4 1 15,-4-7-2 1,7-7-7-16,0-4-70 0,0-10-54 16,0-13-88-16,0 0-115 15</inkml:trace>
  <inkml:trace contextRef="#ctx0" brushRef="#br0" timeOffset="157705.358">12490 8479 458 0,'0'0'112'15,"0"0"-69"-15,0 0 43 16,0 0 32-16,0 0-79 0,0 0 17 16,193-167-3-1,-155 129-20-15,-9 7-1 0,-9 7-2 16,-3 7 1-1,-14 11-3-15,0 6 19 0,-3 0 5 16,0 0-7-16,0 12-18 16,0 17-12-16,0 12-11 15,-6 8 8-15,-5 4 5 16,2-1-10-16,3-2-2 16,-5-5-2-16,5-6-3 15,6-7-27-15,-3-7-79 16,3-7-57-16,0-18-79 15,0 0-135-15</inkml:trace>
  <inkml:trace contextRef="#ctx0" brushRef="#br0" timeOffset="158198.039">13221 8281 394 0,'0'0'124'0,"0"0"-92"0,0 0 60 16,0 0 2-16,0 0-51 15,0 0-3-15,-173 168 13 16,170-126-13-16,-1-4-14 16,4-5-11-16,0-8-9 15,13-6 7-15,15-6-6 16,-5-7 8-16,3-6 0 15,12 0-3-15,-9-11 6 16,11-16-1-16,-2-6-5 16,-15-4-6-16,-11-1-6 0,-1-2 0 15,-11 2 0-15,-11 8 10 16,-15 6-10-16,0 10 0 16,5 8 0-16,4 6 6 15,11 0-6-15,-8 0-40 16,11 9-105-16,3 2-229 15</inkml:trace>
  <inkml:trace contextRef="#ctx0" brushRef="#br0" timeOffset="158649.83">13603 8389 630 0,'0'0'54'15,"0"0"100"-15,0 0 10 16,0 0-62-16,0 0-76 15,0 0-6-15,-104 88-8 16,87-55-8-16,7-2 1 16,10-3-1-16,0-4-3 15,0-6 2-15,0-4 4 0,7-5-2 16,13-7-2 0,14-2-3-16,-8-5 2 0,15-18 9 15,-9-5 2-15,-9-1-8 16,-6-1-1-16,-13-1-3 15,-4-4 7-15,-10 2 0 16,-24 3-2-16,5 7-4 16,2 11 8-16,7 8-10 15,0 4-9-15,0 6-70 16,20 7-101-16,-14 5-212 16</inkml:trace>
  <inkml:trace contextRef="#ctx0" brushRef="#br0" timeOffset="160254.54">13773 8673 336 0,'0'0'129'0,"0"0"-43"16,0 0 39-16,0 0-6 15,0 0-86-15,0 0-16 16,0 0 7-16,67-51 4 16,-47 45 0-16,0 3-7 15,-11 1-4-15,2 1 6 16,-1 1 2-16,-7 0-1 16,-3 0-3-16,0 0-4 15,0 0-2-15,8 3-6 16,-5 9 1-16,0 3 5 0,0 2 9 15,0 3-6 1,-3 1-2-16,0-1 5 0,0 0 4 16,0-4-5-16,0-1-2 15,-3 0-5-15,-3 1-2 16,-5-3-4-16,5-1-2 16,2-3-2-16,1-2 1 15,-4 0 0-15,0-4 0 16,7-2 0-16,-3 1 2 15,3 1-2-15,0-2-1 0,-3 0-1 16,3 1 1 0,0-2 3-16,0 1 1 0,0 1-2 15,0-2-1 1,0 0-1-16,0 0-3 0,0 0 1 16,0 0-1-16,0 0 0 15,0 0-1-15,0 0-3 16,0 0 2-16,0 0 2 15,0 0-6-15,3 0 3 16,7 0 3-16,4 0 5 16,3 0-3-16,0 0 1 15,-5 0 2-15,5 0 2 16,3 0-4-16,0 0 1 16,-3 1-1-16,-7 4 1 0,4-2 0 15,-5 3 0-15,2-1-3 16,-8-3 2-16,0 3-3 15,-3-5 2-15,0 0-2 16,0 3-1-16,0 2-29 16,-23 5-51-16,9-5-99 15,1-1-218-15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05T09:18:54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8001 2219 423 0,'0'-2'143'16,"0"2"-8"-16,0 0 27 15,0 0-18-15,0 0-53 16,0 0-15-16,0 0-4 0,0 0-6 16,0 0-22-1,0 0-13-15,0 4 1 0,0 13-11 16,-3 7-21-1,-5 7 1-15,8 4 13 0,-3-2-3 16,3-1-10 0,0-2 0-16,0-3-1 0,0-5-6 15,0-7-44-15,-3-4-44 16,0-7-39-16,-11-4-73 16,8 0-99-16,3-6-100 15</inkml:trace>
  <inkml:trace contextRef="#ctx0" brushRef="#br0" timeOffset="456.779">8054 1971 45 0,'0'0'500'16,"0"0"-333"-16,0 0-27 16,0 0 21-16,0 0-66 15,0 0-56-15,14-33-19 16,-14 18-11-16,0-3-9 15,3-3-17-15,-3 0-33 16,3 6-37-16,-3 6-42 0,0 9-68 16,0 0-56-16,0 0-39 15</inkml:trace>
  <inkml:trace contextRef="#ctx0" brushRef="#br0" timeOffset="1401.252">8155 2247 198 0,'0'0'179'0,"0"0"-48"15,0 0-30-15,0 0 14 16,0 0-47-16,0 0-30 16,0 0-21-16,0 66 34 15,0-36 22-15,6 3-14 16,5-3-14-16,-8-4-9 15,0-2-8-15,0-5-2 16,5-5-14-16,-5-7-3 16,0-2-4-16,-3-5-3 0,3 0-2 15,3 0-15-15,5-5-8 16,6-17 23-16,7-10 5 16,-1-4-3-16,0-3-2 15,-6 9-25-15,-8 8 7 16,2 8 1-16,-8 9 9 15,-3 5 8-15,0 0 4 16,0 0 14-16,3 19-18 16,-3 7-5-16,0 8 5 15,0 2 26-15,0-2-15 16,0-2-2-16,0-2-4 16,0-8-5-16,0-7-27 15,0-4-64-15,4-11-65 16,-1 0-149-16,-3-9-274 15</inkml:trace>
  <inkml:trace contextRef="#ctx0" brushRef="#br0" timeOffset="1740.345">8556 2069 365 0,'0'0'138'0,"0"0"-25"16,0 0-41-16,0 0-33 16,0 0 0-16,0 0 58 15,0 160-21-15,0-115-8 16,0 0-19-16,-11 1-9 15,8 0-2-15,0-4-6 16,3-6-21-16,0-8-7 16,0-6-4-16,0-9-17 15,0-5-31-15,0-4-49 16,-14-4-57-16,14 0-108 16,-6 0-54-16</inkml:trace>
  <inkml:trace contextRef="#ctx0" brushRef="#br0" timeOffset="1895.93">8449 2367 410 0,'0'0'145'0,"0"0"-82"16,0 0-14-16,0 0 63 16,0 0-62-16,0 0-50 15,244-5-14-15,-230 7-180 16,-11 1-289-16</inkml:trace>
  <inkml:trace contextRef="#ctx0" brushRef="#br0" timeOffset="2784.553">9184 1976 376 0,'0'0'117'0,"0"0"-8"16,0 0 20-16,0 0-27 15,0 0-60-15,0 0-34 16,0 0 22-16,3 129 36 16,-3-77-23-16,0 2 11 15,0-2 8-15,0-2-3 16,0-5-27-16,0-6 9 16,0-7-12-16,0-7-16 0,0-8-6 15,-3-8-5 1,3-4 6-16,0-5-7 0,0 0 3 15,0 0 2 1,0 0-6-16,0-11-4 0,0-6-32 16,6-4 11-16,8 1 3 15,-4 7 6-15,7 4-3 16,0 8-4-16,3 1 16 16,0 0 3-16,3 12 4 15,-6 6 0-15,-7 3 0 16,7 0 2-16,-14 0-2 15,0 0 5-15,-3-2 11 16,0 1 3-16,0-5-4 16,-3 0 1-16,-17-4-3 0,-4-2-3 15,-2-3-1 1,-14-6-9-16,3 0-7 0,4 0 2 16,2-8-16-16,11-10-5 15,11-5-41-15,9-2-66 16,0-1-63-16,0 17-94 15</inkml:trace>
  <inkml:trace contextRef="#ctx0" brushRef="#br0" timeOffset="3586.409">9742 2379 630 0,'0'0'70'0,"0"0"2"15,0 0 20-15,0 0-12 16,0 0-36-16,0 0 4 15,0 0-16-15,84 29-20 16,-64-24-12-16,-3 3-2 16,-11 0-103-16,-6-7-168 15,0-1-266-15</inkml:trace>
  <inkml:trace contextRef="#ctx0" brushRef="#br0" timeOffset="3891.592">9728 2463 652 0,'0'0'130'16,"0"0"-2"0,0 0 2-16,0 0-50 0,0 0-62 15,0 0-17-15,44 23 12 16,-10-14 6-16,6 0-19 16,-7 3-16-16,1 0-121 15,-31-9-180-15,-3 0-373 16</inkml:trace>
  <inkml:trace contextRef="#ctx0" brushRef="#br0" timeOffset="6201.414">10361 2078 385 0,'0'0'106'15,"0"0"3"-15,0 0 9 16,0 0 18-16,0 0-78 15,0 0-23-15,0 0 4 16,104-64 2-16,-81 67-3 16,0 16-6-16,1 5-3 15,2 5 10-15,-6-1 13 16,0-1-26-16,-6-1-4 0,-11-1-4 16,0-1-1-1,-3-1 2-15,0-1 0 0,-3 1-5 16,-14-3 0-1,-3-4-1-15,3-4 1 0,5-2-1 16,-5-4-2-16,0-4-2 16,10 1-4-16,-4-3-2 15,11 0-3-15,0 0-1 16,0 0-7-16,0 0-15 16,0 0-9-16,0 0-15 15,8 6-18-15,2 7 24 16,10 3 27-16,0 5 14 15,3 2 4-15,0-1-4 0,-9-1-3 16,3 0-3 0,-14-1 1-16,1-2-11 0,-4-2 15 15,0-2 1-15,0 1 8 16,-7-4 8-16,-10-4 1 16,0-1-1-16,-6-6 4 15,0 0 1-15,-11 0-21 16,1-17-2-16,-4 0-23 15,10-2-29-15,7 5-24 16,17-3-48-16,3 2-59 16,0 9-89-16,3 0-172 15</inkml:trace>
  <inkml:trace contextRef="#ctx0" brushRef="#br0" timeOffset="6762.913">10766 2420 482 0,'0'0'88'0,"0"0"-9"15,0 0 33-15,0 0-36 16,0 0-61-16,0 0 8 16,0 0 0-16,217-229-9 15,-205 197 4-15,2 8-2 16,-11 9 18-16,0 6 14 0,-3 5 25 16,0 4-3-1,0 0-9-15,0 0-8 0,0 0-22 16,0 7-27-1,0 14-4-15,0 12-25 0,0 13 23 16,-6 4 2-16,0 7 10 16,-5-5 4-16,2-4-8 15,6-6-4-15,-5-7-2 16,5-10-17-16,3-8-35 16,0-8-67-16,0-9-81 15,0 0-54-15,11-10-183 16</inkml:trace>
  <inkml:trace contextRef="#ctx0" brushRef="#br0" timeOffset="7418.162">11206 2135 231 0,'0'0'184'0,"0"0"-44"15,0 0-35-15,0 0-14 16,0 0-46-16,0 0-10 16,104-39-4-16,-87 39 5 15,0 5-1-15,-8 13-4 16,5 4 3-16,-8 1 2 15,8 2 12-15,-11 3-20 16,-3 2-4-16,0 1 0 0,0 2-7 16,0 1-2-1,-17-3 11-15,0-1-10 0,-3 0 5 16,-3-3-6-16,0-4 2 16,2-5-10-16,1-5 4 15,8-1-4-15,-5-1-4 16,0-4 0-16,11-1-1 15,-5-3-1-15,11-3 3 16,0 0-1-16,0 0-1 16,0 0-2-16,0 0-1 15,0 0-7-15,7 0-20 16,6 0 8-16,7 4 20 16,14-1 16-16,-8-2-11 15,12-1-5-15,-6 0-21 0,2 0-83 16,-10 0-96-16,-21 0-95 15,-3 0-241 1</inkml:trace>
  <inkml:trace contextRef="#ctx0" brushRef="#br0" timeOffset="7800.14">11671 2517 392 0,'0'0'61'16,"0"0"84"-16,0 0 21 16,0 0-54-16,0 0-27 15,0 0 6-15,0 0 0 16,6 124-15-16,-6-114-37 16,0-1-22-16,-6 0-9 15,-5-1 1-15,-1-1-9 0,-2-2-47 16,4-4-72-16,-7-1-74 15,17 0-91-15,-3 0-277 16</inkml:trace>
  <inkml:trace contextRef="#ctx0" brushRef="#br0" timeOffset="8001.6">11717 2334 561 0,'0'0'196'16,"0"0"-196"-16,0 0-22 16,0 0 3-16,0 0-421 15</inkml:trace>
  <inkml:trace contextRef="#ctx0" brushRef="#br0" timeOffset="9472.183">7944 2943 406 0,'0'0'65'0,"0"0"45"15,0 0-18-15,0 0-21 16,0 0 10-16,0 0-1 15,0 0-28-15,194 104 0 16,-183-85-24-16,-11-1-4 16,0-1-18-16,0 0 4 15,-11-3 7-15,1 0 10 16,-10-4-10-16,6-2-5 16,2-5-6-16,-2-3 2 0,8 2-8 15,-5-1-13-15,8-1-1 16,3 5-7-16,0 3-7 15,0 6-8-15,0 9-9 16,14 4 28-16,-5 2 11 16,8 2 6-16,-11 1 5 15,8-5 2-15,-14-2 7 16,6-4 7-16,-6-6 6 16,0-3-5-16,0-3-7 15,0 0 0-15,-9-1 9 16,-14 0 9-16,-8-8 5 15,5 0-11-15,2 0-20 16,4-14-7-16,6-7-26 16,11-3-85-16,3 1-25 0,0 1-1 15,0 13-82-15,3 4-159 16</inkml:trace>
  <inkml:trace contextRef="#ctx0" brushRef="#br0" timeOffset="9937.937">8221 3387 561 0,'0'0'100'15,"0"0"5"-15,0 0 43 16,0 0-75-16,0 0 17 16,0 0-32-16,145-163-33 15,-119 122 2-15,-3 7-5 16,-6 7-3-16,-3 10 7 15,-11 11 8-15,-3 3 4 16,0 3 18-16,0 0-3 16,0 0-18-16,0 0-16 0,0 3-19 15,0 18-10-15,0 11-16 16,0 10 24-16,0 5 2 16,0-1 8-16,0-2 0 15,0-5 0-15,0-4-8 16,0-7-21-16,0-7-53 15,0-9-57-15,3-12-38 16,-3 0-89-16,4-9-166 16</inkml:trace>
  <inkml:trace contextRef="#ctx0" brushRef="#br0" timeOffset="10362.8">8683 3018 228 0,'0'0'162'0,"0"0"-23"15,0 0-48-15,0 0-1 16,0 0-13-16,0 0 3 15,117-33-16-15,-103 51 6 16,-11 2 12-16,0 2-9 0,-3 5-22 16,0 2-3-16,0 2-9 15,-23 4-2-15,6 1-3 16,-7-1-4 0,1-4-6-16,6-4 0 0,5-2-10 15,-2-6-3-15,7-4-7 16,0-3-3-16,7-3-1 15,0 0-3-15,0 0-4 16,0-1-4-16,20 2-2 16,3-2-9-16,8-4-17 15,-5-1 1-15,1-3-8 16,-4 0-58-16,-12 0-88 16,-11 0-133-16</inkml:trace>
  <inkml:trace contextRef="#ctx0" brushRef="#br0" timeOffset="10784.18">8990 3444 576 0,'0'0'77'0,"0"0"-1"16,0 0 44-16,0 0-49 15,0 0-39-15,0 0 2 16,137-145 25-16,-126 141 1 15,-11 2-14-15,0 2 3 16,0 0 11-16,0 0-16 16,0 0-19-16,0 0-11 15,0 3-14-15,0 14-3 16,0 7-19-16,0 6 22 16,0 2 1-16,0-2 1 15,0-3-2-15,0-5-66 0,0-8-61 16,0-14-113-16,0 0-115 15</inkml:trace>
  <inkml:trace contextRef="#ctx0" brushRef="#br0" timeOffset="11130.253">9277 3319 317 0,'0'0'367'0,"0"0"-197"0,0 0-72 15,0 0 5-15,0 0-68 16,0 0-23-16,-23 119 4 16,23-92-16-16,0-8-1 15,11-6-5-15,1-9-9 16,8-4-13-16,4-1-10 15,4-23 37-15,-13-7-1 16,-1-2-3-16,-11 5 4 16,-3 5 1-16,-6 8 23 15,-14 6 17-15,-7 6 25 16,-4 3-7-16,5 0-58 16,3 16-11-16,20-2-147 15,0-2-239-15</inkml:trace>
  <inkml:trace contextRef="#ctx0" brushRef="#br0" timeOffset="18561.38">7634 4673 504 0,'-3'-21'88'16,"3"4"5"-16,0 4 11 15,0 2-36-15,6-1-53 0,11 1 0 16,-8 2 8-16,8 5 2 15,4-1-15-15,2 4 5 16,-6 1 1-16,3 0-5 16,-8 0 0-16,5 14 4 15,1-1-3-15,2 0-3 16,-11 1 2-16,2 1-1 16,-8-1-2-16,0 3 1 15,-3 3 4-15,0 3 0 16,0 1 14-16,-6-2-4 15,-11 1-2-15,-3-2-13 16,6-1-1-16,1-6-5 16,-1-4 6-16,11-6-6 0,3-1 0 15,0-3 0-15,0 0 1 16,0 0-3-16,0 0-1 16,0 0-9-16,14 1-7 15,9-1-18-15,4 0 12 16,10 0 16-16,-4 0-7 15,4-5-52-15,0-9-84 16,-31 8-102-16,-6 0-130 16</inkml:trace>
  <inkml:trace contextRef="#ctx0" brushRef="#br0" timeOffset="19167.758">8195 4579 250 0,'0'0'213'15,"0"0"-33"-15,0 0-51 16,0 0-3-16,0 0-62 16,0 0-3-16,-23-3-37 15,6 0-15-15,11 0 11 16,-5 3 7-16,8 0 4 15,3 0-2-15,-3 0-11 16,3 0-18-16,-14 15-8 16,7 5 8-16,4 0 4 15,-8-4-2-15,11-1-2 16,0-3-1-16,0-3-2 16,0-1-7-16,0-1 2 15,0 1-5-15,11 1-2 0,-5 1-3 16,5 2 7-16,-4 0 4 15,-1-1 3-15,-3 1-4 16,5-5-1-16,-8 1 2 16,0-4 5-16,0 1-4 15,0-2-1-15,0 1 7 16,0 1 6-16,-11-2-4 16,1 0 8-16,-7-3 2 15,3 0-12-15,5 0 0 16,6 0-34-16,3-5-47 15,0-1-105-15,0-1-151 16</inkml:trace>
  <inkml:trace contextRef="#ctx0" brushRef="#br0" timeOffset="19595.614">8496 4557 479 0,'0'0'100'15,"0"0"40"-15,0 0-16 0,0 0-50 16,0 0-54-1,0 0 4-15,-104 117-9 0,87-81-5 16,11-2 2-16,3-3-3 16,3-6-8-16,0-3-1 15,0-9-2-15,0-5-5 16,6-4 2-16,8-4-7 16,-8 0-18-16,11-1 12 15,-11-15 15-15,5 2 3 16,-11 0 13-16,0 4-4 15,0 0 14-15,-17 6 9 16,-3 2 4-16,0 2-4 16,6 0-2-16,4 0-30 0,10 8-28 15,0-5-139-15,0 0-193 16</inkml:trace>
  <inkml:trace contextRef="#ctx0" brushRef="#br0" timeOffset="20661.763">8947 4824 350 0,'0'0'79'16,"0"0"68"-16,0 0-3 15,0 0-48-15,0 0 2 16,0 0-25-16,153-96-28 16,-115 63-31-16,2 4-9 0,-14 2-1 15,-9 8 0 1,-4 7-4-16,-2 6 7 0,-11 4 17 15,0 2 25 1,0 0 5-16,0 0-17 0,0 3-32 16,0 19-5-16,0 6-11 15,0 7 11-15,0 1 17 16,0 0-5-16,0-3 7 16,0-4-9-16,0-4-7 15,0-4-3-15,0-9-89 16,0-8-96-16,3-4-126 15,-3-3-160-15</inkml:trace>
  <inkml:trace contextRef="#ctx0" brushRef="#br0" timeOffset="21089.618">9425 4603 416 0,'0'0'104'0,"0"0"31"0,0 0-17 16,0 0-28-1,0 0-24-15,0 0 5 0,0 0-14 16,63 59-3-16,-63-38-8 16,0-1 1-16,0 1 4 15,-6-2-6-15,-11 2-3 16,0-1-15-16,4-2-7 16,-4-3-10-16,11-3-2 15,-2-1-7-15,5-2-1 16,3-2-3-16,0-1-6 15,0 0-12-15,20 0-12 16,7-3-30-16,10-1-44 16,3-2 8-16,-3 0-22 15,-7 0-58-15,-24 0-141 0</inkml:trace>
  <inkml:trace contextRef="#ctx0" brushRef="#br0" timeOffset="21523.458">9719 4655 426 0,'0'0'91'0,"0"0"20"16,0 0-24-16,0 0-83 16,0 0-4-16,0 0 0 15,20 64 37-15,-14-31 23 0,5 2-11 16,-5-3 2-16,-6-5-4 15,0-5-29-15,0-1-9 16,0-4-3-16,0-5 6 16,-13-3-1-16,0-6 3 15,-4-3 1-15,-3 0-15 16,6-5-14-16,5-11 0 16,9-1-21-16,0-2 3 15,3-1-10-15,20 0 10 16,3-4-9-16,8 4-17 15,-7-3 18-15,7 3 18 16,-14 2 22-16,-11 5 0 0,2-1 12 16,-11 3 52-1,0 0 47-15,-17-2-5 16,-3 5-41-16,-3-1-24 0,3 2 2 16,3 4-43-16,7 3-1 15,-7 0-66-15,14 0-91 16,-5 6-188-16</inkml:trace>
  <inkml:trace contextRef="#ctx0" brushRef="#br0" timeOffset="22680.365">10705 4633 308 0,'0'0'174'0,"0"0"-25"16,0 0-42-16,0 0 9 16,0 0-69-16,0 0-28 15,-37 12 21-15,14 11-12 16,-1 6 2-16,4 2 2 16,3 4-6-16,11-1-10 15,3-1-5-15,3-4-11 16,0-5 0-16,0-6-3 15,3-6-4-15,14-4 0 0,-5-7-14 16,5-1-11-16,1 0 5 16,2-12 10-1,-3-7 14-15,-11-2 3 0,-6 0-15 16,0 2 3-16,0 6 12 16,-14 2 3-16,2 4 8 15,-5 4 12-15,10 3-16 16,-4 0-7-16,11 0-2 15,0 4-52-15,0 1-174 16,0-1-195-16</inkml:trace>
  <inkml:trace contextRef="#ctx0" brushRef="#br0" timeOffset="23219.921">10966 4629 403 0,'0'0'87'16,"0"0"21"-16,0 0-4 15,0 0-44-15,0 0-23 16,0 0 18-16,0 0 2 15,-67 152-12-15,67-131-14 16,0-4-8-16,0-3-7 16,0-6-11-16,0-3-5 15,9-5-4-15,5 0-15 16,6 0-14-16,0-6 30 16,4-11 3-16,-4 0-15 15,-3 7-13-15,-11 6-7 16,-6 4 19-16,0 0 16 0,0 1 26 15,0 17-6-15,0 4 21 16,-3 4-9-16,3 1-19 16,0-3-13-16,-3-6-29 15,-5-15-211-15,5-3-373 16</inkml:trace>
  <inkml:trace contextRef="#ctx0" brushRef="#br0" timeOffset="25469.906">11798 4615 391 0,'0'0'151'0,"0"0"-65"16,0 0-45-16,0 0 16 15,0 0-36-15,0 0 9 16,0 0-11-16,180-13 11 0,-166 33 1 16,-14-1-3-1,0 0 6-15,0 0-14 0,0-3 3 16,0-2 19-16,-14-1-5 16,-3-2-14-16,8-2-10 15,-5-3-7-15,11-2-1 16,-1-2-5-16,4-1-2 15,0 1-11-15,0 2-13 16,0 4-18-16,0 4 9 16,4 1 17-16,9 4 16 15,-9-1 2-15,2 1 3 16,-3-2-1-16,5-1 8 0,-8-4 6 16,0-2 4-1,0-2 1-15,0-3 4 16,-14-2 9-16,4-1 4 15,-10 0-13-15,-11 0-18 0,11-4-7 16,-3-9-22-16,13 2-32 16,7-2-53-16,3 2-96 15,0 6-102-15,0 1-151 16</inkml:trace>
  <inkml:trace contextRef="#ctx0" brushRef="#br0" timeOffset="25913.719">12152 4618 418 0,'0'0'101'0,"0"0"-20"16,0 0-9-16,0 0-13 16,0 0-11-16,0 0 5 0,114-18-15 15,-108 36 16-15,1 3-1 16,-4 2 3-16,5 0-9 15,-8 1-6-15,0 1-11 16,-11 2 5-16,-16 4 4 16,1-4 1-16,-8 3-3 15,8-8-9-15,5-2-15 16,7-3 2-16,14-6-15 16,0 0-7-16,0-2 1 15,17 0-10-15,24-5-20 16,8-2-60-16,9-2-45 15,-38 0-110-15</inkml:trace>
  <inkml:trace contextRef="#ctx0" brushRef="#br0" timeOffset="26768.437">13048 4931 548 0,'0'0'111'0,"0"0"3"16,0 0 20-16,0 0-53 15,0 0-46-15,0 0-7 16,260-215-7-16,-223 182-12 16,-17 9 0-16,-10 7 25 15,-2 10 8-15,-5 4 25 16,-3 3 21-16,0 0-17 15,0 0-19-15,0 0-22 16,0 10-10-16,0 14-20 16,-3 11-17-16,-5 7 17 0,5-1 8 15,0-2-2-15,-1 0-1 16,4-4-5-16,-3-4-13 16,3-4-76-16,-10-7-76 15,10-20-95-15,-4 0-145 16</inkml:trace>
  <inkml:trace contextRef="#ctx0" brushRef="#br0" timeOffset="27299.013">13783 4669 300 0,'0'0'306'0,"0"0"-162"16,0 0-17-16,0 0-17 16,0 0-84-16,0 0-1 15,0 0-3-15,-73 37-7 16,49-3-4-16,-7 7 8 16,8-3-3-16,11 2-11 15,1-2-2-15,11-7-3 16,0-7-8-16,3-4 3 15,14-9-3-15,0-6-7 16,3-3-8-16,0-2 16 16,1 0 3-16,-9-11 2 15,2-4 2-15,-11 0-3 16,-3 3-3-16,0 2 6 16,-23 2 11-16,-4 7 20 0,4 1 4 15,-8 0 11 1,11 0-38-16,11 3-8 0,9 3-62 15,0-3-193-15,0-3-375 16</inkml:trace>
  <inkml:trace contextRef="#ctx0" brushRef="#br0" timeOffset="28072.943">14759 4628 604 0,'0'0'98'15,"0"0"-1"-15,0 0-23 16,0 0-74-16,0 0-11 15,0 0 11-15,10 138 14 0,-7-96 0 16,4-3 18-16,-7-3-17 16,0-6 8-16,0-6 16 15,0-6 8-15,0-4-19 16,-10-5 7-16,0-3-20 16,-4-6 5-16,5 0 9 15,-11 0-15-15,0-1-5 16,9-13-9-16,8-1-14 15,3-3-11-15,0-2-20 16,20 1 25-16,14-4-14 16,-1 2-9-16,1-3-5 15,6 0 22-15,-11 0 12 16,-2 0 12-16,-10 3 2 16,-14 4 2-16,-3 2 18 0,-9 0 46 15,-15 0 6 1,-13 3-5-16,3 2-10 0,11 3-23 15,10 7-20-15,-1 0-14 16,14 0-56-16,0 8-115 16,0 4-213-16</inkml:trace>
  <inkml:trace contextRef="#ctx0" brushRef="#br0" timeOffset="28918.685">15738 4630 76 0,'0'0'52'16,"0"0"51"-16,0 0-19 0,0 0 0 16,0 0-5-1,0 0 0-15,17 0-7 0,-14 0-15 16,4 0-14-16,-3 0-7 15,-4 0 6-15,0 0 8 16,0 0-1-16,0 0 14 16,0 0 11-16,0 0-9 15,0 0-9-15,0 0-4 16,0 0-13-16,0 0-13 16,0 0-6-16,0 0-10 0,0 0-9 15,0 11-1 1,0 4-3-16,0 3 3 0,-11 1 17 15,4 1-4-15,4-3-3 16,3-3-1-16,0-1-3 16,0-4-3-16,0-3-2 15,0 0-1-15,10-2-6 16,4 1-11-16,6-2 8 16,6-1 9-16,11-2 0 15,-7 0-11-15,4 0-44 16,-5-14-70-16,2-4-77 15,-28 7-116-15,-3 1-208 16</inkml:trace>
  <inkml:trace contextRef="#ctx0" brushRef="#br0" timeOffset="29083.24">16046 4659 378 0,'0'0'170'0,"0"0"-16"15,0 0 20-15,0 0-24 16,0 0-54-16,0 0-17 15,-64 227-15-15,61-189-29 16,3-2-30-16,0-8-5 16,0-5-58-16,3-21-132 15,-3-2-254-15</inkml:trace>
  <inkml:trace contextRef="#ctx0" brushRef="#br0" timeOffset="29888.089">16894 4725 547 0,'0'0'59'16,"0"0"15"-16,0 0 1 16,0 0-7-16,0 0-31 0,0 0 0 15,161-18 0 1,-155 24-8-16,-2 6 12 0,-1 3-22 16,-3 3 19-16,0 5 30 15,-3 2-26-15,-10 4-12 16,-7 1 0-16,0-4-3 15,3-6-2-15,11-1-6 16,-5-7-3-16,8-3 0 16,3-3-6-16,0-2-4 15,0 2-6-15,3-1-8 16,20 2-6-16,11-2-24 16,6-2-16-16,4-3-49 0,-21 0-119 15,-14 0-258 1</inkml:trace>
  <inkml:trace contextRef="#ctx0" brushRef="#br0" timeOffset="30883.426">18154 4877 284 0,'0'0'94'15,"0"0"74"1,0 0-15-16,0 0-23 0,0 0-24 15,0 0-5-15,7-7-39 16,16-12-6-16,8-5-23 16,2-1-15-16,4-4-9 15,0 2-7-15,-8 5-2 16,-8 5 4-16,-4 7-3 16,-14 5 4-16,0 3 24 15,-3 2 25-15,0 0-5 16,0 0-14-16,0 0-13 15,0 2-15-15,0 16-7 0,0 9 0 16,0 8 13-16,0 1 6 16,0 2-5-16,3-4 0 15,5-3-8-15,-8-2-6 16,0-5-8-16,0-3-67 16,0-6-68-16,-8-15-133 15,-1 0-252-15</inkml:trace>
  <inkml:trace contextRef="#ctx0" brushRef="#br0" timeOffset="34169.638">7483 5191 568 0,'0'0'110'16,"0"0"6"-16,0 0 7 16,0 0-45-16,0 0-66 15,0 0-4-15,0 0 7 16,7 0 12-16,10 0-5 15,3 0 10-15,3 0 10 0,7 0-9 16,4 0-4 0,9 0-13-16,1 0-3 0,5 0 5 15,5 0-6-15,-7 0 1 16,-7 0-6-16,-7 0-3 16,1 0-1-16,-2 0 3 15,-1 0-5-15,-4 0 2 16,10 4-1-16,-8-4 0 15,9 1 0-15,5-1 3 16,1 0 3-16,-4 0 1 16,6 0-6-16,-5 0 4 15,2 0-3-15,7 0 4 16,7 0-4-16,3 0 1 16,-4 2-1-16,8-1-3 0,-1-1-1 15,1 0 0 1,10 0-1-16,-4 0 1 0,11 0 0 15,-11 0 0-15,10 0 0 16,-7 0 2-16,5 0-1 16,-9 0 0-16,4 0 1 15,2 0 3-15,-9 0-3 16,-2 0 1-16,2 0-1 16,4 0 2-16,5 0-4 15,-6 0 1-15,1 0 0 16,-3 0-1-16,7 0 0 15,-7 0-2-15,3 0 2 16,-1 0 0-16,3 0-2 16,-9 0 2-16,-7 0 1 15,5 0 0-15,-1 0 0 16,4 0-1-16,-4 0 1 0,-4 0 0 16,1-4 0-16,4 2 0 15,-12-1-1-15,1 1 0 16,1 1 2-16,-4 1-1 15,-4 0 1-15,-3 0-2 16,4 0-2-16,-4 0 2 16,-4 0-1-16,4 0 2 15,3 0-1-15,1 0 0 16,7 0 0-16,-8-2-1 16,1 2 2-16,-4-1-2 0,-7 1 2 15,7 0-2 1,0 0 2-16,4 0-1 0,2 0 1 15,4 0 1 1,4 0 0-16,-7 0 0 0,10 0 2 16,-10 0-2-16,5 0-1 15,2 0 2-15,-4 0-1 16,4 0 2-16,-4 0-4 16,10 0 1-16,1 0 3 15,2 0-4-15,1 0 1 16,-8 0-1-16,4 0 1 15,1 0-1-15,-9 0-3 16,9 0 2-16,-4 0 1 16,7 0-1-16,-8 0 0 0,1 0 1 15,4 0 1-15,2 0 3 16,-10 0-3-16,4 0-1 16,4 0 5-16,-12 0-3 15,12 0 0-15,-15 0-2 16,4 0 0-16,1 0 1 15,-8 0 0-15,4 0-1 16,-1 0 1-16,9 0 0 16,-6 1 1-16,-2 1-2 15,7-2 1-15,-7 1-3 16,-1-1 4-16,11 0-2 16,-10 0 0-16,3 0 0 0,4 0 0 15,-8 2-2 1,1 3 4-16,-4-4-1 0,4 1-1 15,-1-2 2-15,-2 1 1 16,7-1 0-16,-5 0 1 16,4 0-4-16,4 0 6 15,-7 0-2-15,2 0-1 16,-5 0 0-16,7 0-2 16,-8 0 2-16,4 0 0 15,-4 0 1-15,-2 0-3 16,2 0 0-16,0 0 0 15,1-1 0-15,-1-2-1 16,1-2 0-16,-4 0-1 16,3 4 2-16,-10-2-1 15,4 3 0-15,0-3 0 16,-13 2-1-16,-1 1 3 0,0 0-4 16,-3 0 2-16,0 0 0 15,7 0 1-15,-4 0 0 16,8 0-1-16,-5 0 0 15,-2 0 1-15,-1 0-1 16,0 0 1-16,-3 0 1 16,0 0-1-16,1 0 0 15,-1 0-1-15,3 0 0 16,3-2 0-16,8 1 2 16,-4-1-2-16,4 0 2 0,2 1-2 15,-2-1 0 1,6 2 0-16,0-1 0 0,-10 1 0 15,10 0 1 1,-3 0-1-16,-1 0 0 0,4 0 0 16,4 0 2-16,10 0-2 15,-4 0 2-15,7 0-2 16,7 0-1-16,-15 0 0 16,9 0 1-16,-12 0-3 15,4 0 3-15,-4 0-2 16,5 0 2-16,-7 1 0 15,5 6-1-15,-2-4 1 0,7-2 0 16,-7 2 1 0,10-3 0-16,-4 0-1 0,1 0 0 15,-4 0 1-15,-1 0 0 16,-5 0-1-16,-1 1 0 16,0 4 0-16,1-2 0 15,-1 0 1-15,1 0-1 16,7-1 1-16,5-1 1 15,-2-1-1-15,-1 0 0 16,-2 0-1-16,-2 0-2 16,9 0 1-16,-12 0 0 15,18 0 2-15,-1 0-1 16,1 0 0-16,3 0 1 16,-1 0-1-16,4 0 3 0,-3 2 1 15,4 1-2-15,-7-2 0 16,-6 2 0-16,0-3 2 15,-1 3-1-15,-10-2 1 16,-4 1-1-16,-3-1 1 16,-13-1-2-16,-4 0 1 15,-9 2-2-15,-5-2 0 16,-6 0-1-16,-3 1 0 16,0-1 5-16,0 0-4 15,0 0-1-15,0 0-22 16,0 0-36-16,-6 0-65 15,0 0-115-15,-5 0-261 16</inkml:trace>
  <inkml:trace contextRef="#ctx0" brushRef="#br0" timeOffset="35180.935">8018 8494 603 0,'0'0'189'0,"0"0"-68"16,0 0 23-16,0 0-57 15,0 0-12-15,0 0-14 16,0 0-18-16,3 250 5 0,-3-222-20 16,0-3-6-1,-10-5-17-15,10-3-5 0,-3-3-22 16,-1-7-63-1,1-5-65-15,-8-2-69 0,8 0-78 16,-3-14-237-16</inkml:trace>
  <inkml:trace contextRef="#ctx0" brushRef="#br0" timeOffset="35683.589">7987 8479 313 0,'0'0'98'16,"0"0"56"-16,0 0-4 15,0 0-7-15,0 0-35 16,0 0-14-16,64 209-21 16,-50-172-6-16,-8-7-30 15,8 1-4-15,-8-6-12 16,8-2-10-16,-11-5-7 16,3-3 0-16,5-6-2 0,-8-6-1 15,1-3-1 1,-4 0-2-16,0 0-2 0,0 0-5 15,3 0-5-15,-3-15 12 16,3-6 2-16,0-5 13 16,5-4-6-16,-5 2-1 15,0-2-5-15,3-1 4 16,5 4-4-16,-8 3 0 16,-3 5 4-16,0 7 0 15,0 4-4-15,0 2-1 16,0 2-1-16,0-2-37 15,0 0-59-15,0 3-75 16,0 3-125-16,0 0-184 0</inkml:trace>
  <inkml:trace contextRef="#ctx0" brushRef="#br0" timeOffset="36427.6">8305 8606 296 0,'0'0'222'16,"0"0"-81"-16,0 0-22 16,0 0-31-16,0 0-68 15,0 0 69-15,20 120 10 16,-20-77-17-16,3 2-16 16,1-5-35-16,-4-8-17 15,0-6-6-15,0-12-5 16,0-5-3-16,0-8 1 15,0-1 0-15,0 0-1 16,0-5-7-16,0-21-26 16,0-12-26-16,0-8-32 0,0-4 68 15,0 2 1-15,7 1-29 16,-1 8 21-16,15 6 18 16,-4 4-23-16,-2 5-2 15,2 11 21-15,0 2 16 16,-3 8 1-16,-8 3 19 15,1 0 7-15,4 8-1 16,-2 10-5-16,2-2-2 16,-5 2 7-16,-6-1 2 15,0-1 4-15,0 1-14 16,0 1-7-16,-3-2 1 16,-17 1 3-16,3-4 11 15,0-2-15-15,7-3-7 0,-10-4-4 16,9 0-3-16,5-3-8 15,3 0 3-15,3-1-2 16,0 0-1-16,0 3 2 16,0 2 6-16,0 4-3 15,0 2-1-15,0 6 7 16,0 6 21-16,0 1 7 16,9 1-5-16,5-1-8 15,6-3-9-15,-3-2-6 16,4-4-10-16,-12-2-31 15,8-2-80-15,-17-11-63 0,0 0-157 16</inkml:trace>
  <inkml:trace contextRef="#ctx0" brushRef="#br0" timeOffset="36627.065">8626 8870 639 0,'0'0'67'16,"0"0"7"-16,0 0-74 0,0 0-43 16,0 0-110-1,0 0-174-15</inkml:trace>
  <inkml:trace contextRef="#ctx0" brushRef="#br0" timeOffset="36749.737">8626 8870 464 0,'37'-101'236'15,"-37"101"-91"-15,0 0-25 16,0 0-120-16,0 0-46 16,0 0-106-16,3-9-270 15</inkml:trace>
  <inkml:trace contextRef="#ctx0" brushRef="#br0" timeOffset="37333.177">8001 9109 192 0,'0'0'386'0,"0"0"-218"16,0 0 8-16,0 0-51 16,0 0-63-16,0 0-6 15,27-10-6-15,27 10 10 16,13 0 18-16,19-2 7 15,11-1-24-15,23-1-6 16,4-1-5-16,4 3-13 0,-12 2-3 16,-6 0-7-1,-20 0-7-15,-13 0-11 0,-27 0 6 16,-16 0-7-16,-11 2-3 16,-20-2 0-16,1 0 1 15,-4 0 9-15,0 0 6 16,0 0-2-16,0 0-6 15,0 0-13-15,0 0-16 16,0 0-46-16,0 5-43 16,-13 7-51-16,-4-6-114 15,0 6-187-15</inkml:trace>
  <inkml:trace contextRef="#ctx0" brushRef="#br0" timeOffset="41692.52">7924 5716 621 0,'0'12'53'0,"0"-12"-5"16,8 0 69-1,-5 0 8-15,0 0-116 0,0 0 6 16,11-10 43-16,-5-7-7 16,8-1-13-16,0-1-8 15,-4-5-4-15,7 1-16 16,0-1-6-16,0 0-1 15,-3 0-2-15,0 3 4 16,-8 0-1-16,5 1 1 16,-7 4 4-16,-1 1 6 15,2 2 0-15,-5 3-7 16,-3 3 4-16,3 4-3 16,-3 3-2-16,0 0 4 0,0 0 2 15,0 0-1 1,0 0-10-16,0 0-2 0,0 0-5 15,0 0-5 1,0 7-1-16,0 11 3 0,0 7 8 16,3 7 11-16,0 4 11 15,-3 5 0-15,0 1 3 16,0-4-12-16,0-4 8 16,0-5-9-16,0-5-4 15,0-5-1-15,0-5-4 16,0-2-2-16,0-5-2 15,0 3-3-15,0 0-56 16,-9 1-70-16,-5-11-94 0,4 0-119 16</inkml:trace>
  <inkml:trace contextRef="#ctx0" brushRef="#br0" timeOffset="43169.569">10448 8851 483 0,'0'0'124'0,"0"0"36"15,0 0-41-15,0 0-59 16,0 0-26-16,0 0 10 15,52-151-17-15,-41 147-3 0,6 2-17 16,-4 2-1-16,10 0-3 16,0 2 7-16,5 16 10 15,-1 4 4-15,-7 2 1 16,-3 2-4-16,-11-2-9 16,0-3 14-16,-3 2-13 15,-3-2-5-15,0-2-2 16,-3 2 2-16,-9-3-1 15,-5-1-2-15,-3-4 2 16,-4-2 0-16,10-5-7 16,8-3 0-16,3-2-6 15,3-1 2-15,0 0-9 16,0 0-12-16,0 0-3 16,0 0-3-16,0 5 1 15,0 4 6-15,12 3 21 0,5 6 3 16,1 3 1-16,2 2 0 15,0-1 1-15,-14 2-1 16,8-3 1-16,-11 0 0 16,-3-3-2-16,0-4 3 15,0-1 3-15,-11-1-2 16,-4-1 15-16,-13-5 1 16,5-4-7-16,-1-2-5 15,1 0-8-15,6-16-43 16,5-6-44-16,1-5-106 15,11 15-122-15,0 0-247 16</inkml:trace>
  <inkml:trace contextRef="#ctx0" brushRef="#br0" timeOffset="43633.33">10818 9108 173 0,'0'0'518'0,"0"0"-467"0,0 0 32 15,0 0-18-15,0 0-5 16,0 0-10-16,87-69-10 16,-50 29-21-16,-10 0-1 15,-1-4 0-15,-6 5-2 16,-6 4 0-16,3 8 8 16,-14 11 12-16,-3 7 25 15,0 6-4-15,0 3-19 16,0 0-20-16,0 0-18 15,0 7-13-15,0 25 9 0,0 15 4 16,0 8 39-16,0 4 1 16,0-2-23-16,0-4-11 15,0-2-6-15,0-9-24 16,0-6-52-16,0-5-71 16,3-14-45-16,0-17-39 15,-3 0-144-15</inkml:trace>
  <inkml:trace contextRef="#ctx0" brushRef="#br0" timeOffset="44075.147">11217 8905 79 0,'0'0'303'15,"0"0"-200"-15,0 0 39 16,0 0-40-16,0 0-26 16,0 0-9-16,110-61-17 15,-93 61-5-15,-11 0-6 16,3 17 2-16,2 4 22 15,-8 5-8-15,-3 2 3 16,0 4-2-16,0 2-13 0,-3 3-4 16,-17 0-6-1,-3-1-3-15,0-1-11 0,-1-5-4 16,7-6-11-16,3-6 1 16,11-7-5-16,3-4-5 15,0-2-4-15,0-1-10 16,6-1 2-16,22-2-11 15,-1 1-22-15,10-2-22 16,-2 0-22-16,9 0-70 16,-30-5-83-16,0-2-163 15</inkml:trace>
  <inkml:trace contextRef="#ctx0" brushRef="#br0" timeOffset="44430.198">11731 9066 640 0,'0'0'190'16,"0"0"-35"-16,0 0-27 16,0 0-74-16,0 0-50 15,0 0 16-15,76-7-6 16,-42 7-14-16,-7 0-24 15,-1 0-129-15,-12 0-111 16,-14 0-184-16</inkml:trace>
  <inkml:trace contextRef="#ctx0" brushRef="#br0" timeOffset="45329.792">12169 8905 358 0,'0'0'144'0,"0"0"-7"0,0 0 2 15,0 0-41-15,0 0-50 16,0 0 22-16,49-130 0 16,-35 129-21-16,3 1-12 15,-11 0-11-15,11 9-1 16,1 12 10-16,-12 6 7 15,-3 0-8-15,-3 3-3 16,0 0-15-16,0 0-1 16,-6 3-9-16,-15 1 5 15,-2 0 3-15,0-4-10 16,0-3 7-16,6-4-9 16,0-4-2-16,14-7 1 0,-1-3-1 15,4-3-3-15,0-3-14 16,0 2-12-16,21-1 16 15,2-1-29-15,9-1-30 16,2-1-45-16,7-1-60 16,-35 0-93-16,0 0-169 15</inkml:trace>
  <inkml:trace contextRef="#ctx0" brushRef="#br0" timeOffset="45817.487">12663 8798 558 0,'0'0'123'0,"0"0"84"15,0 0-69-15,0 0-61 16,0 0-47-16,0 0 22 16,0 0-17-16,-150 27-2 15,130 0-1-15,10 3-3 16,-1-1-14-16,5-5-14 16,3-2 6-16,3-5-6 0,0-2-1 15,0-5-4 1,0-2-3-16,3-3-5 0,14 1-23 15,7-1-4-15,-1 3 7 16,-3 1 10-16,0 0 22 16,-11 3 0-16,5 0 0 15,-14 0 1-15,4-1-1 16,-4-2 7-16,0 1 21 16,-4 2 4-16,-19 0 10 15,3 2-22-15,0-4-11 16,-3-2-5-16,2-4-4 15,4-2-35-15,11-2-42 0,6 0-60 16,0 0-86-16,0 0-213 16</inkml:trace>
  <inkml:trace contextRef="#ctx0" brushRef="#br0" timeOffset="46205.953">12984 8852 399 0,'0'0'253'16,"0"0"-100"-16,0 0-7 0,0 0-25 16,0 0-90-16,0 0 10 15,-147 51 4-15,114-12-5 16,-7 5-9-16,17-1-8 15,6 1-15-15,14-2-8 16,3-6-3-16,0-4-4 16,6-8-4-16,17-9 1 15,0-6 1-15,1-9-10 16,3 0-1-16,-11-1-13 16,1-16 33-16,-6-1 14 15,-11 0 9-15,0 1-4 16,-31 7-5-16,-2 4 4 15,-7 6-13-15,-3 0-4 16,12 0-1-16,15 11-33 0,8 3-122 16,8-8-172-16,0 1-416 15</inkml:trace>
  <inkml:trace contextRef="#ctx0" brushRef="#br0" timeOffset="46650.764">13215 9018 315 0,'0'0'386'0,"0"0"-211"0,0 0 2 16,0 0-69 0,0 0-92-16,0 0 15 0,53-2 32 15,-19 2-21-15,-5 0-22 16,5 0-20-16,-7 0-1 16,-4 0-64-16,-6 0-62 15,-11 0-99-15,-6 0-53 16,0 2-141-16</inkml:trace>
  <inkml:trace contextRef="#ctx0" brushRef="#br0" timeOffset="46890.125">13204 9106 783 0,'0'0'76'0,"0"0"43"15,0 0 48-15,0 0-73 16,0 0-58-16,0 0-26 16,158 9-10-16,-134-4-16 15,-24-2-122-15,0 1-267 16</inkml:trace>
  <inkml:trace contextRef="#ctx0" brushRef="#br0" timeOffset="54995.448">14201 8822 576 0,'6'5'57'15,"-6"-5"26"-15,3 0 56 16,-3 0 19-16,0 0-86 15,0 0-18-15,0 0 14 16,0 0-7-16,0 0-15 16,0-11-15-16,-9-1-7 15,-8 0-8-15,-6-3-1 16,0 3-7-16,-15 0-7 16,12 3 13-16,3 4-9 15,3 1 1-15,-1 4 1 16,7 0-7-16,2 0-1 0,-5 6 1 15,3 18 1-15,2 8 5 16,-5 5 1-16,3 2 0 16,7-3-2-16,4-3 1 15,-4-3 2-15,0-4-4 16,4-5 0-16,0-4 0 16,3-1-3-16,-3-4 1 15,3-4-2-15,0-4 0 16,0-2-10-16,0-2-20 15,0 1-8-15,0-1-3 0,3 0-1 16,17 2 26 0,4-1-6-16,-1 4 9 0,6 2 6 15,-5 5 6-15,-4 2 1 16,-3 2-1-16,-3-1 0 16,-11 0 1-16,0 1-1 15,-3-5 1-15,0 3 14 16,0-1-1-16,-17 1-3 15,-6 1 8-15,-7-3 3 16,-1-4-10-16,-1-4-1 16,8-4-10-16,1 0-4 15,3 0-35-15,3-6-37 16,14-5-31-16,3-2-94 16,0 7-123-16,3-1-190 15</inkml:trace>
  <inkml:trace contextRef="#ctx0" brushRef="#br0" timeOffset="55538.504">14558 8805 425 0,'0'0'120'15,"0"0"8"-15,0 0-3 16,0 0 9-16,0 0-78 15,0 0-5-15,0 0 0 16,-110 9-17-16,80 26-3 16,-4 8-9-16,5 4-12 15,2 6 6-15,7 3-2 16,0-2-7-16,17-1-4 0,-5-7-3 16,8-7-3-16,0-6-3 15,14-12-6-15,6-6 6 16,7-6 2-16,-1-9-4 15,5 0 6-15,-5 0-7 16,1-18 9-16,-7-3 11 16,-6-1 1-16,-14-2 7 15,0 1-5-15,-24 2 6 16,-7 4 4-16,-4 8-2 16,-2 8-7-16,10 1-15 15,7 0 0-15,6 1-33 16,14 18-121-16,0-9-136 15,0 0-214-15</inkml:trace>
  <inkml:trace contextRef="#ctx0" brushRef="#br0" timeOffset="69854.218">9364 5419 282 0,'0'0'86'15,"0"0"13"-15,0 0 25 16,0 0-28-16,0 0-19 16,0 0-7-16,0 0-9 15,0 0-9-15,0 0-8 16,0 0-4-16,0 0-9 15,-6 0-1-15,3 0-8 16,-14 0-10-16,7 0-2 16,-7 0-6-16,0 7-4 0,0 7-1 15,2 2 1 1,-16 7 1-16,7 4 0 0,4 1-1 16,3 4-1-16,8-2 1 15,3 0-4-15,-2 2-2 16,8-1 3-16,0 1-2 15,0-3 4-15,14-4 1 16,-5-4 0-16,5-3-1 16,6-6-11-16,-10-1 12 15,7-6 0-15,3-2-1 16,3-3 1-16,8 0 0 0,-5 0 7 16,1-16 1-16,-4-1-1 15,0-4 6-15,-2 0-9 16,-8-1 2-16,5-4-3 15,-9-2 4-15,-3 1-3 16,5 1 1-16,-8 1-4 16,-3 2 6-16,0 2-5 15,0-2 3-15,0 1-3 16,0 2 1-16,0 2-1 16,-3 3 1-16,-11 0 0 15,8 6 6-15,-8 0 5 16,4 0-9-16,0 5 7 15,0-2 5-15,-10 1 3 16,3 4-12-16,-6-1-8 16,0 2-3-16,-1 0-50 15,7 0-51-15,0 3-35 0,14 3-103 16,3-1-162-16</inkml:trace>
  <inkml:trace contextRef="#ctx0" brushRef="#br0" timeOffset="71113.849">10942 5441 252 0,'0'0'52'0,"0"0"44"16,0 0 32-16,0 0-12 15,0 0-45-15,0 0 10 16,0 0 11-16,-14-29-18 16,8 29 1-16,3 0-18 15,-11 0-21-15,8 0-10 16,-11 0-3-16,0 5-4 16,-3 8-9-16,-4 4 3 15,-2 4 7-15,0 3 4 0,2 5-7 16,1 5-10-16,3 1-5 15,3 2-1-15,0 3 1 16,11-3 0-16,3 1-2 16,3-3 1-16,0-7-1 15,0-2 0-15,3-7-1 16,17-4 0-16,-11-4-3 16,11-5 2-16,0-2 0 15,4-4-1-15,7 0-4 16,-5 0 7-16,0-1 2 15,12-14 1-15,-9-5-2 16,8-4-1-16,-7-5-2 16,4-1-6-16,-14 0-1 0,-11-1 5 15,5 0 4-15,-8-1 0 16,5 0 5-16,-8-3-1 16,-3 1-1-16,0 1-1 15,0-2 1-15,-10 4-1 16,0 5-2-16,-7 7-3 15,8 5 0-15,-11 6 3 16,-3 4 15-16,-5 2 8 16,1 2-11-16,1 0-4 15,-8 3-8-15,11 16-5 16,-1 0-67-16,18-8-118 0,3-4-248 16</inkml:trace>
  <inkml:trace contextRef="#ctx0" brushRef="#br0" timeOffset="72418.361">11758 5621 317 0,'0'0'44'0,"0"0"39"16,0 0 74-16,0 0-39 15,0 0-48-15,0 0-10 16,0 0 16-16,83-38-14 16,-53 14-13-16,7-3-14 15,-10 1-6-15,7 0-11 16,-14 2 1-16,-8 1-1 15,2 2 2-15,-5 1 3 16,2 3 1-16,-11 2-2 16,3 3 4-16,-3 3-11 0,3 4-4 15,-3 2-3-15,0 2-5 16,0 1-1-16,0 0-1 16,0 0 2-16,0 0 3 15,0 0 6-15,0 0-8 16,0 0-2-16,0 0 0 15,0 0 0-15,0 0-2 16,0 0 0-16,0 0 0 16,0 4 0-16,0 5-1 15,0 3 1-15,0 6 4 0,0 3 3 16,0 5 0 0,4 7 4-16,3 5 5 0,-7 4-3 15,3 0 0-15,-3 0 5 16,0-5 1-1,0-2-9-15,0-3 4 0,0-5 1 16,0-8-6-16,0-3-4 16,0-5-2-16,0-3 1 15,0-2-1-15,0-4-1 16,0-1 0-16,0-1 2 16,0 0-4-16,0 0-2 15,0 0-19-15,0 0-22 16,0 0-69-16,-17 0-80 15,14 0-168-15,0 0-262 16</inkml:trace>
  <inkml:trace contextRef="#ctx0" brushRef="#br0" timeOffset="73565.293">10896 9785 440 0,'0'0'278'16,"0"0"-179"-16,0 0 53 15,0 0 4-15,0 0-102 16,0 0-9-16,0 0 3 0,0-3-5 16,-14-5-13-16,-3 2-5 15,4 0 1-15,-4 0-3 16,0 1-4-16,8 2-7 16,-8 3-1-16,-3 0 2 15,3 0-4-15,-3 8-8 16,-4 11 0-16,7 7-1 15,5 1-3-15,-5 0 1 16,11 0 1-16,-5 0 0 16,8-1 1-16,3-4 1 15,0-2-1-15,0-5-1 16,0-3 1-16,0-4-1 16,0-4 1-16,3-1-5 0,11-2-43 15,6 4-32 1,3 1 29-16,-3 3 12 0,4 3 22 15,-15 3 17-15,2 3-4 16,-8 0 3-16,3-1 1 16,-6-2 6-16,0-2 4 15,0-2 11-15,0-2-3 16,0 0 2-16,-9 0 12 16,-8-1-13-16,-7-2-9 15,-2-5 0-15,-11-1-3 16,-4 0-7-16,4 0-15 15,8-7-27-15,12-3-27 16,17 4-28-16,0 4-103 16,11-1-219-16</inkml:trace>
  <inkml:trace contextRef="#ctx0" brushRef="#br0" timeOffset="74053.987">11090 9792 728 0,'0'0'93'0,"0"0"71"16,0 0-3-16,0 0-86 16,0 0-56-16,0 0-3 15,0 0-8-15,-188 155-7 16,162-93-1-16,9 4 1 16,10-3-1-16,0-7 0 15,7-13 0-15,7-8 0 16,17-13-6-16,-1-9-12 15,0-9-18-15,7-4 14 16,1-6-4-16,-11-20 3 0,0-5 13 16,-14-1 10-16,-6 0 8 15,0 7 3-15,-3 4 18 16,-20 7 21-16,-14 8-5 16,10 6 17-16,4 0-16 15,6 0-29-15,14 0-17 16,3 12-3-16,0 4-86 15,0 3-123-15,0-10-130 16,6-3-228-16</inkml:trace>
  <inkml:trace contextRef="#ctx0" brushRef="#br0" timeOffset="74376.125">11330 10040 135 0,'0'0'671'0,"0"0"-526"16,0 0 38-16,0 0-59 16,0 0-83-16,0 0-20 0,73-6 11 15,-39 6-17-15,-5 2-15 16,5 4-8-16,-7-2-88 16,-24-1-145-16,5-1-275 15</inkml:trace>
  <inkml:trace contextRef="#ctx0" brushRef="#br0" timeOffset="74929.645">11714 9840 135 0,'0'0'470'15,"0"0"-406"-15,0 0 70 16,0 0-32-16,0 0-45 16,0 0-10-16,117-34-3 15,-107 45-9-15,-3 3 10 16,-4 4 3-16,-3 0-6 15,0 3-11-15,0-1-5 16,-10-1-7-16,-7-2 2 0,0-5-1 16,5 0-2-16,-2-7-8 15,11-1 3-15,3-1-6 16,-3-3-4-16,3 4-3 16,0 2-8-16,0 5-7 15,3 4-9-15,3 5 7 16,8 1-3-16,-5 0 11 15,5 1 7-15,-11-1 0 16,1-1 2-16,-4-1 0 16,0-1 3-16,0 1 0 15,0-6 1-15,0-2-1 16,-18-2 5-16,3-6 9 0,-5-3 0 16,0 0-6-16,-4 0-11 15,4-11-1-15,3-4-45 16,14 0-29-16,3-1-43 15,0-1-79-15,0 11-113 16,9 0-180-16</inkml:trace>
  <inkml:trace contextRef="#ctx0" brushRef="#br0" timeOffset="75486.157">11992 9866 438 0,'0'0'73'0,"0"0"62"16,0 0-2-16,0 0-33 15,0 0-35-15,0 0-6 0,84-75-12 16,-75 75-8 0,5 0-10-16,-5 10 1 0,5 6-3 15,-5 6-1-15,-1 0-1 16,-5 5-2-16,-3 2 1 15,0 1 3-15,0 0-7 16,-3 3 1-16,-14 1-4 16,3 0-4-16,2 0-1 15,-5-4 0-15,0-2 0 16,7-4 1-16,-7-5-7 16,3-2-4-16,8-7 2 15,0-1-2-15,-2-7 1 16,8-1-1-16,0-1 0 15,0 0-2-15,0 0-1 16,0 2-9-16,14 1-9 0,6 0 0 16,7-2 17-16,-1-1-8 15,8 0-25-15,-4 0-68 16,-16 0-84-16,-8 0-214 16</inkml:trace>
  <inkml:trace contextRef="#ctx0" brushRef="#br0" timeOffset="75793.335">12493 10018 841 0,'0'0'136'0,"0"0"46"16,0 0-85-16,0 0-60 16,0 0-22-16,0 0-5 15,144-4-10-15,-121 10-29 16,-9 4-65-16,-14 0-96 15,0-4-106-15,-8-3-112 16</inkml:trace>
  <inkml:trace contextRef="#ctx0" brushRef="#br0" timeOffset="75951.911">12443 10163 350 0,'0'0'353'0,"0"0"-233"15,0 0 34-15,0 0-46 16,0 0-108-16,0 0-4 16,211 8-119-16,-211-8-207 15</inkml:trace>
  <inkml:trace contextRef="#ctx0" brushRef="#br0" timeOffset="82798.107">13215 9881 661 0,'0'-31'116'0,"0"9"-113"16,23 4 48-16,7 6 74 15,4 6-100-15,-8 6 0 16,1 0 19-16,1 12-3 16,-5 10-1-16,-3 5-10 0,-11 1 4 15,5-1-13-15,-11 0-2 16,-3 0 3-16,0 1 1 16,0 2 5-16,-20 1 0 15,0-1-8-15,-3-2-9 16,-1 3 0-16,-7-4-5 15,8-2-4-15,0-4 1 16,11-6-2-16,1-5 0 16,5-3 0-16,6-3-1 15,0-2-2-15,0 2-3 16,0 1-10-16,20 3-7 16,3-1 19-16,9-3 3 0,9-4 2 15,2 0-2-15,-2 0-10 16,-4-6-52-16,-11-4-54 15,-23 5-72-15,-3-1-152 16</inkml:trace>
  <inkml:trace contextRef="#ctx0" brushRef="#br0" timeOffset="83264.859">13710 9834 468 0,'0'0'203'16,"0"0"-123"-16,0 0 20 16,0 0-36-16,0 0-59 15,0 0 12-15,-3 69 22 16,-8-39 9-16,1 2 5 0,-4-1-1 16,8 3-17-1,-8-3-5-15,5-2 2 0,6-3-9 16,3-7-1-1,0-6-6-15,0-2-2 0,0-5-11 16,0 0 3-16,6 0 2 16,11-3-5-16,3-3-1 15,4 0-2-15,-1 0-2 16,6-6-9-16,2-9-39 16,-4-4-51-16,-7-1-46 15,-20 11-92-15,0-2-112 16</inkml:trace>
  <inkml:trace contextRef="#ctx0" brushRef="#br0" timeOffset="83430.416">13903 9969 475 0,'0'0'199'16,"0"0"-99"-16,0 0 83 16,0 0-23-16,0 0-85 15,0 0-13-15,-43 294-34 16,43-261-25-16,0-6-3 15,0-6-84-15,0-21-137 16,0 0-263-16</inkml:trace>
  <inkml:trace contextRef="#ctx0" brushRef="#br0" timeOffset="85994.559">13172 5659 450 0,'0'0'107'16,"0"0"-7"-16,0 0-16 15,0 0-19-15,0 0-42 16,0 0 24-16,0 0 14 16,110-87-4-16,-81 57-6 0,2-2-24 15,-11 2-9-15,1 5-10 16,-12 5 4-16,-3 4-3 15,5 5 3-15,-11 3 15 16,3 1 9-16,-3 4-12 16,0 1-2-16,0 2-4 15,0 0-2-15,0 0-9 16,0 0 0-16,0 0-4 16,0 12-3-16,3 8-4 15,8 12 4-15,-8 7 8 16,3 9 7-16,0 4 0 15,2 1 2-15,-5 1-1 16,-3-6 9-16,0-6-11 0,0-7-5 16,0-6-7-1,3-10-2-15,1-5 0 0,-1-8-44 16,-3-6-79-16,0 0-163 16,0 0-394-16</inkml:trace>
  <inkml:trace contextRef="#ctx0" brushRef="#br0" timeOffset="87097.608">10497 10801 634 0,'0'0'108'16,"0"0"53"-16,0 0-55 16,0 0-63-16,0 0-18 15,0 0 18-15,145-65-23 16,-125 65 4-16,-3 11-4 0,-11 4-10 15,3 5-2-15,2-1 21 16,-11 5-3-16,0 5 2 16,0 4 1-16,-23 4-4 15,0 0-5-15,-12-3-6 16,9-4-6-16,6-3 0 16,-3-2-4-16,9-6-1 15,8-4-3-15,2-5 0 16,4 0-3-16,0-4-6 15,7-2-5-15,19-1 0 0,11-3-19 16,4 0 16-16,2 0 0 16,-3 0-34-1,1-12-53-15,-38 5-104 0,0-1-196 16</inkml:trace>
  <inkml:trace contextRef="#ctx0" brushRef="#br0" timeOffset="87495.545">10936 10798 576 0,'0'0'113'0,"0"0"50"0,0 0-42 16,0 0-59-16,0 0-38 15,0 0 21-15,0 36-1 16,0-16 14-16,0 1 5 16,-11 0-25-16,8 0-11 15,0 0-6-15,-11 0 2 16,11 0 0-16,0 0-7 16,-3 0-2-16,-2-1-4 15,5-2-1-15,3-3 3 16,0 0-6-16,0-3-2 15,0-5-3-15,0-1 1 0,3-3-2 16,11-1-11 0,6-1 3-16,3-1-12 15,-3 0-7-15,7 0-16 16,-1-3-48-16,2-11-54 0,-22 4-133 16,-6 0-193-16</inkml:trace>
  <inkml:trace contextRef="#ctx0" brushRef="#br0" timeOffset="87665.09">11133 10923 652 0,'0'0'49'0,"0"0"126"16,0 0 8-16,0 0-84 16,0 0-24-16,0 0-13 15,-14 219-46-15,14-189-15 16,0-3-1-16,0-7-77 0,3-8-101 15,-3-12-179-15</inkml:trace>
  <inkml:trace contextRef="#ctx0" brushRef="#br0" timeOffset="87861.565">11307 11033 326 0,'0'0'617'0,"0"0"-549"16,0 0 62 0,0 0-70-16,0 0-26 15,0 0-27-15,0 0-7 0,200 15-114 16,-186-12-162 0,-14 0-427-16</inkml:trace>
  <inkml:trace contextRef="#ctx0" brushRef="#br0" timeOffset="88309.367">11645 11191 825 0,'0'0'35'15,"0"0"95"-15,0 0-1 16,0 0-83-16,0 0-39 16,0 0-3-16,240-241 1 15,-217 208-4-15,-6 4 3 16,-11 8 15-16,-2 9 1 15,-1 6 6-15,-3 6 24 16,0 0 2-16,0 0-9 0,0 0-10 16,0 0-6-1,0 0-10-15,0 14 0 0,0 16-2 16,0 9-5-16,-3 7 6 16,-1 4 3-16,4-1-11 15,0-5-8-15,0-3 0 16,0-4-6-16,0-14-53 15,0-3-34-15,0-13-48 16,0-7-79-16,0-3-149 16</inkml:trace>
  <inkml:trace contextRef="#ctx0" brushRef="#br0" timeOffset="88740.215">12209 10861 147 0,'0'0'543'16,"0"0"-454"-16,0 0 110 16,0 0-47-16,0 0-97 15,0 0-14-15,-23 17-21 16,-1 13-11-16,-7 6 4 15,5 6-7-15,0 2 7 0,9 3-3 16,7 1 8 0,10-4-8-16,0-3-5 0,0-8-5 15,16-8-7-15,15-11-4 16,-2-8-20-16,9-6 13 16,-12 0-7-16,0-7-3 15,-9-16-1-15,-3-4 6 16,-14 3 23-16,0-1 1 15,0 7 12-15,-23 6 32 16,-11 2 2-16,8 7 17 16,2 3-16-16,4 0-9 15,9 0-31-15,8 0-8 16,3 3-57-16,0 3-149 16,0 2-263-16</inkml:trace>
  <inkml:trace contextRef="#ctx0" brushRef="#br0" timeOffset="89457.297">12570 11048 605 0,'0'0'95'16,"0"0"101"-16,0 0-38 15,0 0-95-15,0 0-43 16,0 0 8-16,84 0-5 15,-58 0-12-15,-3 0-11 16,4 0-5-16,-10 0-80 16,0 3-93-16,-17 0-139 15,0 0-107-15</inkml:trace>
  <inkml:trace contextRef="#ctx0" brushRef="#br0" timeOffset="89629.836">12579 11152 598 0,'0'0'107'15,"0"0"-11"-15,0 0 12 16,0 0-52-16,0 0-44 16,0 0-12-16,174 22-107 15,-157-22-308-15</inkml:trace>
  <inkml:trace contextRef="#ctx0" brushRef="#br0" timeOffset="90207.819">13238 10920 475 0,'0'0'89'16,"0"0"24"-16,0 0 16 15,0 0-85-15,0 0-31 16,0 0-11-16,30 101 23 15,-7-64 6-15,-3 1-6 16,-3 3 5-16,0-1-14 16,-10-1-2-16,-4 0-6 15,-3-4-4-15,0-6 1 16,0-9-2-16,-3-3-1 16,-7-6 2-16,-13-10 5 15,-5-1 6-15,5-5 0 16,0-17-15-16,2-2-17 0,12-1 6 15,6-3 11 1,3 0 0-16,3-2-5 16,20-2-21-16,15 2-4 0,-12 1-6 15,3 2 0-15,2 3 18 16,-10 3 3-16,-9 3 15 16,-1 3 6-16,-11 2 40 15,0 1 28-15,-14-2 0 16,-9-1-3-16,-1 0-1 15,1 1-38-15,3 1-27 16,6 3-5-16,5 5-49 16,9 2-59-16,0 3-83 15,0 0-183-15</inkml:trace>
  <inkml:trace contextRef="#ctx0" brushRef="#br0" timeOffset="92517.643">14592 5647 433 0,'0'0'121'0,"0"0"-85"15,0 0 52-15,0 0 77 16,0 0-94-16,0 0-4 16,0 0 13-16,144-123-28 0,-115 88-21 15,6 3-8-15,-20 8-12 16,2 7 3-16,-3 6 0 16,-14 6 3-16,0 5 8 15,0 0 7-15,0 0-12 16,0 0-10-16,0 0-4 15,0 9-3-15,0 17 4 16,0 13-4-16,0 12 5 16,0 8 9-16,0 3 0 15,0-5-3-15,0-5 2 16,0-6-13-16,0-9 0 16,0-8-3-16,0-8-21 15,0-9-90-15,0-12-116 0,0 0-161 16</inkml:trace>
  <inkml:trace contextRef="#ctx0" brushRef="#br0" timeOffset="93695.492">10936 11600 671 0,'0'0'124'15,"0"0"32"-15,0 0-15 16,0 0-23-16,0 0-75 16,0 0-40-16,0 0 1 15,6 126 15-15,24-66 20 16,4-2 4-16,-5-6-24 15,-5-5 5-15,-4-8-15 0,-6-8-2 16,-11-6-5-16,-3-9 4 16,0-7-1-16,0-3 0 15,0-6 0-15,-20 0 3 16,-7 0-1-16,1-9-7 16,-11-12-17-16,17-3-17 15,3-2 5-15,13 2-24 16,4-2 15-16,14-2 15 15,13-5-20-15,13 0 0 16,0 0-2-16,-10 0 24 16,-4 4 21-16,-9 5 3 15,-11 2 0-15,-6 2 16 16,0 2 28-16,-9-2 17 16,-17-2 1-16,-11-1-18 0,10 2-19 15,-4 5 3-15,11 5-21 16,11 5-6-16,6 6-4 15,3 0-6-15,0 2-29 16,0 25-102-16,0-9-101 16,9 4-177-16</inkml:trace>
  <inkml:trace contextRef="#ctx0" brushRef="#br0" timeOffset="93965.769">11350 11839 793 0,'0'0'159'0,"0"0"-19"16,0 0 0-16,0 0-84 15,0 0-51-15,0 0 9 16,0 0-2-16,107 0-12 16,-84 0-21-16,-3 0-136 15,-16 0-203-15,-4 0-310 0</inkml:trace>
  <inkml:trace contextRef="#ctx0" brushRef="#br0" timeOffset="94475.407">11810 11591 424 0,'0'0'490'0,"0"0"-462"16,0 0 80-16,0 0-32 15,0 0-76-15,0 0 0 0,61 106 4 16,-38-56 23-16,8-5 15 16,-11-3 4-16,-10-5-7 15,4-7-24-15,-14-6-4 16,0-6-2-16,0-6-1 16,-11-3 3-16,-16-5 12 15,-2-4 2-15,-8 0-14 16,0-4-10-16,10-11-2 15,7 0-5-15,17 0-10 16,3-5-3-16,0-4-9 16,20-3-1-16,10-3 4 15,10 0-10-15,0-2 8 16,-3 0 16-16,-10 2 8 16,-7 2 3-16,-17 2 15 0,-3 7 29 15,0-1 27-15,0-1 5 16,-20 5-12-16,0 1-36 15,3 3 3-15,4 9-10 16,-4 1-21-16,0 2-16 16,8 0-32-16,1 22-64 15,8 10-88-15,0-15-190 16,0-1-332-16</inkml:trace>
  <inkml:trace contextRef="#ctx0" brushRef="#br0" timeOffset="94729.726">12218 11798 527 0,'0'0'465'0,"0"0"-320"15,0 0 0-15,0 0-95 16,0 0-49-16,0 0 10 16,115-21-11-16,-92 21-4 15,-10 0-79-15,-3 5-106 0,-10 1-141 16,0 1-188 0</inkml:trace>
  <inkml:trace contextRef="#ctx0" brushRef="#br0" timeOffset="94888.303">12189 11882 342 0,'0'0'449'0,"0"0"-325"15,0 0 35-15,0 0-93 16,0 0-46-16,0 0-9 16,127 4-11-16,-90-4-53 15,-31 0-114-15,-3 0-253 16</inkml:trace>
  <inkml:trace contextRef="#ctx0" brushRef="#br0" timeOffset="95225.401">12690 11720 26 0,'0'0'833'0,"0"0"-765"15,0 0 124-15,0 0-99 16,0 0-71-16,0 0-21 16,-114 137 5-16,111-85-3 15,3-3-3-15,20-6-7 16,10-11 1-16,10-13-1 0,14-9 0 16,-4-10-4-16,7-7 8 15,-13-18 3-15,-18-13 7 16,-6-4 8-16,-20 0 15 15,0 5 21-15,-17 3 0 16,-12 10-1-16,-8 8-13 16,-1 7-30-16,9 3-7 15,6 3-81-15,12 3-150 16,8 0-502-16</inkml:trace>
  <inkml:trace contextRef="#ctx0" brushRef="#br0" timeOffset="96512.957">16038 5530 452 0,'0'0'57'15,"0"0"55"-15,0 0-6 16,0 0-20-16,0 0-36 16,0 0 10-16,-99 36 4 15,79 8-10-15,3 10-11 16,11 3-18-16,-2-3-17 0,8-6-5 16,8-10-3-1,18-10 0-15,3-10-15 0,6-10 15 16,5-8 0-16,-8 0 0 15,3-14 2-15,2-15 7 16,-22-3 25-16,2-4 8 16,-14-2-4-16,-3 0 10 15,0 7-10-15,-9 7 4 16,-11 9-7-16,14 7-21 16,-11 7-14-16,17 1-59 15,0 0-99-15,0 2-224 16</inkml:trace>
  <inkml:trace contextRef="#ctx0" brushRef="#br0" timeOffset="97105.373">17229 5453 543 0,'0'0'143'0,"0"0"4"15,0 0-48-15,0 0 14 16,0 0-74-16,0 0-17 0,0 0-6 16,-257 233-8-16,257-183-8 15,26-9-9-15,14-8 0 16,7-12-3-16,10-10 5 16,-7-11 5-16,4 0 1 15,-8-11 1-15,-5-19 11 16,-18-7 29-16,-20-5 12 15,-3-3 23-15,-14 2-3 16,-15 2-22-16,-12 11-13 16,12 9-11-16,9 11-26 15,3 6-18-15,17 4-89 16,0 2-161-16,6 13-404 0</inkml:trace>
  <inkml:trace contextRef="#ctx0" brushRef="#br0" timeOffset="97690.807">18750 5567 264 0,'0'0'336'16,"0"0"-194"-16,0 0 32 0,0 0-37 15,0 0-59-15,0 0-32 16,-188 36-5-16,162 8-16 15,9 7-10-15,14 5-4 16,3-2-9-16,3-7-2 16,34-10-5-16,-4-9 3 15,13-12 0-15,5-10 2 16,-4-6 3-16,-1-11 5 16,-12-19 11-16,-7-9 10 15,-21-6-3-15,-6 0 2 16,-6-2 3-16,-31 8 0 15,-4 7-16-15,6 13-15 16,-3 10-23-16,27 9-121 0,8 0-181 16</inkml:trace>
  <inkml:trace contextRef="#ctx0" brushRef="#br0" timeOffset="99978.689">9846 3150 565 0,'0'0'176'0,"0"0"-55"15,0 0-36-15,0 0 22 16,0 0-73-16,0 0-31 15,0 0-2-15,23-5 1 0,1 5 17 16,5 3-4-16,2 2-9 16,2 0-6-16,1 0-63 15,-11-2-96-15,-20-3-110 16,0 1-154-16</inkml:trace>
  <inkml:trace contextRef="#ctx0" brushRef="#br0" timeOffset="100323.766">9863 3230 537 0,'0'0'188'0,"0"0"-38"15,0 0-35-15,0 0 12 16,0 0-99-16,0 0-28 15,0 0-25-15,27 8 20 0,-1-2-17 16,17 0-60-16,-26-4-146 16,-7-1-130-16</inkml:trace>
  <inkml:trace contextRef="#ctx0" brushRef="#br0" timeOffset="101171.499">10457 3290 126 0,'0'0'445'0,"0"0"-326"15,0 0 4-15,0 0 33 16,0 0-63-16,0 0-32 16,31-16-9-16,-5-11 14 15,18-6-4-15,5-6-26 16,6-4-19-16,-9 4 6 16,-2 0 1-16,-4 3-2 15,-11 5-4-15,-5 5-3 16,-10 11 0-16,-8 7-2 0,-6 8 3 15,0 0 4 1,0 0-2-16,0 0-14 0,0 8-3 16,0 16 1-16,0 14-1 15,0 11 24-15,0 9-10 16,-3-3-7-16,-7 4-5 16,0-6-3-16,3-4-2 15,1-7-52-15,-2-9-38 16,8-9-75-16,0-9-92 15,0-15-145-15,0 0-201 16</inkml:trace>
  <inkml:trace contextRef="#ctx0" brushRef="#br0" timeOffset="101807.797">11411 3026 368 0,'0'0'156'16,"0"0"-9"-16,0 0-2 16,0 0-35-16,0 0-49 15,0 0-8-15,-41-5-29 16,7 17-12-16,2 14 4 0,-12 11-2 16,4 9-1-1,3 3 11-15,16 6-3 0,15-8-12 16,6-3-9-16,0-11-1 15,10-10-15-15,24-8-5 16,3-14-5-16,-1-1 13 16,4-7 13-16,3-25-3 15,-6-5 7-15,-7-7-3 16,-2-1 10-16,-19-2-7 16,-6 5 18-16,-3 7 8 15,0 11 3-15,-12 8 31 16,-5 8-18-16,3 4-19 15,8 2-27-15,6 2-59 0,0 0-103 16,0 11-239 0</inkml:trace>
  <inkml:trace contextRef="#ctx0" brushRef="#br0" timeOffset="102183.792">11714 3113 735 0,'0'0'29'16,"0"0"67"-16,0 0 1 0,0 0-29 15,0 0-54-15,0 0-2 16,-107 163-7-16,107-120 0 15,3-7-5-15,24-9-9 16,7-9-3-16,-5-10-13 16,9-8 18-16,2 0-9 15,-8-26 16-15,3-10 14 16,-12-4-10-16,-6-7 12 16,-17 3 12-16,0 5 4 15,-20 6 24-15,-7 10 9 16,-7 11-26-16,8 8-39 15,6 4-5-15,6 0-85 16,14 11-134-16,0 0-414 0</inkml:trace>
  <inkml:trace contextRef="#ctx0" brushRef="#br0" timeOffset="102759.252">12001 3366 472 0,'0'0'232'0,"0"0"-68"16,0 0-87-16,0 0 14 15,0 0-35-15,0 0-18 16,165-118-19-16,-125 82 7 16,-11 2 6-16,-5 5 9 15,-7 9 1-15,-3 10 13 16,-11 7 2-16,-3 3-2 15,0 0-9-15,0 0-18 16,0 0-15-16,0 23-13 16,-11 11 4-16,1 14-4 15,-7 11 5-15,11-3 1 16,-5-5-6-16,11-6-9 16,0-7-96-16,0-11-73 0,11-27-90 15,-8 0-294-15</inkml:trace>
  <inkml:trace contextRef="#ctx0" brushRef="#br0" timeOffset="103105.831">12379 3402 565 0,'0'0'53'0,"0"0"51"16,0 0-32-16,0 0-35 15,0 0-28-15,0 0-1 16,0 0 49-16,374-230-14 16,-357 211 0-16,-3 12 37 15,-14 6 13-15,0 1 10 16,0 0-18-16,0 0-50 15,0 4-20-15,-8 20-15 16,2 11 0-16,-11 11 0 16,8 4 5-16,-5-5-5 15,5-4-74-15,9-8-100 16,0-29-71-16,0-4-84 0</inkml:trace>
  <inkml:trace contextRef="#ctx0" brushRef="#br0" timeOffset="103427.477">12770 3397 713 0,'0'0'35'0,"0"0"50"16,0 0 32-16,0 0-84 15,0 0-25-15,0 0 15 16,321-182 10-16,-281 152-6 16,-10 6 3-16,-10 8 9 0,-9 8 18 15,-8 7 15-15,-3 1 5 16,0 0-21-16,0 0-27 16,0 19-16-16,0 19-7 15,-14 13-5-15,2 12 7 16,-9-3-8-16,4-6-19 15,14-7-130-15,3-38-148 16,0-8-338-16</inkml:trace>
  <inkml:trace contextRef="#ctx0" brushRef="#br0" timeOffset="103946.091">13462 3221 503 0,'0'0'151'16,"0"0"33"-16,0 0-50 16,0 0-22-16,0 0-84 15,0 0 7-15,-79 95-2 16,65-56-9-16,14-1-24 15,0-7-3-15,20-7-11 16,6-9-15-16,8-12-9 16,-7-3 19-16,-1-3 15 15,5-22 4-15,-16-5 11 16,-1-6-3-16,0-2-2 0,-14 2 5 16,0 3 4-1,0 7 24-15,-17 10 13 0,0 7-16 16,-3 9-4-16,-3 0-32 15,0 7 0-15,-1 19-12 16,4 6-92-16,17-18-125 16,3-1-284-16</inkml:trace>
  <inkml:trace contextRef="#ctx0" brushRef="#br0" timeOffset="104322.085">13869 3262 693 0,'0'0'84'0,"0"0"53"15,0 0-27-15,0 0-15 16,0 0-63-16,0 0-7 15,-133 167-14-15,133-131-11 16,6-4-3-16,22-12-27 16,-2-6-2-16,4-12 11 15,4-2-6-15,6-13 12 16,1-20 11-16,-12-7-10 16,-3-4 6-16,-12-2 8 0,-14 3 10 15,0 5 0-15,-20 9 25 16,-3 9 8-16,0 11-17 15,0 9-26-15,2 0-15 16,1 18-41-16,17-2-110 16,3 0-330-16</inkml:trace>
  <inkml:trace contextRef="#ctx0" brushRef="#br0" timeOffset="104687.108">14265 3299 561 0,'0'0'234'15,"0"0"-115"-15,0 0-30 16,0 0 34-16,0 0-70 15,0 0-23-15,-131 167-6 16,131-133-24-16,7-6 2 16,19-10 2-16,8-10-4 15,10-8-8-15,2-9 7 16,1-29-2-16,-1-12-9 0,-12-10-18 16,-14-3-16-1,-20 5 41-15,0 11 5 0,-20 12 12 16,-6 14 31-16,-14 14-17 15,5 7-26-15,6 7-32 16,15 10-143-16,8 2-588 16</inkml:trace>
  <inkml:trace contextRef="#ctx0" brushRef="#br0" timeOffset="105767.219">14615 3560 446 0,'0'0'79'0,"0"0"42"15,0 0 16-15,0 0-42 16,0 0-37-16,0 0-5 16,0 0 15-16,141-60-6 15,-135 60-28-15,1 0-10 16,3 0-14-16,-10 0-3 16,3 5 6-16,-3 7 10 15,0 5 10-15,0 1-3 16,0 3 2-16,0 2-4 15,0-1-13-15,0 1 3 16,-13-2-4-16,3-2-5 0,-4-2 1 16,8-2-2-16,-11-1 1 15,11-2 0-15,-5-3-3 16,8-3-1-16,0-4-1 16,3-2-3-16,0 0 2 15,0 0-1-15,0 0 4 16,0 0-5-16,0 0 7 15,0 0-7-15,3 0-1 16,11-1-8-16,-2-3 8 16,8 2 5-16,1 2-5 15,-4 0 3-15,0 0-1 16,-5 0-2-16,2 6-1 16,0 3-4-16,-8 0-62 0,0 2-94 15,-6-10-101-15,0-1-283 16</inkml:trace>
  <inkml:trace contextRef="#ctx0" brushRef="#br0" timeOffset="130830.33">17131 1886 423 0,'0'0'188'0,"0"0"-142"0,0 0 35 15,0 0 35 1,0 0-41-16,0 0-31 15,0 0-3-15,-23-137-6 16,37 123-12-16,6 4-6 0,3 5-3 16,4 5-5-16,7 0 1 15,-5 6-5-15,8 18-1 16,-10 5 4-16,7 2 2 16,-11 1 4-16,-13 0-10 15,3-1 0-15,-13-2-4 16,0 0 6-16,0-5-2 15,-10-2 2-15,-3-5 6 16,-10-2-6-16,3-5-3 16,-11-1 9-16,4-1-2 15,4-5-3-15,0-2 0 0,6-1 1 16,8 0-4 0,1 0-4-16,8 0-1 0,0 0-11 15,0 2-7 1,0 7-15-16,8 4-27 0,-2 7 7 15,0 1 52-15,5 0 4 16,-2 0-2-16,2-2 1 16,-8-2 1-16,0-2-2 15,-3-3 2-15,0-3 2 16,0-1-3-16,0-4-1 16,-6 2 9-16,-14-1 3 15,-11-4 9-15,-2-1 4 16,-7 0-12-16,6 0-7 15,7-6-6-15,18-10-6 0,1-5-31 16,8-3-87-16,0 0-88 16,11 14-62-16,9 4-174 15</inkml:trace>
  <inkml:trace contextRef="#ctx0" brushRef="#br0" timeOffset="131514.008">17492 1834 387 0,'0'0'41'16,"0"0"66"-16,0 0-15 0,0 0-42 16,0 0-44-16,0 0 9 15,0 0 12-15,67-78 12 16,-50 78-4-16,3 3 4 15,-3 11-7-15,-4 2-5 16,-2 4-11-16,-2 3-8 16,-9 2 6-16,0 5-5 15,0 2 6-15,0 2 8 0,-12 4-2 16,-19 1 6 0,4 0-2-16,-2 0-7 0,-5-1-8 15,4-3-2 1,-4-4 1-16,11-4-5 0,6-6 0 15,11-7-1-15,2-4-3 16,4-2-10-16,0-1-2 16,7 1-5-16,16 0-3 15,11-2 20-15,6-5 5 16,4-1-5-16,-1 0-16 16,1 0-45-16,-12-6-54 15,-21-1-94-15,-11-3-125 16</inkml:trace>
  <inkml:trace contextRef="#ctx0" brushRef="#br0" timeOffset="132091.969">17911 1686 260 0,'0'0'270'0,"0"0"-166"16,0 0-38-16,0 0-6 15,0 0 2-15,0 0 10 16,0 0-18-16,-57 261-6 15,51-211-5-15,-2-6-6 16,2-5-25-16,2-6-3 16,1-6 3-16,3-6-6 15,-7-9-3-15,7-6-2 16,0-4-1-16,0-2-2 16,0 0-3-16,0-5-18 15,10-14-6-15,14-4 8 0,-1 0 14 16,3 10-14-1,-6 7-8-15,-2 6 18 0,-1 0 9 16,-11 11-7-16,11 9 9 16,0 6 12-16,-11 3-7 15,0-2 7-15,2-2-1 16,-8-1-5-16,0-3 1 16,0-3-2-16,-11-2 1 15,2-7 10-15,-11-2 5 16,-11-4-7-16,-2-3 0 15,-7 0 2-15,3 0-12 16,10 0-4-16,21-5-4 16,6-3-24-16,0-9-43 15,3 8-119-15,17-3-181 16</inkml:trace>
  <inkml:trace contextRef="#ctx0" brushRef="#br0" timeOffset="132401.143">18268 2114 456 0,'0'0'90'0,"0"0"-10"16,0 0 32-16,0 0-1 15,0 0-59-15,0 0-14 16,-30 163-10-16,30-142-21 16,0-4-7-16,0-4-28 15,0-7-88-15,0-6-73 16,0 0-138-16</inkml:trace>
  <inkml:trace contextRef="#ctx0" brushRef="#br0" timeOffset="132569.196">18305 1839 693 0,'0'0'126'16,"0"0"-39"-16,0 0-84 15,0 0-3-15,0 0-58 16,0 0-52-16,101-125-84 16,-101 125-163-16</inkml:trace>
  <inkml:trace contextRef="#ctx0" brushRef="#br0" timeOffset="133033.954">18516 1820 262 0,'0'0'214'16,"0"0"-144"-16,0 0-17 15,0 0 25-15,0 0 4 16,0 0-9-16,0 0-13 15,0 171-6-15,0-136-2 16,-3-3-11-16,-11 0-5 16,7 0-15-16,-6-2-3 15,6 0 1-15,-7 0-6 16,5-3-2-16,-2-4 6 16,5-7-12-16,3-4-5 15,3-7-10-15,0-5-66 16,0 0-76-16,0-3-136 0,0-9-130 15</inkml:trace>
  <inkml:trace contextRef="#ctx0" brushRef="#br0" timeOffset="133207.489">18409 2179 360 0,'0'0'137'0,"0"0"-18"15,0 0-32-15,0 0 36 16,0 0-88-16,0 0-28 16,170 3-7-16,-150 2-120 15,-20-4-140-15</inkml:trace>
  <inkml:trace contextRef="#ctx0" brushRef="#br0" timeOffset="153626.881">10497 3764 700 0,'-6'6'2'0,"6"-6"-1"15,0 0 25-15,0 0 69 16,3 0-74-16,14 0-14 16,7 0 9-16,2 0-2 15,14 8-9-15,4-1 0 16,5 2-5-16,2-1-38 0,-1-3-116 16,-33-5-55-16,0 0-55 15</inkml:trace>
  <inkml:trace contextRef="#ctx0" brushRef="#br0" timeOffset="154063.714">11015 3688 514 0,'0'0'79'16,"0"0"3"-16,0 0-43 16,0 0 14-16,0 0-49 0,0 0 18 15,40 28 21-15,-5-20-12 16,-12-1-21-16,9 1-10 15,-1-1-4-15,-4 1-93 16,-13-6-65-16,-11 0-122 16</inkml:trace>
  <inkml:trace contextRef="#ctx0" brushRef="#br0" timeOffset="154446.69">11541 3664 546 0,'0'0'83'16,"0"0"-52"-16,0 0-28 15,0 0 27-15,0 0-20 16,0 0 9-16,76 10-3 15,-42-6-12-15,3 1-4 16,-11 0-35-16,-19-4-86 16,3 1-123-16</inkml:trace>
  <inkml:trace contextRef="#ctx0" brushRef="#br0" timeOffset="154849.612">12035 3684 221 0,'0'0'372'0,"0"0"-322"16,0 0-7-16,0 0 4 15,0 0-15-15,0 0-23 16,0 0 8-16,73 7-10 16,-42-7-7-16,-4 6 0 15,-1-4-62-15,-12 0-86 16,-8-2-119-16</inkml:trace>
  <inkml:trace contextRef="#ctx0" brushRef="#br0" timeOffset="155300.407">12547 3656 534 0,'0'0'98'16,"0"0"7"-16,0 0 13 15,0 0-41-15,0 0-69 16,0 0-6-16,12 3 3 16,5-3 3-16,4 0-4 15,-4 0-4-15,6 0 0 16,0 0-33-16,3 0-61 15,-2 0-68-15,-17 0-75 16,-7 0-76-16</inkml:trace>
  <inkml:trace contextRef="#ctx0" brushRef="#br0" timeOffset="155675.403">13001 3652 515 0,'0'0'96'16,"0"0"-27"-16,0 0-50 16,0 0 15-16,0 0-18 0,0 0-7 15,96 1-5-15,-65-1-4 16,-1 0-24-16,-4 0-79 15,-18 1-133-15,-5-1-163 16</inkml:trace>
  <inkml:trace contextRef="#ctx0" brushRef="#br0" timeOffset="156073.339">13452 3683 415 0,'0'0'124'15,"0"0"-50"-15,0 0-58 16,0 0 28-16,0 0-21 15,0 0-17-15,0 0-4 0,107 11-2 16,-83-4-38 0,-18-4-99-16,-6 0-139 0</inkml:trace>
  <inkml:trace contextRef="#ctx0" brushRef="#br0" timeOffset="156486.235">13817 3756 612 0,'0'0'32'0,"0"0"12"0,0 0-39 16,0 0 19-16,0 0-19 16,0 0-5-16,86 11-16 15,-62 0-37-15,-4 1-45 16,0 1-59-16,-17-9-4 16</inkml:trace>
  <inkml:trace contextRef="#ctx0" brushRef="#br0" timeOffset="156978.917">14245 3802 267 0,'0'0'261'0,"0"0"-178"15,0 0-36-15,0 0-6 16,0 0 11-16,0 0-19 16,93 5-21-16,-67 0-9 15,-6 1-3-15,-3 5-12 16,-17-8-115-16,0 1-263 0</inkml:trace>
  <inkml:trace contextRef="#ctx0" brushRef="#br0" timeOffset="169842.022">8710 6280 82 0,'9'0'277'0,"-9"0"-260"15,0 0 52-15,0 0 61 16,0 0-36-16,0 0-34 16,0 0 18-16,0 0-3 15,0 0-13-15,0 0-12 16,0 0-3-16,0 0-6 0,-3 0-3 15,-3 0 5-15,-14 0-19 16,-4 0-20-16,-13 0 1 16,5-4-4-16,-16-4 3 15,1 2-3-15,4-1-2 16,2 1 2-16,12 0-1 16,3 1 3-16,-5 1-3 15,10 0-1-15,6 1 0 16,1 3 2-16,8 0-2 15,-8 0 1-15,11 0-6 16,-11 5 1-16,8 19-5 16,-15 14 6-16,7 13 4 15,5 10 6-15,-5 9 2 0,8 4 9 16,0 1-6 0,-2 0 2-16,5 1-2 0,3 1 7 15,0-3-4-15,0-2-6 16,0-2 1-16,0-3-1 15,0 1-2-15,0 2 4 16,0-1-4-16,0 2 4 16,0 0-5-16,0 1-4 15,-6 2 3-15,-5-2-2 16,2-1 1-16,5-5-3 16,-10-2 2-16,8 0-1 15,3-8 0-15,-8-4-1 16,8-6 1-16,0-6-1 15,3-12 0-15,0-7-1 16,0-6-1-16,0-7-6 0,0-2-4 16,3-1 2-16,3-1 5 15,5-1 5-15,-5-2 3 16,5 1-1-16,-4-1 1 16,-1 1 3-16,8-2-5 15,-5 0 5-15,8 0 3 16,0 0 4-16,6 0-7 15,4 0 0-15,7 0-2 16,-5-2 2-16,8-1-5 16,7 3 1-16,2 0 1 0,9 0-2 15,-3 0 1 1,9 0 6-16,2 0-6 0,1 0 1 16,0 0 0-16,2 0-3 15,4 0 2-15,11 0 1 16,-12 6-2-16,12-1 0 15,3 1-1-15,-1 0 0 16,4-1 3-16,3-1 0 16,-3 0-3-16,6-1 1 15,11 1 3-15,3-1-3 16,3 0 2-16,11 1-3 16,-11 2-5-16,3 1 5 15,5 0-1-15,-8 2 1 16,0-1 0-16,0 3 0 15,-6-2 2-15,3 0-2 0,0-1 2 16,3-4-1 0,0-2 2-16,8-2-3 0,-8 0-3 15,-3 0 3-15,0 0-1 16,-3 0 0-16,-14 0 1 16,3 0 0-16,-6 4 1 15,-4 2-1-15,-2 0 1 16,3-1 0-16,2 0-1 15,-2-2 2-15,3-2 0 16,3-1-2-16,0 0-1 16,0 0-1-16,4 0 2 0,-7 0-2 15,0 1 2-15,0 1 0 16,-4-1 0 0,1 1 0-16,-8 1 1 0,2-2-1 15,2 2 1-15,-4 0 0 16,5 0-1-16,3 1 3 15,2 0-2-15,-2 2-1 16,0-2-2-16,-5 1 1 16,12 0-1-16,-1-1 0 15,3 1 2-15,8-4 0 16,-11 1 1-16,3-2 0 16,5 0 0-16,-5 0 0 15,1 0-1-15,-4 0 2 16,6 0 1-16,-1 4-3 0,-2-1-2 15,5 2-1 1,-8-1 3-16,6-1 0 0,1 0-2 16,7-1 2-16,-5 2 1 15,8 2-1-15,8 2 2 16,-8 2-1-16,3 1 2 16,6 1 1-16,5-2-3 15,10-1-1-15,-1-3-1 16,3 0 0-16,0-1 1 15,5 1 1-15,-10-2-1 0,2 6 2 16,-3-3 1 0,3 2 0-16,-3 0 0 15,10-3-3-15,4 0 1 16,-5-2-3-16,12 1 4 0,2-2 0 16,0 0-2-16,7-1 2 15,4-1 3-15,-7-1-2 16,2 2-3-16,5-1-1 15,-10 3-1-15,-1 4 1 16,-10 1 1-16,1 2-1 16,-11-1 2-16,3 1-1 15,12-1 5-15,-6-4-5 16,5 0 0-16,0-1-3 0,-1 2 3 16,-5 4-1-1,-8 1 1-15,-3 1 0 0,-10 1 1 16,4 2 0-16,-8-2 0 15,0 3-1-15,5-4 0 16,-5 2-2-16,8 0 2 16,-5 2 0-16,5-1 2 15,-8-1 1-15,8 0 3 16,-14 0-5-16,-8-1 2 16,2-1-2-16,3-1 2 15,-11 1-3-15,-3 0-2 16,0-2 2-16,-9-3-1 15,-1 0 1-15,-10-5-1 16,-10 2 1-16,-13-4 2 16,-10 1-1-16,-11-1 0 0,-9-1 1 15,-10 0-1-15,0 0 0 16,-7 0 3-16,0 0 8 16,0 0 3-16,0 0 0 15,0 0 0-15,4 0-8 16,2-7-7-16,5-10 3 15,-5-4-3-15,0-8 2 16,8-5-2-16,-5-12-2 16,2-15-2-16,5-8 4 15,-2-8-7-15,0-2-2 16,9 1 8-16,-6 2-4 16,-5 1 5-16,2-4-1 0,-8-1-1 15,1-3-4 1,-3-6 0-16,-1 0 3 0,0 2-12 15,11-3 1-15,-7 3 8 16,2 7-7-16,2 8 9 16,-2 12 1-16,-1 15 3 15,-5 4 1-15,0 3 2 16,-3 2-2-16,0-1 2 16,0-1-2-16,0 0 0 15,0-2-2-15,3-2-1 16,0-1-9-16,5 6-1 15,-8 4 6-15,3 5 0 16,-3 9 6-16,0 6 6 16,0 2 5-16,0 2-4 15,0 0-4-15,0 0 1 0,-3 2 3 16,3 1-5-16,0-1-2 16,0 1 0-16,-8 0 0 15,8 2 0-15,-3 0 0 16,0 0 0-16,3 1-2 15,-3 0 1-15,3 2 1 16,0-1 1-16,0 1-1 16,0 1 1-16,0 0-1 15,0-2 0-15,0 2 0 16,0-1-1-16,-3 1-2 16,3 0 0-16,0 0 1 15,-8-2 0-15,2 1 0 0,-5-1 0 16,5 2 0-1,-4-1 1-15,0 1 1 0,-3 0-1 16,-4-2 0 0,-6 1 1-16,-3-1-1 0,-9 2-1 15,-5-1 0-15,-3-1 1 16,-7 1-2-16,-4-1-1 16,-2-1 2-16,-15-1-1 15,12-4 1-15,-16-2-3 16,6-4 3-16,-1 2 1 15,-5-2 0-15,-1 3 1 16,-7 0 2-16,-1-2-2 16,-3-1-2-16,0 2 0 0,1-2-1 15,-15 2-1-15,8 2-4 16,-14-2-3-16,0 3 1 16,-8-2-8-16,2 1-2 15,0 1-12-15,3-2 6 16,-8 2 2-16,8 3 13 15,-3 2-4-15,6-1 7 16,0 4 7-16,-3-1 1 16,-5 0-2-16,8 2 2 15,0 0 2-15,8 0-2 16,-5-1 0-16,3 1 0 16,8-2-1-16,-8 1 0 15,11 0 1-15,0-1-2 16,4 1 2-16,-1-2 0 15,0 1 0-15,3 2-1 0,-3 0 1 16,1 0 0-16,-9 0 0 16,8-1 3-16,11-1-3 15,-11 1 0-15,4-4 2 16,-1 2-2-16,-3-2 0 16,0 1 0-16,4 3 0 15,-1-2-1-15,0 0 0 16,-6 1 1-16,0-1 0 15,-4 3 0-15,-2-1 0 16,9 1 0-16,-11-2 0 0,8-1 2 16,3-2-2-1,-2-1 2-15,-6 2-2 0,-1 1 0 16,-2-2 0-16,5 1-2 16,3 0 2-16,-7-1-1 15,4 0 1-15,-5 1-1 16,-1-1 1-16,-2-1 0 15,-3 2 2-15,8-2-2 16,-5 0 0-16,0 1 0 16,2 0 1-16,-5-2-1 15,0 3 0-15,0-1-1 16,1 2 0-16,3 2 1 16,-7-3-1-16,0-1 1 15,4 0-1-15,-4 2 2 0,0 3 1 16,3-1-2-1,-3-1 0-15,0 1 2 0,3-4-2 16,8 2 0-16,-2-3-3 16,5 1 0-16,3 4 2 15,-4-2-1-15,4 2 2 16,0-1 1-16,3-1-1 16,0 3 1-16,-3 0-1 15,3-1 0-15,-4-1 1 16,1-1 0-16,3 3 0 15,-3-3 0-15,7 1-1 16,-1 2-3-16,8-4 3 16,-5 1 0-16,-6 3-1 15,10-4 1-15,4 2 0 16,-4-1 0-16,4 0 0 0,-5 2 2 16,5-2-3-16,-1-1 2 15,4 1-1-15,0 2 3 16,4-1-3-16,-12-1-1 15,8 3 1-15,-7-3 1 16,10 1-1-16,4-3-2 16,-4 2 1-16,0 0 0 15,4 1 1-15,-4 1 0 16,4-1 1-16,-1-1-2 16,0 3 1-16,4-3 0 15,-4-1 1-15,9 1 0 16,-9-2-1-16,4 1 0 15,2 1 1-15,5-2-1 0,-4 2 1 16,0 0-1-16,4 0 0 16,-11 0 0-16,7 2 1 15,4-2-1-15,-1 0-3 16,5 1 3-16,-1 2-1 16,-11-1 1-16,7-1 0 15,1-1 0-15,-1 2 0 16,8-2 0-16,-4 1 0 15,7-2 0-15,-1 1 0 16,-2-2 0-16,2 1 1 16,-10 1 0-16,8-2-2 15,2 1 3-15,1 1-2 0,-1 0 0 16,1 0 1-16,6 0-1 16,7-2 3-16,-7 0-3 15,8 2 0-15,-9-1-1 16,1 4 1-16,-3-1-1 15,-4 1 1-15,1 0-1 16,3 0-1-16,7 0 2 16,-1 0 0-16,5 0 0 15,8 0 0-15,-2 0 0 16,0 0 0-16,3 0 0 16,-3 0 0-16,2 0 0 15,-10 0 0-15,8 0 0 0,-6 0-2 16,2 0 1-16,-10 0-1 15,0 0-3-15,7 0-5 16,-10 0 8-16,14 3 0 16,-11 1 0-16,10-1 0 15,-7 2 2-15,5-1-2 16,-5 1 2-16,7-1 0 16,4 1 0-16,0-1 1 15,3-1-1-15,-1 0-1 16,7 0 1-16,5 0 1 15,-5-3-1-15,5 2 0 16,-11-1 0-16,3 2 0 16,-3 0 0-16,-4-1 2 15,7 1-3-15,-3-2 1 16,8-1 0-16,-5 2 1 16,-4-2 0-16,1 1-1 0,3 1 0 15,5-2 1-15,-5 1 0 16,-3 1-1-16,-4-1 1 15,1 2 3-15,0-1-4 16,0-1 3-16,-5 1-3 16,8-2 0-16,-7 1-19 15,21-1-108-15,-8 0-336 16</inkml:trace>
  <inkml:trace contextRef="#ctx0" brushRef="#br0" timeOffset="170915.151">8606 6886 127 0,'14'-4'225'0,"-14"4"-101"15,0 0 11-15,0 0-8 0,0 0-10 16,0 0-54-16,0 0-16 16,0 9-21-16,0 7-3 15,0 9 31-15,3 8 23 16,-3 4-13-16,0 5-19 15,0 1 5-15,0-3-17 16,0 1-5-16,-3-7-6 16,-8-4 1-16,5-2-5 15,6-11 0-15,-3-3-6 16,0-8-4-16,3-5-5 16,0-1 3-16,0 0-2 0,0 0 2 15,0 0-2 1,0 0-4-16,0-6-7 0,0-12-17 15,9-1-1-15,8-1 1 16,6 5 1-16,-3 5 7 16,1 4 2-16,-4 4 4 15,-5 2 0-15,5 0-5 16,3 2 13-16,-3 13 2 16,-7 0 0-16,7 3 2 15,-11 1 5-15,5 1 1 16,-8 1 3-16,-3-2-2 15,0 0 0-15,0-3 0 16,0-1 6-16,0-4-1 0,-14-4-4 16,8-2-4-1,-15-4 4-15,-2-1 6 16,-11 0-16-16,5-7-13 0,-9-9-7 16,15 3-2-1,6 2-33-15,11-2-7 0,6-2-49 16,0-4-93-16,14 9-130 15,-2 1-283-15</inkml:trace>
  <inkml:trace contextRef="#ctx0" brushRef="#br0" timeOffset="171313.087">9054 7186 371 0,'0'0'289'15,"0"0"-136"-15,0 0-45 0,0 0-7 16,0 0-72-16,0 0-22 16,37 2 20-16,-24-2 4 15,10 0-9-15,8 0-15 16,-8 0-7-16,-3 0-15 15,0 2-44-15,-10 3-86 16,-10-4-93-16,0 2-92 16</inkml:trace>
  <inkml:trace contextRef="#ctx0" brushRef="#br0" timeOffset="171649.188">9057 7324 97 0,'0'0'529'0,"0"0"-413"16,0 0 18-16,0 0-14 15,0 0-72-15,0 0-32 16,23 0 34-16,-3 0 16 0,7 0-32 16,4 0-20-1,-8 0-14-15,0 0-33 0,-20 0-125 16,1 0-199-16</inkml:trace>
  <inkml:trace contextRef="#ctx0" brushRef="#br0" timeOffset="187248.977">9685 7034 311 0,'0'-6'49'0,"0"4"20"16,0-1 30-16,0 2 16 15,0-1-54-15,0 0-2 16,-3 1 10-16,-3 0-7 16,-1-1-23-16,-6 2-7 0,6 0-15 15,-10 0-5-15,3 0-2 16,2 0-8-16,-5 6-2 16,-3 6 1-16,0 3-2 15,2 5 0-15,9 2 0 16,-5 5-5-16,11 5 4 15,-3 4 2-15,6 0-1 16,0-3-3-16,0-4-4 16,3-4 0-16,14-7-9 15,6-6 9-15,4-7 8 16,10-5 2-16,-1 0-2 16,1-20-1-16,0-7 1 15,-4-4-3-15,-2-2 1 16,-8 0-6-16,-6-1 3 0,-14 4 5 15,-3 2 6-15,0 4-4 16,-20 6-2-16,0 4 2 16,-1 8 15-16,1 2-1 15,14 2-16-15,-2 2-5 16,8 0-37-16,0 0-104 16,0 0-162-16,0 0-133 15</inkml:trace>
  <inkml:trace contextRef="#ctx0" brushRef="#br0" timeOffset="187750.636">10127 7083 403 0,'0'0'45'15,"0"0"25"-15,0 0 41 0,0 0-33 16,0 0-34-16,0 0-13 15,-141 29-15 1,114 6-5-16,1 6 2 0,12 5 6 16,8-3-3-16,6-5-4 15,0-6-12-15,17-8-7 16,6-9 7-16,4-5 6 16,10-10 1-16,3 0 0 15,-7-8 2-15,7-22 1 16,0-6 1-16,-3-4-4 15,-10-5-5-15,-18 1 7 16,-9 5 2-16,0 8-2 16,-9 8 24-16,-25 9-12 15,7 8 12-15,7 3 6 0,11 3-39 16,1 0-19-16,8 0-105 16,0 2-137-16,0 6-83 15</inkml:trace>
  <inkml:trace contextRef="#ctx0" brushRef="#br0" timeOffset="188051.831">10491 7399 275 0,'0'0'458'15,"0"0"-430"-15,0 0 19 16,0 0-30-16,0 0-17 15,0 0-93-15,53 0 0 16,-42-1-184-16</inkml:trace>
  <inkml:trace contextRef="#ctx0" brushRef="#br0" timeOffset="188217.387">10705 7371 254 0,'0'0'294'0,"0"0"-254"16,0 0-5-16,0 0-33 16,0 0-2-16,0 0-47 15,67-16-99-15,-64 16-163 16</inkml:trace>
  <inkml:trace contextRef="#ctx0" brushRef="#br0" timeOffset="188373.969">10885 7404 232 0,'0'0'284'0,"0"0"-229"16,0 0 6-16,0 0 0 15,0 0-61-15,0 0-30 16,64-15-33-16,-54 15-34 16,-10 0-55-16,0 0-97 15</inkml:trace>
  <inkml:trace contextRef="#ctx0" brushRef="#br0" timeOffset="188525.564">11032 7428 366 0,'0'0'47'0,"0"0"68"0,0 0-4 16,0 0-12-16,0 0-58 16,0 0-41-16,20 1-18 15,-6-1-57-15,-11 3-82 16,1 0-110-16</inkml:trace>
  <inkml:trace contextRef="#ctx0" brushRef="#br0" timeOffset="188690.124">11237 7500 399 0,'0'0'153'0,"0"0"-12"16,0 0-75-16,0 0-66 0,0 0 0 15,0 0-64-15,23-9-66 16,-20 7-58-16,-3 2-176 16</inkml:trace>
  <inkml:trace contextRef="#ctx0" brushRef="#br0" timeOffset="189582.737">11671 7187 345 0,'0'0'117'0,"0"0"17"16,0 0-35-16,0 0-6 15,0 0-48-15,0 0 8 16,0 0-3-16,-61-51-8 16,52 51-11-16,-8 2-19 15,-6 14-1-15,-8 8-5 16,5 8 0-16,-1 4 1 16,-7 3 1-16,11 3 8 15,14-1-11-15,-2-2 2 16,11-2-5-16,0-5-2 15,11-6-7-15,12-9 7 0,3-6-3 16,8-8 2-16,2-3-14 16,1-9 7-16,6-21 3 15,4-8-2-15,-4-4-7 16,-5-4-13-16,-9-1 14 16,-9 2 13-16,-12 3 2 15,-8 6 19-15,0 10 21 16,-8 7 9-16,-4 6-19 15,-5 4 13-15,-3 4-45 16,3 3-9-16,4 2-44 16,-4 0-61-16,6 7-117 15,8 9-219-15</inkml:trace>
  <inkml:trace contextRef="#ctx0" brushRef="#br0" timeOffset="190926.144">12203 7471 61 0,'0'0'250'0,"0"0"-193"15,0 0 54-15,0 0-15 16,0 0-34 0,0 0-32-16,0 0-6 0,220-141 2 15,-191 106 0-15,5 0-1 16,-7 1-8-16,-4 9 6 15,-9 5 14-15,-8 11 12 16,-3 5-3-16,-3 4-6 16,0 0-5-16,0 0-35 15,0 15 0-15,0 16 0 16,-3 10 45-16,-3 7 8 16,-8 0-21-16,8 0-10 15,3-4-10-15,3-2-12 16,0-3-2-16,0-6-38 15,9-4-97-15,5-28-110 0,-14-1-170 16</inkml:trace>
  <inkml:trace contextRef="#ctx0" brushRef="#br0" timeOffset="191448.746">12961 7304 236 0,'0'0'216'0,"0"0"-146"16,0 0 12-16,0 0 46 16,0 0-62-16,0 0-57 15,-113 11 5-15,72 26 6 16,4 6 29-16,14 2-12 0,9 1-12 15,8 0 3 1,6-7-18-16,0-6-10 0,20-11 0 16,6-7 1-16,8-9 5 15,-4-6-4-15,4 0 8 16,-2-23-1-16,6-12 1 16,-4-10-2-16,-8-1 0 15,-9 2-8-15,-14 4 4 16,-3 6 3-16,0 6-6 15,-20 9-1-15,6 8-5 16,5 6 3-16,9 5-47 16,0 0-79-16,0 0-255 0</inkml:trace>
  <inkml:trace contextRef="#ctx0" brushRef="#br0" timeOffset="191822.745">13276 7352 340 0,'0'0'257'0,"0"0"-173"15,0 0-16-15,0 0 45 16,0 0-50-16,0 0-32 15,-115 73-10-15,109-34 1 0,6 3-22 16,0-2 9-16,23-2-9 16,14-8 5-16,-7-9-1 15,10-10-4-15,0-11 4 16,0 0 0-16,1-15 3 16,-15-18 2-16,-3-11 2 15,-6-2-1-15,-17 1-1 16,0 0-6-16,-17 13-1 15,-9 6 0-15,-8 11-4 16,8 7-1-16,9 8-62 16,17 0-97-16,0 0-278 15</inkml:trace>
  <inkml:trace contextRef="#ctx0" brushRef="#br0" timeOffset="192476.996">13499 7578 321 0,'0'0'252'16,"0"0"-166"-16,0 0 36 15,0 0 53-15,0 0-82 16,0 0-42-16,156-128 0 16,-115 90-17-16,-7 6-3 15,-8 2 2-15,-6 7-3 16,-3 8 2-16,-14 7 4 16,-3 7 7-16,0 1 2 15,0 0-21-15,0 0-24 16,0 4 0-16,0 17-17 15,-3 11 17-15,-11 9 7 0,8 1-4 16,-8 0 2-16,11-3-5 16,3-4-24-16,0-5-74 15,0-6-55-15,0-23-70 16,0-1-118-16</inkml:trace>
  <inkml:trace contextRef="#ctx0" brushRef="#br0" timeOffset="192837.033">13837 7524 443 0,'0'0'217'0,"0"0"-212"15,0 0 43-15,0 0 87 16,0 0-83-16,0 0-33 16,0 0-12-16,217-107-4 15,-188 85 1-15,2 5 8 16,-21 8 21-16,-7 5 18 16,-3 4 23-16,0 0-2 15,0 0-29-15,0 0-42 16,0 16 2-16,-3 10-3 0,-4 7 17 15,-7 8-1 1,8-1-16-16,3-1-6 0,3 0-86 16,0-9-84-16,0-27-81 15,0-3-159-15</inkml:trace>
  <inkml:trace contextRef="#ctx0" brushRef="#br0" timeOffset="193146.207">14158 7569 659 0,'0'0'29'0,"0"0"-5"16,0 0 137-16,0 0-111 15,0 0-46-15,0 0-1 16,243-157 1-16,-203 126-1 15,-10 7 4-15,-13 8 8 16,-3 8 46-16,-14 3 26 16,0 5-9-16,0 0-19 15,0 0-32-15,0 7-27 16,0 21 0-16,-3 13 25 16,-14 7 4-16,3 5-29 15,8-1-21-15,6-4-157 16,0-36-166-16</inkml:trace>
  <inkml:trace contextRef="#ctx0" brushRef="#br0" timeOffset="193647.865">14765 7393 535 0,'0'0'49'0,"0"0"47"16,0 0 38-16,0 0-49 15,0 0-52-15,0 0 24 16,-176 93 10-16,156-44-16 16,16 0-28-16,4-2-7 15,0-9-9-15,27-10 9 16,13-10-15-16,0-9-1 0,-4-9-3 15,4-4-7 1,-6-28 3-16,-7-10 3 0,-7-9 0 16,-6 0 4-16,-14 4 1 15,0 8 2-15,-14 10 1 16,-9 10 12-16,3 10 22 16,3 7-38-16,7 2-13 15,-4 12-56-15,11 2-131 16,0 4-168-16</inkml:trace>
  <inkml:trace contextRef="#ctx0" brushRef="#br0" timeOffset="194051.785">15136 7524 565 0,'0'0'97'15,"0"0"-17"-15,0 0 80 16,0 0-42-16,0 0-89 16,0 0-4-16,-99 18-11 15,82 13-4-15,14 6-10 16,-1-1 7-16,4 0-7 15,0-5 0-15,13-8 2 0,10-5-2 16,0-9-9-16,8-9 2 16,-7 0 3-16,2-18-1 15,-6-14 4-15,-3-9 1 16,-14-8 8-16,-3-1 3 16,0 2 4-16,-20 8 14 15,-3 9 0-15,3 11-5 16,0 11-7-16,13 7-17 15,-3 2-81-15,10 9-168 16,0 9-222-16</inkml:trace>
  <inkml:trace contextRef="#ctx0" brushRef="#br0" timeOffset="194419.801">15477 7563 275 0,'0'0'514'16,"0"0"-486"-16,0 0 88 16,0 0 39-16,0 0-83 15,0 0-52-15,0 0 5 16,-113 41-6-16,96-5-19 0,14-1 4 15,3-4-4 1,6-7 3-16,14-4-3 0,3-11-4 16,5-8-2-16,-5-1 3 15,1-20 1-15,5-15-1 16,-6-17-4-16,-9-5 7 16,-14 5-1-16,0 2-4 15,-23 14 2-15,-14 13 0 16,0 11-16-16,4 12-26 15,16 0-135-15,11 5-466 16</inkml:trace>
  <inkml:trace contextRef="#ctx0" brushRef="#br0" timeOffset="196182.088">12366 7581 376 0,'0'0'162'0,"0"0"-105"0,0 0 26 16,0 0 46-16,0 0-91 15,0 0 0-15,3 77 37 16,-3-44-16-16,0-1-6 15,0 1-14-15,0-1-19 16,14-6 1-16,0 1 14 16,-2-4-7-16,5-2-20 15,3-3-1-15,3-1-3 16,4-6-2-16,10-3-1 16,3-6 1-16,10-2 5 15,4 0 1-15,-7-2-8 16,-4-7 2-16,-3 2-1 15,1 1-1-15,-9 1 0 0,5 4 1 16,4 1 1-16,-1-2 3 16,-7 2-1-16,4 0 5 15,3 0 0-15,-10 5-2 16,4 4-3-16,-8-1-1 16,8 3 3-16,-7 1 0 15,-1 2 0-15,-3-2-2 16,0 2 0-16,-2-1-2 15,-4 2-1-15,0 0 2 16,-11 2-1-16,8-1 4 16,-11-1-4-16,3-2 5 15,-3-3-4-15,-3-6 1 0,8-1-2 16,-8-3 0 0,0 0 6-16,0 0 2 15,0-1-4-15,0-16-6 0,-14-5-16 16,8-6-12-16,-2 1-1 15,5 3-4-15,3 3 21 16,0 3 3-16,0 5-3 16,14 0 6-16,-5 6 2 15,5 1 3-15,3 2 1 16,3 2 6-16,4 2 8 16,2 0 3-16,14 0-14 15,7 0 1-15,10 11-1 16,-4-1 1-16,7 2-1 0,7-3 0 15,3-1 0 1,4-4 5-16,-4 2-2 0,-3-3-4 16,-4 0 3-16,-2-1-3 15,-1-2 3-15,7 1 1 16,-15 1-5-16,3 1 3 16,-12 3-4-16,-3 0 1 15,1 1 0-15,-12-1-1 16,12 0 2-16,-1 0-1 15,0-3 1-15,4-1 0 16,-1 0 0-16,0-2-1 16,-7 0 0-16,1 0-1 0,0 0 0 15,-13 0 2-15,2 0-3 16,-3 0 2-16,-3 0 0 16,4 0 0-16,-1 0-1 15,8 0 1-15,-5 0 2 16,4-4-3-16,1-5 0 15,-8-3 0-15,3-3 0 16,-2 0 1-16,7 0-1 16,-19 3 2-16,2 3-2 15,-11 3 3-15,0 3-1 16,-3 3 1-16,0-2 1 16,0 1-2-16,0 1-2 15,0-1-26-15,0-1-6 16,0 1-6-16,0-1-5 15,-9 1-37-15,-11 1 10 0,6 0-52 16,5 0-200-16</inkml:trace>
  <inkml:trace contextRef="#ctx0" brushRef="#br0" timeOffset="197180.418">13623 8316 361 0,'0'0'197'15,"0"0"-176"-15,0 0 54 16,0 0 86-16,0 0-79 16,0 0-44-16,0 0 13 15,43 13 6-15,-26-13-11 16,7-2-10-16,-4-12-11 15,6-2-15-15,-6-2-3 0,0 0-4 16,-7 2 0-16,1 0-3 16,0 3 2-16,-11 1-1 15,-3 1 5-15,0 2-1 16,0-3 6-16,0 2 13 16,0-1-4-16,0 1-15 15,0 1 6-15,0-1 1 16,-11 5-11-16,8 0 0 15,0 2 6-15,0 3-3 16,0 0-4-16,-8 0-1 16,4 0-3-16,4 0-2 15,-11 0 2-15,8 3 0 16,-8 7 3-16,8 1 2 0,3 0-1 16,-8-2 0-1,11 0-2-15,0 1-7 0,0 2-3 16,11 0-34-16,1 2-34 15,9-1-38-15,-11-10-86 16,-3-3-143-16</inkml:trace>
  <inkml:trace contextRef="#ctx0" brushRef="#br0" timeOffset="197711.997">14027 8079 601 0,'0'0'52'0,"0"0"44"15,0 0 37-15,0 0-58 16,0 0-45-16,0 0 55 16,-34 104-32-16,17-70-8 0,8-3-5 15,-5-7-10-15,5-4-13 16,6-6-8 0,3-5-6-16,-8-4-1 0,8-5-2 15,0 0 0-15,0 0-28 16,11-5-35-16,12-11 20 15,-3-2-6-15,3 4-24 16,-6 5 32-16,-7 4 26 16,1 5 14-16,-8 0 0 15,-3 0 1-15,0 14 7 16,3 5 10-16,-3 1 0 16,0-1 13-16,0-3-6 15,0-3-6-15,0-2 2 16,-14-2 3-16,5-3 0 15,-8-3-12-15,-4-3-11 0,1 0-12 16,3 0-15-16,5-3-27 16,-2-12-41-16,14 7-130 15,0-1-201-15</inkml:trace>
  <inkml:trace contextRef="#ctx0" brushRef="#br0" timeOffset="197951.355">14265 8219 446 0,'0'0'125'0,"0"0"-87"0,0 0 93 15,0 0 29-15,0 0-95 16,0 0 13-16,0 96-9 15,-8-72-56-15,5-3-13 16,3-4-8-16,0-4-73 16,0-13-77-16,0 0-160 15</inkml:trace>
  <inkml:trace contextRef="#ctx0" brushRef="#br0" timeOffset="198086.993">14334 8154 707 0,'0'0'39'0,"0"0"-25"0,0 0-7 16,0 0-7-16,0 0-191 15,0 0-146-15</inkml:trace>
  <inkml:trace contextRef="#ctx0" brushRef="#br0" timeOffset="198343.309">14502 8100 465 0,'0'0'139'0,"0"0"-92"0,0 0 124 15,0 0-24-15,0 0-80 16,0 0 0-16,3 202-11 15,-3-169-35-15,0-5-16 16,0-2-5-16,0-5-18 16,0-6-34-16,-3-5-67 15,3-10-55-15,-11 0-168 16</inkml:trace>
  <inkml:trace contextRef="#ctx0" brushRef="#br0" timeOffset="198461.99">14462 8372 487 0,'0'0'164'0,"0"0"-70"0,0 0 6 16,0 0-26-16,0 0-74 16,0 0-106-16,107-1-110 15,-107 1-333-15</inkml:trace>
  <inkml:trace contextRef="#ctx0" brushRef="#br0" timeOffset="203811.684">9482 7407 453 0,'0'-3'56'15,"0"3"0"-15,0 0-2 16,0 0 47-16,0 0-61 15,0 0-39-15,3 4 1 16,-3 16 10-16,3 10 16 16,0 4 10-16,5 4 8 0,-2 1-12 15,0-4-15 1,8-7-3-16,3-2-5 16,-4-8-1-16,7-3-10 0,3-4 1 15,0-6-1-15,8-3 2 16,-7-2 6-16,5 0-1 15,5 0-4-15,-4-3 3 16,7-7 0-16,3-1-3 16,1 3-1-16,-9 4 1 15,8 3-3-15,-2 1-1 16,-6 0 1-16,-1 0 1 16,-8 5 0-16,4 6 4 15,-1-2 9-15,2 3 4 0,-5 2 0 16,1-2-8-1,-1 3-3-15,-3 0 3 0,0 0-3 16,-7 1 3-16,4 1-2 16,0-1-3-16,0 2 3 15,-8-2-3-15,5-2 1 16,-11 2-1-16,3-8 0 16,5 5 1-16,-8-6-3 15,-3-1-1-15,0-2-2 16,0-2 0-16,0-1 2 15,0 1 0-15,0-2 0 16,0 0 3-16,0 0-2 16,0-2-2-16,0-11-1 15,0-2-2-15,0-3 2 16,0-1 0-16,0-7-6 0,0-1-2 16,0-1-6-16,0-1 0 15,6 5-11-15,5 4 8 16,-8 4 8-16,4 6 7 15,3 3 0-15,-10 2 2 16,3 3 0-16,1 0 7 16,5 2-6-16,11 0 0 15,11 0 3-15,-5 0 0 16,12 0-2-16,-3 6 7 16,6 1-6-16,-1 3 2 15,3 0 3-15,1-1-2 16,-4 2 5-16,0-1 0 15,1-1 2-15,2 0-3 16,0 2 5-16,1-2-8 0,-1 1 3 16,4-1 10-16,2 2-7 15,6-1-5-15,8-1 7 16,1-1-2-16,-1 0-5 16,4-4-4-16,-7-3 4 15,-10-1 2-15,-3 0-5 16,-4 0 4-16,-9-4 1 15,-11-5-4-15,-13 0 5 16,1 1 4-16,-8 4 8 16,-3-1 8-16,3 1 2 15,-3-2-12-15,0-1-15 0,0-4 1 16,0-3-7 0,-3-1-20-16,-14 0-30 0,4 2 1 15,-7 0 20-15,3 5-16 16,-3 5-19-16,3 3 32 15,-3 0 1-15,-1 13-31 16,15-2-110-16,3-1-135 16</inkml:trace>
  <inkml:trace contextRef="#ctx0" brushRef="#br0" timeOffset="206282.077">10511 7948 578 0,'0'0'41'0,"0"0"-7"16,0 0 41-16,0 0 26 15,0 0-69-15,0 0 12 16,0 0 4-16,107-50-6 16,-104 66-9-16,0 1 0 15,1 3 2-15,-4 3-6 16,0-1-6-16,0 1 2 16,0-1-6-16,-7-5 1 15,1-2-9-15,-5-1 3 0,5-7-5 16,3-1 7-16,3-3-7 15,-8-3 3-15,8 2-5 16,0-2-7-16,0 3-2 16,0 0-13-16,14 3-6 15,6 2-6-15,4 2-27 16,10 0-3-16,-8 1-12 16,-6-1-10-16,4-1-31 15,-4-6-33-15,-3-3-20 16,-17 0-41-16,3 0-90 15</inkml:trace>
  <inkml:trace contextRef="#ctx0" brushRef="#br0" timeOffset="206723.895">10798 7972 317 0,'0'0'76'0,"0"0"41"15,0 0-18-15,0 0-37 16,0 0-26-16,0 0 1 16,40 2-8-16,-36 10-1 15,-1 0-4-15,-3 1 5 16,0 0-4-16,0-2-4 16,0-2-2-16,0-1-3 15,0-2-1-15,0 0-5 16,0-2 1-16,0 1-10 0,0 0-1 15,0 2-1-15,0 0-6 16,0 2-15-16,7 2-10 16,0 1 12-16,-1 0 8 15,5 2 6-15,-8-2 6 16,0 0-2-16,-3-2 4 16,3-1-1-16,-3-1 8 15,0-4 2-15,0 1 1 16,0-4 3-16,0 1 6 15,-3-2-3-15,-6 0 4 16,-9 0-17-16,5-2-5 16,0-7-40-16,-4 0-44 15,6 2-62-15,11 5-102 0,0 1-73 16</inkml:trace>
  <inkml:trace contextRef="#ctx0" brushRef="#br0" timeOffset="207270.434">11015 7958 236 0,'0'0'209'16,"0"0"-136"-16,0 0-5 15,0 0 42-15,0 0-33 16,0 0-35-16,0 0 10 16,11 171-8-16,-11-146-23 15,0-2 11-15,0-5 6 16,0-5-21-16,0-2-4 15,0-7-5-15,0-4-3 16,0 0-2-16,0 0-3 16,0 0-20-16,3-6-29 15,14-4-4-15,-8 1 15 16,5 3 16-16,-4 3 6 0,4 1 15 16,-11 2-2-16,3 0 3 15,5 0 6-15,-8 11 8 16,-3 1 0-16,3 1 7 15,-3 2 8-15,0-1-4 16,0-2-8-16,-3-2 1 16,-3-2-4-16,-8-4-1 15,4-2-5-15,-7-2-8 16,0 0-7-16,11-3-20 16,-5-14-13-16,8-3-46 15,3-2-68-15,0 12-81 16,0 4-210-16</inkml:trace>
  <inkml:trace contextRef="#ctx0" brushRef="#br0" timeOffset="207489.848">11263 8111 405 0,'0'0'36'0,"0"0"82"16,0 0 21-16,0 0-53 16,0 0-38-16,0 0-33 15,-3 150-15-15,3-137-6 0,0-4-75 16,0-9-59 0,0 0-118-16</inkml:trace>
  <inkml:trace contextRef="#ctx0" brushRef="#br0" timeOffset="207613.516">11347 7949 482 0,'0'0'0'16,"0"0"-19"-16,0 0-14 16,0 0-196-16</inkml:trace>
  <inkml:trace contextRef="#ctx0" brushRef="#br0" timeOffset="207869.83">11347 7949 354 0,'104'64'99'16,"-104"-64"24"-16,0 0 23 15,0 0-8-15,0 0-72 16,0 0 16-16,3 252-18 16,-3-217-50-16,0-3-11 15,0-4-3-15,0-4 0 16,0-4-60-16,-3-8-55 0,-8-12-85 16,5 0-116-16</inkml:trace>
  <inkml:trace contextRef="#ctx0" brushRef="#br0" timeOffset="207997.489">11434 8292 427 0,'0'0'136'0,"0"0"-18"15,0 0-41-15,0 0-14 16,0 0-63-16,0 0-41 0,0 0-115 16,116 8-241-1</inkml:trace>
  <inkml:trace contextRef="#ctx0" brushRef="#br0" timeOffset="-149160.688">11145 1941 436 0,'0'0'81'0,"0"0"12"15,0 0-2-15,0 0 1 16,0 0-33-16,0 0-2 16,-26-84-9-16,20 71-1 0,-8 1-12 15,-6 0-15-15,-4-1-1 16,-5 5-11-16,-11 0-1 15,-4 3 1-15,-5 5-2 16,-9 0 3-16,9 0-8 16,-6 0 0-16,9 0-1 15,6 0 1-15,-4 8-1 16,4 0-7-16,0 3 7 16,7 6-2-16,-7 6 0 15,-4 7-6-15,-10 7 0 16,4 4 7-16,4 2-1 15,3-2 2-15,8 0-2 16,6-2 1-16,-5-2-1 16,14 4 0-16,4 1-2 15,-1 0 0-15,14 5-2 0,-8 2 2 16,11 3-2-16,0 0 5 16,0 3-6-16,14-3 7 15,9 4-6-15,7-3 3 16,10-2 0-16,7-7 1 15,10-4-10-15,7-7 10 16,5-6 2-16,9-3 3 16,6-6-3-16,6-6 5 15,-4-3 1-15,15-3 1 16,-8-3-3-16,0-1-2 16,8-2 2-16,3 0-2 15,0 0 2-15,3 0 3 16,3-14 3-16,3-4-4 0,0-3-1 15,-6-4-1 1,-9-6 9-16,-8-3-12 0,-10-5 4 16,-7-8-2-16,-6-3 0 15,-10-2 0-15,-10-2 0 16,-10 4-2-16,-14-2 0 16,-6-3 3-16,-11-3-4 15,-6-4-1-15,0-1-4 16,-17 1 5-16,-9 4-16 15,-3 3 2-15,-12 6 8 16,-2 2-5-16,-4 2 11 16,-13 3 0-16,6 4 4 0,-2 4-4 15,-5 3 11-15,-5 3-3 16,-15 3-8-16,-9 6 3 16,-17 4-3-16,-14 9 0 15,-15 6-1-15,2 0-4 16,-7 21 3-16,17 5-2 15,14 4 2-15,23 2-15 16,18 3-47-16,22 9-60 16,10 3-36-16,37-28-52 15,6-2-101-15</inkml:trace>
  <inkml:trace contextRef="#ctx0" brushRef="#br0" timeOffset="-146566.626">11156 2921 424 0,'0'0'2'15,"0"0"-2"-15,0 0 12 16,0 0 45-16,0 0 11 16,0 0-8-16,-104-41-32 15,87 32-2-15,-9 0-3 16,0 0 6-16,-15 6-2 16,-2 1-15-16,-11 2-2 15,1 0-3-15,6 0-1 16,-10 5 1-16,11 4-1 0,-1 0-4 15,-7 1-2-15,10 1 0 16,4 5 5-16,4 1-5 16,-1 6 0-16,-6 5-1 15,6 2 1-15,10 0-1 16,-7 2 1-16,19-2 0 16,-6 1 0-16,4 4-3 15,7 0-4-15,3 5 5 16,4 3 1-16,3 2 1 15,0 2 1-15,20 0 1 16,1 2 2-16,11-2-4 16,5 0 2-16,7-2-1 15,16-1 4-15,-7-2-5 16,10-3 0-16,9-1 6 0,-2-4-3 16,-1-1-2-16,12-3 2 15,-8-3 3-15,4-3-6 16,-4 1 0-16,5-3 3 15,-5 1-3-15,7-1 4 16,1-1-4-16,-11-2 0 16,-1-3 1-16,6 0-1 15,-6-2 0-15,12-3 3 16,3-6-2-16,0-2 11 16,-8-3-7-16,4 0-4 15,-7 0 0-15,5 0-1 16,2 0 2-16,-10 4-1 15,11 3 2-15,-2 1-3 0,12 2 1 16,-1 1-1-16,0-2 2 16,0-2-2-16,7-1-1 15,-3-1 1-15,6-4 0 16,4 1 0-16,-11-2 1 16,11 3 2-16,-11 3-2 15,5 0 5-15,-5 1-3 16,8 1 9-16,-2-1-7 15,5 1 1-15,-1-4-3 16,4-2-3-16,-6-2 1 16,-2 0-2-16,-1 0 2 15,-5-11 1-15,-3 1-2 0,-6-2 0 16,0 0 3-16,-7 0-2 16,-4-3 0-16,4-3-1 15,-13-3 2-15,3-3 0 16,-1-3-2-16,-2-2 0 15,-4-4 0-15,-16-3 2 16,-1-2-2-16,-3 2 3 16,-13-2-3-16,-4 1 0 15,-6 1 0-15,-4-5 1 16,-3-1 1-16,-3-3 1 16,-4-3-3-16,-3-1-1 15,0 5-1-15,0 3-4 0,0 6 6 16,-10 4 4-16,-4 4 2 15,2 1-5-15,-5 1 8 16,0-1 15-16,-3 0-15 16,3-1-7-16,-3 0 0 15,4 3-2-15,-4-2-4 16,-11 4 3-16,5-3-5 16,-1 1 3-16,-13-2 3 15,0-1-1-15,-7 1-4 16,4 2-4-16,-1 2 3 15,1 0-1-15,9 0 4 16,1 3 3-16,-7-1 0 16,0 2 0-16,-1-2-1 15,-2 2 1-15,-1-1-4 16,-2 1-6-16,-1 0-9 0,-7 1-2 16,5 1 10-16,2 0-9 15,-10 5 11-15,7-2 5 16,-10 4 2-16,2 4-2 15,6-3 3-15,-6 2 2 16,5-3-1-16,-4 0 0 16,-3-1-1-16,-1 2-3 15,-2 2 2-15,-4 0-12 16,11 2-4-16,-4 0 8 16,-1 2 5-16,1 0 5 15,4 0-1-15,-8 2-9 16,1 0 6-16,-1 0 2 0,-2 0 2 15,-6 2-2-15,2 6-5 16,1 0 2-16,-12 1 1 16,8 0-7-16,-7 0 9 15,-1-1 0-15,0-1 0 16,5-2 2-16,-4 1 0 16,7 0 0-16,-2-2-4 15,6 4-1-15,2-4 3 16,-3 3 2-16,-7-1-2 15,10-1-4-15,0 1 6 16,1-1 0-16,2 1 0 16,4 0-1-16,-7 0-2 15,4 2 1-15,-1 1 2 0,3-1 0 16,1 0 0-16,7 0 2 16,-10-2-4-16,-1 1 4 15,1 1-8-15,-1-1 6 16,1 4 0-16,-1 2-60 15,3 4-59-15,52-11-29 16,-8 0-35-16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05T09:22:46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8201 5554 184 0,'0'0'478'0,"0"0"-462"16,0 0 54-16,0 0 86 15,0 0-114-15,0 0-31 16,0 0 23-16,95 18 55 16,-59-15-50-16,7-3 7 15,11 0-4-15,-7 0-19 0,2 0-15 16,9 0-3-16,-18 0-4 15,3 0-1-15,-5 0-23 16,-9 0-57-16,-6 0-77 16,-23 0-131-16,0 0-134 15</inkml:trace>
  <inkml:trace contextRef="#ctx0" brushRef="#br0" timeOffset="857.707">7322 5560 321 0,'0'0'156'16,"0"0"-14"-16,0 0-17 15,0 0-3-15,0 0-67 16,0 0-3-16,0 0 15 16,95 0 10-16,-46 0-17 15,12 0-38-15,2 0-8 16,1 0-14-16,3 0-3 15,-4 0-44-15,-13 0-88 0,-44 0-147 16,2 0-244 0</inkml:trace>
  <inkml:trace contextRef="#ctx0" brushRef="#br0" timeOffset="3499.148">8114 2498 454 0,'0'0'155'0,"0"0"-107"15,0 0 12-15,0 0 36 16,0 0-41-16,0 0-17 16,0 0 7-16,148-180 3 15,-128 180-6-15,3 4-7 0,-3 19-1 16,0 5-11 0,1 2 0-16,-12 0 1 15,5 0-6-15,-14 0-12 0,0 3 4 16,0 4 7-16,-3 2-8 15,-28 6 15-15,1 6-9 16,-13 3-2-16,3-1 5 16,2-4-5-16,9-6-7 15,6-9 0-15,9-4-5 16,8-7 2-16,2-5-3 16,4-3-1-16,0-3-7 15,4-1-6-15,16-6-3 16,23-5-17-16,10 0 10 15,18-9-34-15,-1-13-18 16,-7-3-5-16,1 1-64 16,-55 16-94-16,5-1-138 0</inkml:trace>
  <inkml:trace contextRef="#ctx0" brushRef="#br0" timeOffset="4192.294">8710 2146 353 0,'0'0'72'0,"0"0"4"15,0 0-26-15,0 0-5 0,0 0 25 16,0 0-16-16,70 193 7 16,-47-159-6-16,-9-5-12 15,-5-5-21-15,2-5-12 16,-11-2-8-16,0-4-2 15,0-3 6-15,0-3 12 16,-17-6-14-16,3-1-4 16,2 0-5-16,-12-7-8 15,4-13-8-15,3-2-34 16,14-1 4-16,3 1-9 16,0-2 16-16,6 1 5 0,21 0-4 15,7 1 7-15,-11 2 7 16,3 2 3-16,-6 3 23 15,-3 3 6-15,-10 3 1 16,0 2 27-16,-7-2 38 16,0-5 43-16,-10-2 2 15,-14-3-60-15,1 5-46 16,3 4 1-16,6 6 0 16,5 2-1-16,9 2-8 15,0 0-8-15,0 0-110 16,0 0-170-16</inkml:trace>
  <inkml:trace contextRef="#ctx0" brushRef="#br0" timeOffset="4530.39">9097 2634 697 0,'0'0'180'0,"0"0"-179"0,0 0 11 16,0 0 10-16,0 0 18 16,0 0-20-16,200 0-20 15,-162 0-30-15,-9 0-88 16,-21 0-101-16,-8 0-69 16</inkml:trace>
  <inkml:trace contextRef="#ctx0" brushRef="#br0" timeOffset="4725.867">9104 2766 539 0,'0'0'232'0,"0"0"-138"15,0 0-63-15,0 0 7 16,0 0-38-16,0 0-1 15,234 18-17-15,-208-18-101 16,2-3-165-16</inkml:trace>
  <inkml:trace contextRef="#ctx0" brushRef="#br0" timeOffset="5266.421">9685 2304 550 0,'0'0'110'15,"0"0"11"-15,0 0 4 0,0 0-42 16,0 0-26 0,0 0-22-16,0 0 3 0,144 19-18 15,-130 10 12-15,-11 4 4 16,-3 3-5-16,0 0-4 15,0 5-15-15,-14-3 5 16,-6-2-4-16,-6-2 1 16,2 0-7-16,-2-3 3 15,-5-3-5-15,8 0 1 16,3-8 0-16,7-4-2 16,2-5-4-16,8-4 0 0,3-3-5 15,0-1-13-15,0-1-8 16,0 3-3-16,21 2-2 15,-1 0 6-15,6-1 9 16,14-1 7-16,4-2-18 16,2-2-34-16,-2-1-50 15,-4 0-43-15,-34 0-116 16</inkml:trace>
  <inkml:trace contextRef="#ctx0" brushRef="#br0" timeOffset="5842.88">10361 2337 573 0,'0'0'159'0,"0"0"-3"16,0 0-71-16,0 0 10 16,0 0-52-16,0 0-27 15,-81-9 2-15,61 13-6 0,3 7 7 16,5 1 5-16,-8 2-8 15,-1 3-2-15,7 2 0 16,5 2-3-16,-5-3-3 16,11 0-7-16,3-3-2 15,0 0-7-15,0-3-8 16,0 1 9-16,0 1-3 16,14-2-8-16,-8 4 7 15,4-1 10-15,0 4 1 16,-3 2 2-16,3 0-2 15,-6 1-2-15,-4-2 0 16,0-2 2-16,0-2 3 16,0-2 0-16,0-3-1 0,0-3 15 15,0-3 8-15,-14-4-18 16,-3-1-4-16,-7 0-3 16,-2 0 0-16,0 0-14 15,2-1-9-15,4-4-17 16,9 1-41-16,11-3-61 15,0 2-110-15,11-3-323 16</inkml:trace>
  <inkml:trace contextRef="#ctx0" brushRef="#br0" timeOffset="6225.857">10671 2376 683 0,'0'0'89'16,"0"0"50"-16,0 0 5 16,0 0-77-16,0 0-48 15,0 0-2-15,0 0 21 16,-200 176-17-16,180-128-2 15,6 2-16-15,14-5 3 16,0-6-6-16,11-7-7 16,9-10-12-16,6-8 0 15,1-8 5-15,4-6 8 0,-8 0-10 16,-11-2 13-16,-1-14 3 16,-11-7 5-16,0 2 9 15,-20 0-7-15,-6 9-7 16,-15 10-15-16,4 2 2 15,11 0-17-15,15 5-107 16,8 1-180-16</inkml:trace>
  <inkml:trace contextRef="#ctx0" brushRef="#br0" timeOffset="7824.58">7273 6453 380 0,'0'0'131'16,"0"0"-52"-16,0 0-18 15,0 0 3-15,0 0 15 16,0 0 4-16,193 60-24 16,-129-49-12-16,0-5-30 15,5-3-17-15,9-3-54 16,-58 0-140-16,0 0-367 0</inkml:trace>
  <inkml:trace contextRef="#ctx0" brushRef="#br0" timeOffset="10541.316">22409 6601 163 0,'0'0'187'0,"0"-2"-144"16,0 1 26-16,10-1 7 0,11 2-64 15,8 0-2-15,8 0 33 16,7 0-4-16,2 0 5 15,15 6-3-15,12 0-19 16,10 0-19-16,10 0-3 16,-1 3-8-16,-16 3-37 15,-10 3 14-15,-11 0-11 16,-12 0-41-16,-43-12-54 16,0-1-131-16</inkml:trace>
  <inkml:trace contextRef="#ctx0" brushRef="#br0" timeOffset="15253.711">7330 7382 369 0,'0'0'147'0,"0"0"-91"0,0 0 23 16,0 0 11-16,0 0-67 15,0 0-12-15,0 0-5 16,157 0 40-16,-91 0-4 15,4 0-27-15,4 0-14 16,-7 0-1-16,-6 0 0 16,-9 0-58-16,-35 0-137 15,-14 0-150-15</inkml:trace>
  <inkml:trace contextRef="#ctx0" brushRef="#br0" timeOffset="17386.009">11573 7401 121 0,'0'0'330'16,"0"0"-234"-16,0 0-9 15,0 0-1-15,0 0-3 16,0 0-35-16,0 0-33 16,11-11-14-16,22 11 10 15,7 0 22-15,17 0 10 16,7 0-8-16,9 0-3 15,11 0 0-15,16-1-2 0,-4-2-9 16,5 3-7-16,3-2-10 16,3-1 4-16,6-1-2 15,11-5-3-15,3-1 3 16,0 2-4-16,-13-1-2 16,-4 3 0-16,-9-1 0 15,-26 4 0-15,-3 2 0 16,-19 1 0-16,-13 0-2 15,-3 0 1-15,-14 0-1 16,1 0-19-16,-4 0-32 16,-11 0-23-16,2-2-57 15,-11 1-139-15,0 0-180 0</inkml:trace>
  <inkml:trace contextRef="#ctx0" brushRef="#br0" timeOffset="19585.129">7330 8319 131 0,'0'0'380'15,"0"0"-326"-15,0 0 8 0,0 0 28 16,0 0-16-16,0 0-67 16,0 0-6-16,59 1 10 15,-8-1 27-15,2 0-1 16,7 0-24-16,4 0-11 16,-4 0-2-16,-7 0-13 15,4 0-34-15,-7 0-60 16,-7 13-28-16,-32-7-95 15,-11 0-82-15</inkml:trace>
  <inkml:trace contextRef="#ctx0" brushRef="#br0" timeOffset="20490.706">7403 9126 494 0,'0'0'68'0,"0"0"-23"16,0 0 15-16,0 0 32 15,0 0-64-15,0 0 33 0,0 0 8 16,214-11-10-16,-148 11-1 16,4 0-18-16,5 0-19 15,-15 2-11-15,-7 1-5 16,-7-2-4-16,-2-1-1 15,-7 2-36-15,-11-2-70 16,-9 4-42-16,-17-2-116 16,0 2-293-16</inkml:trace>
  <inkml:trace contextRef="#ctx0" brushRef="#br0" timeOffset="28456.404">12927 8231 431 0,'0'0'62'0,"0"0"-43"16,0 0 26-16,0 0 98 15,0 0-58-15,0 0-51 16,0 0-9-16,0 0 9 16,11 0-8-16,-5 0-6 15,8 0 12-15,3 0-7 16,-2 0-3-16,13 0-6 16,2 0 0-16,7 0-12 15,3 1 4-15,-4 5-2 16,4 2 0-16,0-1-2 15,-2-1-1-15,-6-1 1 16,2-1-1-16,-7 0-3 16,-7-3 0-16,-3 0 1 15,-8-1 0-15,2 0 3 0,-5 0-2 16,-3 2-1-16,-3-2 0 16,3 0-1-16,5 2 0 15,-5-2 2-15,4 3-2 16,-4-3 0-16,7 1 2 15,-10 0-1-15,7-1-1 16,7 0 1-16,-11 0-1 16,6 0 0-16,2 2 1 15,-2-2 0-15,2 0 0 16,-5 0 0-16,11 0-1 16,-7 0 1-16,7 0-1 0,0 0-1 15,6 1 1 1,-3-1-1-16,3 0 1 0,1 0 0 15,-1 0 0 1,-3 0 0-16,3 0 1 0,-3 0-1 16,1 0 1-16,-1 0 1 15,3 0-2-15,0 0 0 16,11 0 1-16,-7 0-1 16,10 0 0-16,-8 0 1 15,5 2-1-15,-4-2-2 16,4 0 2-16,-8 0-1 15,1 0 1-15,10 0 2 16,-11 1-2-16,12-1 0 0,-9 0 0 16,8 0 3-16,0 0-1 15,-4 0 0-15,4 2-2 16,3-1 0-16,-7 4 0 16,7 0-1-16,7 1 1 15,7-1-1-15,-1 3 1 16,7-2 0-16,1 0 1 15,-1 0-1-15,-13 0-1 16,-4 0 0-16,-3 2 1 16,-13-1 1-16,-1 1-1 15,-3-2-2-15,5-2 2 16,-12-1 0-16,1-3-3 0,3 0-2 16,-3 0-16-16,3 0-46 15,-10-6-44-15,0-1-72 16,-10 2-62-16,0 4-106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30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633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53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4">
            <a:extLst>
              <a:ext uri="{FF2B5EF4-FFF2-40B4-BE49-F238E27FC236}">
                <a16:creationId xmlns:a16="http://schemas.microsoft.com/office/drawing/2014/main" id="{D4E9D451-81DA-4D96-9B7B-6F0BBFF894D2}"/>
              </a:ext>
            </a:extLst>
          </p:cNvPr>
          <p:cNvSpPr txBox="1">
            <a:spLocks noGrp="1"/>
          </p:cNvSpPr>
          <p:nvPr/>
        </p:nvSpPr>
        <p:spPr>
          <a:xfrm>
            <a:off x="2754270" y="118953"/>
            <a:ext cx="55962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werden Ganze Zahlen dargestellt?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49AF9F62-4E12-46E8-A808-5BA31CB49F44}"/>
                  </a:ext>
                </a:extLst>
              </p14:cNvPr>
              <p14:cNvContentPartPr/>
              <p14:nvPr/>
            </p14:nvContentPartPr>
            <p14:xfrm>
              <a:off x="1567800" y="658440"/>
              <a:ext cx="5070240" cy="255240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49AF9F62-4E12-46E8-A808-5BA31CB49F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8440" y="649080"/>
                <a:ext cx="5088960" cy="25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79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4">
            <a:extLst>
              <a:ext uri="{FF2B5EF4-FFF2-40B4-BE49-F238E27FC236}">
                <a16:creationId xmlns:a16="http://schemas.microsoft.com/office/drawing/2014/main" id="{D4E9D451-81DA-4D96-9B7B-6F0BBFF894D2}"/>
              </a:ext>
            </a:extLst>
          </p:cNvPr>
          <p:cNvSpPr txBox="1">
            <a:spLocks noGrp="1"/>
          </p:cNvSpPr>
          <p:nvPr/>
        </p:nvSpPr>
        <p:spPr>
          <a:xfrm>
            <a:off x="2754270" y="118953"/>
            <a:ext cx="55962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werden Ganze Zahlen dargestellt?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BB6DFCCE-3894-451D-B7CD-F6BC3BCD0342}"/>
                  </a:ext>
                </a:extLst>
              </p14:cNvPr>
              <p14:cNvContentPartPr/>
              <p14:nvPr/>
            </p14:nvContentPartPr>
            <p14:xfrm>
              <a:off x="2693880" y="606960"/>
              <a:ext cx="6065640" cy="373824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BB6DFCCE-3894-451D-B7CD-F6BC3BCD03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4520" y="597600"/>
                <a:ext cx="6084360" cy="37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04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D2F0CFC-74CA-467D-85A7-6D9879B27282}"/>
              </a:ext>
            </a:extLst>
          </p:cNvPr>
          <p:cNvSpPr txBox="1"/>
          <p:nvPr/>
        </p:nvSpPr>
        <p:spPr>
          <a:xfrm>
            <a:off x="2754270" y="4819852"/>
            <a:ext cx="5498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https://de.wikipedia.org/wiki/Integer_(Datentyp)</a:t>
            </a:r>
          </a:p>
        </p:txBody>
      </p:sp>
      <p:sp>
        <p:nvSpPr>
          <p:cNvPr id="6" name="Shape 114">
            <a:extLst>
              <a:ext uri="{FF2B5EF4-FFF2-40B4-BE49-F238E27FC236}">
                <a16:creationId xmlns:a16="http://schemas.microsoft.com/office/drawing/2014/main" id="{D4E9D451-81DA-4D96-9B7B-6F0BBFF894D2}"/>
              </a:ext>
            </a:extLst>
          </p:cNvPr>
          <p:cNvSpPr txBox="1">
            <a:spLocks noGrp="1"/>
          </p:cNvSpPr>
          <p:nvPr/>
        </p:nvSpPr>
        <p:spPr>
          <a:xfrm>
            <a:off x="2754270" y="118953"/>
            <a:ext cx="55962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b="0" i="1" u="none" strike="noStrike" cap="none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werden Ganze Zahlen dargestellt?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3BB09B9-89B8-4031-A591-53D47F80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83" y="1428510"/>
            <a:ext cx="6542717" cy="22864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3BA1D6C4-2E3D-45B9-9121-2A4FF7265FFB}"/>
                  </a:ext>
                </a:extLst>
              </p14:cNvPr>
              <p14:cNvContentPartPr/>
              <p14:nvPr/>
            </p14:nvContentPartPr>
            <p14:xfrm>
              <a:off x="2618280" y="769680"/>
              <a:ext cx="5747760" cy="251856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3BA1D6C4-2E3D-45B9-9121-2A4FF7265F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8920" y="760320"/>
                <a:ext cx="5766480" cy="25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396190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Bildschirmpräsentation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</vt:lpstr>
      <vt:lpstr>Nunito Sans</vt:lpstr>
      <vt:lpstr>Ulysses template</vt:lpstr>
      <vt:lpstr>Programmieren in C: Der praxisnahe Komplettkurs für Einsteiger</vt:lpstr>
      <vt:lpstr>C-Programmierung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137</cp:revision>
  <dcterms:modified xsi:type="dcterms:W3CDTF">2019-01-05T09:23:51Z</dcterms:modified>
</cp:coreProperties>
</file>