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76" r:id="rId3"/>
    <p:sldId id="274" r:id="rId4"/>
    <p:sldId id="275" r:id="rId5"/>
    <p:sldId id="277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Nunito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427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56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1661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988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30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Programmieren</a:t>
            </a:r>
            <a:r>
              <a:rPr lang="en-US" dirty="0"/>
              <a:t> in C:</a:t>
            </a:r>
            <a:br>
              <a:rPr lang="en-US" dirty="0"/>
            </a:br>
            <a:r>
              <a:rPr lang="en-US" dirty="0"/>
              <a:t>Der </a:t>
            </a:r>
            <a:r>
              <a:rPr lang="en-US" dirty="0" err="1"/>
              <a:t>praxisnahe</a:t>
            </a:r>
            <a:r>
              <a:rPr lang="en-US" dirty="0"/>
              <a:t> </a:t>
            </a:r>
            <a:r>
              <a:rPr lang="en-US" dirty="0" err="1"/>
              <a:t>Komplettkurs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die Programmiersprache C?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1972 von Dennis Ritchie entwickelt worden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Weiterentwicklung der Sprache B, von </a:t>
            </a:r>
            <a:br>
              <a:rPr lang="de-DE" dirty="0"/>
            </a:br>
            <a:r>
              <a:rPr lang="de-DE" dirty="0"/>
              <a:t>Thompson und Ritchie aus dem Jahr 1969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B53D515-6C38-4677-B464-AA5B6B4C2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876" y="532382"/>
            <a:ext cx="1902345" cy="449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7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die Programmiersprache C?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Höhere Programmiersprache: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Menschenlesbarer Programmiercode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Imperative Programmiersprache: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Folge von Anweisungen im Programmspeicher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Prozedurale Programmiersprache: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Programme in kleinere Teilprobleme aufteilen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0" lvl="0" indent="0">
              <a:buNone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604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die Programmiersprache C?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Strukturierte Programmiersprache: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/>
              <a:t>Good</a:t>
            </a:r>
            <a:r>
              <a:rPr lang="de-DE" dirty="0"/>
              <a:t> Practice Methoden und Paradigmen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Genormte Programmiersprache: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C11, C99, C95, C90 etc. Standard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849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5B0240E-1129-42B5-AC93-3942F83B5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242" y="647393"/>
            <a:ext cx="4227260" cy="383721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D2F0CFC-74CA-467D-85A7-6D9879B27282}"/>
              </a:ext>
            </a:extLst>
          </p:cNvPr>
          <p:cNvSpPr txBox="1"/>
          <p:nvPr/>
        </p:nvSpPr>
        <p:spPr>
          <a:xfrm>
            <a:off x="2808514" y="4754876"/>
            <a:ext cx="3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https://www.statista.com/statistics/793628/worldwide-developer-survey-most-used-languages/ </a:t>
            </a:r>
          </a:p>
        </p:txBody>
      </p:sp>
    </p:spTree>
    <p:extLst>
      <p:ext uri="{BB962C8B-B14F-4D97-AF65-F5344CB8AC3E}">
        <p14:creationId xmlns:p14="http://schemas.microsoft.com/office/powerpoint/2010/main" val="2234796578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Bildschirmpräsentation (16:9)</PresentationFormat>
  <Paragraphs>32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Wingdings</vt:lpstr>
      <vt:lpstr>Arial</vt:lpstr>
      <vt:lpstr>Nunito Sans</vt:lpstr>
      <vt:lpstr>Calibri</vt:lpstr>
      <vt:lpstr>Georgia</vt:lpstr>
      <vt:lpstr>Ulysses template</vt:lpstr>
      <vt:lpstr>Programmieren in C: Der praxisnahe Komplettkurs für Einsteiger</vt:lpstr>
      <vt:lpstr>C-Programmierung</vt:lpstr>
      <vt:lpstr>C-Programmierung</vt:lpstr>
      <vt:lpstr>C-Programmierung</vt:lpstr>
      <vt:lpstr>C-Programmierung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131</cp:revision>
  <dcterms:modified xsi:type="dcterms:W3CDTF">2020-08-29T17:12:21Z</dcterms:modified>
</cp:coreProperties>
</file>