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77" r:id="rId3"/>
    <p:sldId id="278" r:id="rId4"/>
    <p:sldId id="27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30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697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83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7BEABB21-325E-4FC1-806E-F088B24B4478}"/>
              </a:ext>
            </a:extLst>
          </p:cNvPr>
          <p:cNvSpPr txBox="1">
            <a:spLocks/>
          </p:cNvSpPr>
          <p:nvPr/>
        </p:nvSpPr>
        <p:spPr>
          <a:xfrm>
            <a:off x="3090625" y="1289950"/>
            <a:ext cx="55962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Der Stack ist eine LIFO Datenstruktur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Das Programm speichert die Variablen im Stack ab (per Default)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Speicherplatz ist automatisch vom Betriebssystem geregelt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Variablen sind immer lokal und können nicht von der Größe verändert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Die Speichergröße ist beschränkt</a:t>
            </a:r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der Stack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79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7BEABB21-325E-4FC1-806E-F088B24B4478}"/>
              </a:ext>
            </a:extLst>
          </p:cNvPr>
          <p:cNvSpPr txBox="1">
            <a:spLocks/>
          </p:cNvSpPr>
          <p:nvPr/>
        </p:nvSpPr>
        <p:spPr>
          <a:xfrm>
            <a:off x="3090625" y="1289950"/>
            <a:ext cx="55962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Variablen können global erstellt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„Keine“ Speicherbegrenzung vom Betriebssystem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Der Programmierer muss selber die Speicherverwaltung übernehmen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Variablengrößen können dynamisch verändert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Was ist der Heap</a:t>
            </a:r>
          </a:p>
        </p:txBody>
      </p:sp>
    </p:spTree>
    <p:extLst>
      <p:ext uri="{BB962C8B-B14F-4D97-AF65-F5344CB8AC3E}">
        <p14:creationId xmlns:p14="http://schemas.microsoft.com/office/powerpoint/2010/main" val="75123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7BEABB21-325E-4FC1-806E-F088B24B4478}"/>
              </a:ext>
            </a:extLst>
          </p:cNvPr>
          <p:cNvSpPr txBox="1">
            <a:spLocks/>
          </p:cNvSpPr>
          <p:nvPr/>
        </p:nvSpPr>
        <p:spPr>
          <a:xfrm>
            <a:off x="3090625" y="1289950"/>
            <a:ext cx="55962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Variablen auf dem Heap verwenden wenn: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Viel Speicher für Variablen benötigt werden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Wenn die Variablen lange verwendet werden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Variablen auf dem Stack verwenden wenn: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Wenig Speicher für Variablen benötigt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Stack vs. Heap</a:t>
            </a:r>
          </a:p>
        </p:txBody>
      </p:sp>
    </p:spTree>
    <p:extLst>
      <p:ext uri="{BB962C8B-B14F-4D97-AF65-F5344CB8AC3E}">
        <p14:creationId xmlns:p14="http://schemas.microsoft.com/office/powerpoint/2010/main" val="343352551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Bildschirmpräsentation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Georgia</vt:lpstr>
      <vt:lpstr>Nunito Sans</vt:lpstr>
      <vt:lpstr>Wingdings</vt:lpstr>
      <vt:lpstr>Arial</vt:lpstr>
      <vt:lpstr>Calibri</vt:lpstr>
      <vt:lpstr>Ulysses template</vt:lpstr>
      <vt:lpstr>Programmieren in C: Der praxisnahe Komplettkurs für Einsteiger</vt:lpstr>
      <vt:lpstr>C-Programmierung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141</cp:revision>
  <dcterms:modified xsi:type="dcterms:W3CDTF">2019-01-08T19:22:28Z</dcterms:modified>
</cp:coreProperties>
</file>