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2" r:id="rId3"/>
    <p:sldId id="283" r:id="rId4"/>
    <p:sldId id="280" r:id="rId5"/>
    <p:sldId id="28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89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29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620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23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Datenstrukturen vergleichen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0BA3A5-5B0F-486C-AB19-218F9E9B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01" y="1009860"/>
            <a:ext cx="6391260" cy="14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Datenstrukturen vergleichen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0BA3A5-5B0F-486C-AB19-218F9E9B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901" y="1009860"/>
            <a:ext cx="6391260" cy="14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6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Datenstrukturen vergleichen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C39BDB-5150-4A54-B0B3-472649D41A54}"/>
              </a:ext>
            </a:extLst>
          </p:cNvPr>
          <p:cNvSpPr txBox="1"/>
          <p:nvPr/>
        </p:nvSpPr>
        <p:spPr>
          <a:xfrm>
            <a:off x="2756151" y="1297306"/>
            <a:ext cx="62651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SingleLinkedList</a:t>
            </a:r>
            <a:r>
              <a:rPr lang="de-DE" dirty="0"/>
              <a:t> vs. </a:t>
            </a:r>
            <a:r>
              <a:rPr lang="de-DE" dirty="0" err="1"/>
              <a:t>DoubleLinkedList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SLL benötigt weniger Speicher als eine DLL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SLL kann nur mit dem Next Pointer iterieren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DLL kann in beide Richtungen iterieren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DLL benötigt mehr Speicher als eine SLL</a:t>
            </a:r>
          </a:p>
        </p:txBody>
      </p:sp>
    </p:spTree>
    <p:extLst>
      <p:ext uri="{BB962C8B-B14F-4D97-AF65-F5344CB8AC3E}">
        <p14:creationId xmlns:p14="http://schemas.microsoft.com/office/powerpoint/2010/main" val="8949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Datenstrukturen vergleichen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C39BDB-5150-4A54-B0B3-472649D41A54}"/>
              </a:ext>
            </a:extLst>
          </p:cNvPr>
          <p:cNvSpPr txBox="1"/>
          <p:nvPr/>
        </p:nvSpPr>
        <p:spPr>
          <a:xfrm>
            <a:off x="2756151" y="1297306"/>
            <a:ext cx="62651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LinkedList</a:t>
            </a:r>
            <a:r>
              <a:rPr lang="de-DE" dirty="0"/>
              <a:t> vs. Arrays: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LL sind sehr schnell bei dem Einfügen und Entfernen von Elementen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LL sind langsam bei dem Aufruf der Werte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LL hat keinen Werte-Aufruf per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LL benötigen mehr Speicher für jedes Element der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Arrays sind schnell bei dem Aufruf der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Arrays speichern die Werte am Stück im Speicher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Arrays haben eine bessere „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26557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154</cp:revision>
  <dcterms:modified xsi:type="dcterms:W3CDTF">2019-07-08T13:59:45Z</dcterms:modified>
</cp:coreProperties>
</file>