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  <p:sldMasterId id="2147483699" r:id="rId2"/>
  </p:sldMasterIdLst>
  <p:notesMasterIdLst>
    <p:notesMasterId r:id="rId13"/>
  </p:notesMasterIdLst>
  <p:sldIdLst>
    <p:sldId id="257" r:id="rId3"/>
    <p:sldId id="259" r:id="rId4"/>
    <p:sldId id="280" r:id="rId5"/>
    <p:sldId id="281" r:id="rId6"/>
    <p:sldId id="279" r:id="rId7"/>
    <p:sldId id="277" r:id="rId8"/>
    <p:sldId id="278" r:id="rId9"/>
    <p:sldId id="282" r:id="rId10"/>
    <p:sldId id="283" r:id="rId11"/>
    <p:sldId id="276" r:id="rId12"/>
  </p:sldIdLst>
  <p:sldSz cx="9144000" cy="5143500" type="screen16x9"/>
  <p:notesSz cx="6858000" cy="9144000"/>
  <p:embeddedFontLst>
    <p:embeddedFont>
      <p:font typeface="Barlow" panose="020B0604020202020204" charset="0"/>
      <p:regular r:id="rId14"/>
      <p:bold r:id="rId15"/>
      <p:italic r:id="rId16"/>
      <p:boldItalic r:id="rId17"/>
    </p:embeddedFont>
    <p:embeddedFont>
      <p:font typeface="Barlow Black" panose="020B0604020202020204" charset="0"/>
      <p:bold r:id="rId18"/>
      <p:boldItalic r:id="rId19"/>
    </p:embeddedFont>
    <p:embeddedFont>
      <p:font typeface="Barlow ExtraBold" panose="020B0604020202020204" charset="0"/>
      <p:bold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72">
          <p15:clr>
            <a:srgbClr val="A4A3A4"/>
          </p15:clr>
        </p15:guide>
        <p15:guide id="2" pos="2880">
          <p15:clr>
            <a:srgbClr val="A4A3A4"/>
          </p15:clr>
        </p15:guide>
        <p15:guide id="3" pos="5148">
          <p15:clr>
            <a:srgbClr val="A4A3A4"/>
          </p15:clr>
        </p15:guide>
        <p15:guide id="4" pos="567">
          <p15:clr>
            <a:srgbClr val="A4A3A4"/>
          </p15:clr>
        </p15:guide>
        <p15:guide id="5" orient="horz" pos="11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94660"/>
  </p:normalViewPr>
  <p:slideViewPr>
    <p:cSldViewPr snapToGrid="0">
      <p:cViewPr>
        <p:scale>
          <a:sx n="90" d="100"/>
          <a:sy n="90" d="100"/>
        </p:scale>
        <p:origin x="206" y="614"/>
      </p:cViewPr>
      <p:guideLst>
        <p:guide orient="horz" pos="872"/>
        <p:guide pos="2880"/>
        <p:guide pos="5148"/>
        <p:guide pos="567"/>
        <p:guide orient="horz" pos="1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1f3cd84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1f3cd849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1f3cd84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1f3cd849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77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1f3cd84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1f3cd849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185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1f3cd84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1f3cd849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27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1f3cd84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1f3cd849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437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1f3cd84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1f3cd849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5060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1f3cd84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1f3cd849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2755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1f3cd84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1f3cd849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913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_BLANC">
  <p:cSld name="1_TITRE_BLANC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3"/>
          <p:cNvCxnSpPr/>
          <p:nvPr/>
        </p:nvCxnSpPr>
        <p:spPr>
          <a:xfrm flipH="1">
            <a:off x="6033624" y="0"/>
            <a:ext cx="1706251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p3"/>
          <p:cNvSpPr/>
          <p:nvPr/>
        </p:nvSpPr>
        <p:spPr>
          <a:xfrm>
            <a:off x="6249142" y="1200150"/>
            <a:ext cx="1275213" cy="2702257"/>
          </a:xfrm>
          <a:custGeom>
            <a:avLst/>
            <a:gdLst/>
            <a:ahLst/>
            <a:cxnLst/>
            <a:rect l="l" t="t" r="r" b="b"/>
            <a:pathLst>
              <a:path w="1232848" h="2702257" extrusionOk="0">
                <a:moveTo>
                  <a:pt x="905302" y="0"/>
                </a:moveTo>
                <a:lnTo>
                  <a:pt x="1232848" y="0"/>
                </a:lnTo>
                <a:lnTo>
                  <a:pt x="327547" y="2702257"/>
                </a:lnTo>
                <a:lnTo>
                  <a:pt x="0" y="2697707"/>
                </a:lnTo>
                <a:lnTo>
                  <a:pt x="90530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6;p3"/>
          <p:cNvCxnSpPr/>
          <p:nvPr/>
        </p:nvCxnSpPr>
        <p:spPr>
          <a:xfrm flipH="1">
            <a:off x="5064099" y="0"/>
            <a:ext cx="1706251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3"/>
          <p:cNvSpPr/>
          <p:nvPr/>
        </p:nvSpPr>
        <p:spPr>
          <a:xfrm>
            <a:off x="6136328" y="1469140"/>
            <a:ext cx="960744" cy="2035876"/>
          </a:xfrm>
          <a:custGeom>
            <a:avLst/>
            <a:gdLst/>
            <a:ahLst/>
            <a:cxnLst/>
            <a:rect l="l" t="t" r="r" b="b"/>
            <a:pathLst>
              <a:path w="1232848" h="2702257" extrusionOk="0">
                <a:moveTo>
                  <a:pt x="905302" y="0"/>
                </a:moveTo>
                <a:lnTo>
                  <a:pt x="1232848" y="0"/>
                </a:lnTo>
                <a:lnTo>
                  <a:pt x="327547" y="2702257"/>
                </a:lnTo>
                <a:lnTo>
                  <a:pt x="0" y="2697707"/>
                </a:lnTo>
                <a:lnTo>
                  <a:pt x="905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83164" y="3775627"/>
            <a:ext cx="1884318" cy="97925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603089" y="2001472"/>
            <a:ext cx="4454525" cy="48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latin typeface="Barlow Black"/>
                <a:ea typeface="Barlow Black"/>
                <a:cs typeface="Barlow Black"/>
                <a:sym typeface="Barlow Black"/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latin typeface="Barlow Black"/>
                <a:ea typeface="Barlow Black"/>
                <a:cs typeface="Barlow Black"/>
                <a:sym typeface="Barlow Black"/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latin typeface="Barlow Black"/>
                <a:ea typeface="Barlow Black"/>
                <a:cs typeface="Barlow Black"/>
                <a:sym typeface="Barlow Black"/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latin typeface="Barlow Black"/>
                <a:ea typeface="Barlow Black"/>
                <a:cs typeface="Barlow Black"/>
                <a:sym typeface="Barlow Black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2"/>
          </p:nvPr>
        </p:nvSpPr>
        <p:spPr>
          <a:xfrm>
            <a:off x="596604" y="2656042"/>
            <a:ext cx="4454525" cy="48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latin typeface="Barlow Black"/>
                <a:ea typeface="Barlow Black"/>
                <a:cs typeface="Barlow Black"/>
                <a:sym typeface="Barlow Black"/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latin typeface="Barlow Black"/>
                <a:ea typeface="Barlow Black"/>
                <a:cs typeface="Barlow Black"/>
                <a:sym typeface="Barlow Black"/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latin typeface="Barlow Black"/>
                <a:ea typeface="Barlow Black"/>
                <a:cs typeface="Barlow Black"/>
                <a:sym typeface="Barlow Black"/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latin typeface="Barlow Black"/>
                <a:ea typeface="Barlow Black"/>
                <a:cs typeface="Barlow Black"/>
                <a:sym typeface="Barlow Black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_IMAGE_TEXTE">
  <p:cSld name="2_SECTION_IMAGE_TEXTE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/>
          <p:nvPr/>
        </p:nvSpPr>
        <p:spPr>
          <a:xfrm>
            <a:off x="770204" y="0"/>
            <a:ext cx="3801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7"/>
          <p:cNvSpPr txBox="1">
            <a:spLocks noGrp="1"/>
          </p:cNvSpPr>
          <p:nvPr>
            <p:ph type="body" idx="1"/>
          </p:nvPr>
        </p:nvSpPr>
        <p:spPr>
          <a:xfrm>
            <a:off x="4708792" y="779797"/>
            <a:ext cx="3882000" cy="3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AD7D"/>
              </a:buClr>
              <a:buSzPts val="1200"/>
              <a:buNone/>
              <a:defRPr sz="1200">
                <a:solidFill>
                  <a:srgbClr val="00AD7D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27"/>
          <p:cNvSpPr txBox="1"/>
          <p:nvPr/>
        </p:nvSpPr>
        <p:spPr>
          <a:xfrm>
            <a:off x="4789110" y="2571750"/>
            <a:ext cx="380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TITRE CHAPITRE </a:t>
            </a:r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body" idx="2"/>
          </p:nvPr>
        </p:nvSpPr>
        <p:spPr>
          <a:xfrm>
            <a:off x="770204" y="2463806"/>
            <a:ext cx="38019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27"/>
          <p:cNvSpPr txBox="1"/>
          <p:nvPr/>
        </p:nvSpPr>
        <p:spPr>
          <a:xfrm>
            <a:off x="45999" y="4741677"/>
            <a:ext cx="31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7"/>
          <p:cNvSpPr txBox="1">
            <a:spLocks noGrp="1"/>
          </p:cNvSpPr>
          <p:nvPr>
            <p:ph type="sldNum" idx="12"/>
          </p:nvPr>
        </p:nvSpPr>
        <p:spPr>
          <a:xfrm>
            <a:off x="138642" y="4773221"/>
            <a:ext cx="6000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lvl="1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lvl="2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lvl="3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lvl="4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lvl="5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lvl="6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lvl="7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lvl="8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239" name="Google Shape;239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83565" y="181684"/>
            <a:ext cx="954170" cy="495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RE&amp;CONTENU_SIMPLE_BLEU">
  <p:cSld name="3_TITRE&amp;CONTENU_SIMPLE_BLEU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/>
          <p:nvPr/>
        </p:nvSpPr>
        <p:spPr>
          <a:xfrm>
            <a:off x="8047986" y="1621739"/>
            <a:ext cx="1095900" cy="3519900"/>
          </a:xfrm>
          <a:prstGeom prst="triangle">
            <a:avLst>
              <a:gd name="adj" fmla="val 100000"/>
            </a:avLst>
          </a:prstGeom>
          <a:solidFill>
            <a:srgbClr val="110E2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19020" y="4702466"/>
            <a:ext cx="719209" cy="30580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8"/>
          <p:cNvSpPr/>
          <p:nvPr/>
        </p:nvSpPr>
        <p:spPr>
          <a:xfrm>
            <a:off x="628650" y="489629"/>
            <a:ext cx="274309" cy="560718"/>
          </a:xfrm>
          <a:custGeom>
            <a:avLst/>
            <a:gdLst/>
            <a:ahLst/>
            <a:cxnLst/>
            <a:rect l="l" t="t" r="r" b="b"/>
            <a:pathLst>
              <a:path w="1232848" h="2702257" extrusionOk="0">
                <a:moveTo>
                  <a:pt x="905302" y="0"/>
                </a:moveTo>
                <a:lnTo>
                  <a:pt x="1232848" y="0"/>
                </a:lnTo>
                <a:lnTo>
                  <a:pt x="327547" y="2702257"/>
                </a:lnTo>
                <a:lnTo>
                  <a:pt x="0" y="2697707"/>
                </a:lnTo>
                <a:lnTo>
                  <a:pt x="905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8"/>
          <p:cNvSpPr txBox="1">
            <a:spLocks noGrp="1"/>
          </p:cNvSpPr>
          <p:nvPr>
            <p:ph type="body" idx="1"/>
          </p:nvPr>
        </p:nvSpPr>
        <p:spPr>
          <a:xfrm>
            <a:off x="771658" y="1328051"/>
            <a:ext cx="72762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body" idx="2"/>
          </p:nvPr>
        </p:nvSpPr>
        <p:spPr>
          <a:xfrm>
            <a:off x="771656" y="1693197"/>
            <a:ext cx="7276200" cy="30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771657" y="263215"/>
            <a:ext cx="7276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Barlow"/>
              <a:buNone/>
              <a:defRPr sz="2800" b="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6057103" y="4926342"/>
            <a:ext cx="2447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Inclusive software development </a:t>
            </a:r>
            <a:endParaRPr/>
          </a:p>
        </p:txBody>
      </p:sp>
      <p:sp>
        <p:nvSpPr>
          <p:cNvPr id="248" name="Google Shape;248;p28"/>
          <p:cNvSpPr txBox="1"/>
          <p:nvPr/>
        </p:nvSpPr>
        <p:spPr>
          <a:xfrm>
            <a:off x="45999" y="4741677"/>
            <a:ext cx="31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9" name="Google Shape;249;p28"/>
          <p:cNvSpPr txBox="1">
            <a:spLocks noGrp="1"/>
          </p:cNvSpPr>
          <p:nvPr>
            <p:ph type="sldNum" idx="12"/>
          </p:nvPr>
        </p:nvSpPr>
        <p:spPr>
          <a:xfrm>
            <a:off x="138642" y="4773221"/>
            <a:ext cx="6000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lvl="1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lvl="2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lvl="3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lvl="4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lvl="5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lvl="6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lvl="7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lvl="8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RE&amp;CONTENU_SIMPLE_BLANC">
  <p:cSld name="3_TITRE&amp;CONTENU_SIMPLE_BLANC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5718" y="4702814"/>
            <a:ext cx="785812" cy="3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9"/>
          <p:cNvSpPr txBox="1">
            <a:spLocks noGrp="1"/>
          </p:cNvSpPr>
          <p:nvPr>
            <p:ph type="body" idx="1"/>
          </p:nvPr>
        </p:nvSpPr>
        <p:spPr>
          <a:xfrm>
            <a:off x="771658" y="1328051"/>
            <a:ext cx="72762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29"/>
          <p:cNvSpPr txBox="1">
            <a:spLocks noGrp="1"/>
          </p:cNvSpPr>
          <p:nvPr>
            <p:ph type="body" idx="2"/>
          </p:nvPr>
        </p:nvSpPr>
        <p:spPr>
          <a:xfrm>
            <a:off x="771656" y="1693197"/>
            <a:ext cx="7276200" cy="30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628650" y="489629"/>
            <a:ext cx="274309" cy="560718"/>
          </a:xfrm>
          <a:custGeom>
            <a:avLst/>
            <a:gdLst/>
            <a:ahLst/>
            <a:cxnLst/>
            <a:rect l="l" t="t" r="r" b="b"/>
            <a:pathLst>
              <a:path w="1232848" h="2702257" extrusionOk="0">
                <a:moveTo>
                  <a:pt x="905302" y="0"/>
                </a:moveTo>
                <a:lnTo>
                  <a:pt x="1232848" y="0"/>
                </a:lnTo>
                <a:lnTo>
                  <a:pt x="327547" y="2702257"/>
                </a:lnTo>
                <a:lnTo>
                  <a:pt x="0" y="2697707"/>
                </a:lnTo>
                <a:lnTo>
                  <a:pt x="905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771657" y="263215"/>
            <a:ext cx="7276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Barlow"/>
              <a:buNone/>
              <a:defRPr sz="2800" b="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sldNum" idx="12"/>
          </p:nvPr>
        </p:nvSpPr>
        <p:spPr>
          <a:xfrm>
            <a:off x="138642" y="4773221"/>
            <a:ext cx="6000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lvl="1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lvl="2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lvl="3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lvl="4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lvl="5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lvl="6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lvl="7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lvl="8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5838730" y="4926342"/>
            <a:ext cx="2447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Inclusive software development </a:t>
            </a:r>
            <a:endParaRPr/>
          </a:p>
        </p:txBody>
      </p:sp>
      <p:pic>
        <p:nvPicPr>
          <p:cNvPr id="258" name="Google Shape;258;p29" descr="Une image contenant objet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 r="13397" b="3344"/>
          <a:stretch/>
        </p:blipFill>
        <p:spPr>
          <a:xfrm>
            <a:off x="7808249" y="1507741"/>
            <a:ext cx="1335751" cy="363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RE&amp;CONTENU_DOUBLE_BLEU">
  <p:cSld name="4_TITRE&amp;CONTENU_DOUBLE_BLEU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>
            <a:spLocks noGrp="1"/>
          </p:cNvSpPr>
          <p:nvPr>
            <p:ph type="title"/>
          </p:nvPr>
        </p:nvSpPr>
        <p:spPr>
          <a:xfrm>
            <a:off x="771657" y="263215"/>
            <a:ext cx="7276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Barlow"/>
              <a:buNone/>
              <a:defRPr sz="2800" b="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0"/>
          <p:cNvSpPr txBox="1">
            <a:spLocks noGrp="1"/>
          </p:cNvSpPr>
          <p:nvPr>
            <p:ph type="body" idx="1"/>
          </p:nvPr>
        </p:nvSpPr>
        <p:spPr>
          <a:xfrm>
            <a:off x="771657" y="1693197"/>
            <a:ext cx="3585900" cy="30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p30"/>
          <p:cNvSpPr txBox="1">
            <a:spLocks noGrp="1"/>
          </p:cNvSpPr>
          <p:nvPr>
            <p:ph type="body" idx="2"/>
          </p:nvPr>
        </p:nvSpPr>
        <p:spPr>
          <a:xfrm>
            <a:off x="4530292" y="1693197"/>
            <a:ext cx="3517800" cy="30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628650" y="489629"/>
            <a:ext cx="274309" cy="560718"/>
          </a:xfrm>
          <a:custGeom>
            <a:avLst/>
            <a:gdLst/>
            <a:ahLst/>
            <a:cxnLst/>
            <a:rect l="l" t="t" r="r" b="b"/>
            <a:pathLst>
              <a:path w="1232848" h="2702257" extrusionOk="0">
                <a:moveTo>
                  <a:pt x="905302" y="0"/>
                </a:moveTo>
                <a:lnTo>
                  <a:pt x="1232848" y="0"/>
                </a:lnTo>
                <a:lnTo>
                  <a:pt x="327547" y="2702257"/>
                </a:lnTo>
                <a:lnTo>
                  <a:pt x="0" y="2697707"/>
                </a:lnTo>
                <a:lnTo>
                  <a:pt x="905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3"/>
          </p:nvPr>
        </p:nvSpPr>
        <p:spPr>
          <a:xfrm>
            <a:off x="771658" y="1328051"/>
            <a:ext cx="72762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sldNum" idx="12"/>
          </p:nvPr>
        </p:nvSpPr>
        <p:spPr>
          <a:xfrm>
            <a:off x="138642" y="4773221"/>
            <a:ext cx="6000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lvl="1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lvl="2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lvl="3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lvl="4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lvl="5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lvl="6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lvl="7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lvl="8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6057103" y="4926342"/>
            <a:ext cx="2447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Inclusive software development </a:t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8047986" y="1621739"/>
            <a:ext cx="1095900" cy="3519900"/>
          </a:xfrm>
          <a:prstGeom prst="triangle">
            <a:avLst>
              <a:gd name="adj" fmla="val 100000"/>
            </a:avLst>
          </a:prstGeom>
          <a:solidFill>
            <a:srgbClr val="110E2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19020" y="4702466"/>
            <a:ext cx="719209" cy="30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RE&amp;CONTENU_DOUBLE_BLANC">
  <p:cSld name="4_TITRE&amp;CONTENU_DOUBLE_BLANC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5718" y="4702814"/>
            <a:ext cx="785812" cy="3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1"/>
          <p:cNvSpPr txBox="1">
            <a:spLocks noGrp="1"/>
          </p:cNvSpPr>
          <p:nvPr>
            <p:ph type="title"/>
          </p:nvPr>
        </p:nvSpPr>
        <p:spPr>
          <a:xfrm>
            <a:off x="771657" y="263215"/>
            <a:ext cx="7276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Barlow"/>
              <a:buNone/>
              <a:defRPr sz="2800" b="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1"/>
          <p:cNvSpPr txBox="1">
            <a:spLocks noGrp="1"/>
          </p:cNvSpPr>
          <p:nvPr>
            <p:ph type="body" idx="1"/>
          </p:nvPr>
        </p:nvSpPr>
        <p:spPr>
          <a:xfrm>
            <a:off x="771658" y="1328051"/>
            <a:ext cx="72762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31"/>
          <p:cNvSpPr txBox="1">
            <a:spLocks noGrp="1"/>
          </p:cNvSpPr>
          <p:nvPr>
            <p:ph type="body" idx="2"/>
          </p:nvPr>
        </p:nvSpPr>
        <p:spPr>
          <a:xfrm>
            <a:off x="771657" y="1693197"/>
            <a:ext cx="3585900" cy="30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body" idx="3"/>
          </p:nvPr>
        </p:nvSpPr>
        <p:spPr>
          <a:xfrm>
            <a:off x="4530292" y="1693197"/>
            <a:ext cx="3517800" cy="30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p31"/>
          <p:cNvSpPr/>
          <p:nvPr/>
        </p:nvSpPr>
        <p:spPr>
          <a:xfrm>
            <a:off x="628650" y="489629"/>
            <a:ext cx="274309" cy="560718"/>
          </a:xfrm>
          <a:custGeom>
            <a:avLst/>
            <a:gdLst/>
            <a:ahLst/>
            <a:cxnLst/>
            <a:rect l="l" t="t" r="r" b="b"/>
            <a:pathLst>
              <a:path w="1232848" h="2702257" extrusionOk="0">
                <a:moveTo>
                  <a:pt x="905302" y="0"/>
                </a:moveTo>
                <a:lnTo>
                  <a:pt x="1232848" y="0"/>
                </a:lnTo>
                <a:lnTo>
                  <a:pt x="327547" y="2702257"/>
                </a:lnTo>
                <a:lnTo>
                  <a:pt x="0" y="2697707"/>
                </a:lnTo>
                <a:lnTo>
                  <a:pt x="905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45999" y="4741677"/>
            <a:ext cx="31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1"/>
          <p:cNvSpPr txBox="1">
            <a:spLocks noGrp="1"/>
          </p:cNvSpPr>
          <p:nvPr>
            <p:ph type="sldNum" idx="12"/>
          </p:nvPr>
        </p:nvSpPr>
        <p:spPr>
          <a:xfrm>
            <a:off x="138642" y="4773221"/>
            <a:ext cx="6000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lvl="1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lvl="2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lvl="3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lvl="4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lvl="5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lvl="6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lvl="7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lvl="8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278" name="Google Shape;278;p31"/>
          <p:cNvSpPr txBox="1"/>
          <p:nvPr/>
        </p:nvSpPr>
        <p:spPr>
          <a:xfrm>
            <a:off x="5838730" y="4914554"/>
            <a:ext cx="2447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Inclusive software development </a:t>
            </a:r>
            <a:endParaRPr/>
          </a:p>
        </p:txBody>
      </p:sp>
      <p:pic>
        <p:nvPicPr>
          <p:cNvPr id="279" name="Google Shape;279;p31" descr="Une image contenant objet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 r="13397" b="3344"/>
          <a:stretch/>
        </p:blipFill>
        <p:spPr>
          <a:xfrm>
            <a:off x="7808249" y="1507741"/>
            <a:ext cx="1335751" cy="363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V_INTERNE">
  <p:cSld name="4_CV_INTERNE">
    <p:bg>
      <p:bgPr>
        <a:solidFill>
          <a:schemeClr val="lt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633413" y="0"/>
            <a:ext cx="3801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2"/>
          <p:cNvSpPr txBox="1">
            <a:spLocks noGrp="1"/>
          </p:cNvSpPr>
          <p:nvPr>
            <p:ph type="body" idx="1"/>
          </p:nvPr>
        </p:nvSpPr>
        <p:spPr>
          <a:xfrm>
            <a:off x="4741863" y="436897"/>
            <a:ext cx="4194000" cy="2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sz="900">
                <a:solidFill>
                  <a:schemeClr val="accent3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32"/>
          <p:cNvSpPr txBox="1">
            <a:spLocks noGrp="1"/>
          </p:cNvSpPr>
          <p:nvPr>
            <p:ph type="title"/>
          </p:nvPr>
        </p:nvSpPr>
        <p:spPr>
          <a:xfrm>
            <a:off x="758196" y="2341958"/>
            <a:ext cx="33939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None/>
              <a:defRPr sz="1200" b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32"/>
          <p:cNvSpPr>
            <a:spLocks noGrp="1"/>
          </p:cNvSpPr>
          <p:nvPr>
            <p:ph type="pic" idx="2"/>
          </p:nvPr>
        </p:nvSpPr>
        <p:spPr>
          <a:xfrm>
            <a:off x="267867" y="386496"/>
            <a:ext cx="1654500" cy="16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Google Shape;285;p32"/>
          <p:cNvSpPr txBox="1">
            <a:spLocks noGrp="1"/>
          </p:cNvSpPr>
          <p:nvPr>
            <p:ph type="body" idx="3"/>
          </p:nvPr>
        </p:nvSpPr>
        <p:spPr>
          <a:xfrm>
            <a:off x="2075794" y="1161332"/>
            <a:ext cx="19029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32"/>
          <p:cNvSpPr txBox="1">
            <a:spLocks noGrp="1"/>
          </p:cNvSpPr>
          <p:nvPr>
            <p:ph type="body" idx="4"/>
          </p:nvPr>
        </p:nvSpPr>
        <p:spPr>
          <a:xfrm>
            <a:off x="758910" y="3841073"/>
            <a:ext cx="33939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 i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32"/>
          <p:cNvSpPr txBox="1">
            <a:spLocks noGrp="1"/>
          </p:cNvSpPr>
          <p:nvPr>
            <p:ph type="body" idx="5"/>
          </p:nvPr>
        </p:nvSpPr>
        <p:spPr>
          <a:xfrm>
            <a:off x="4742649" y="3383893"/>
            <a:ext cx="41940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ts val="900"/>
              <a:buNone/>
              <a:defRPr sz="900">
                <a:solidFill>
                  <a:schemeClr val="accent3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6"/>
          </p:nvPr>
        </p:nvSpPr>
        <p:spPr>
          <a:xfrm>
            <a:off x="758825" y="2637597"/>
            <a:ext cx="33942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32"/>
          <p:cNvSpPr txBox="1">
            <a:spLocks noGrp="1"/>
          </p:cNvSpPr>
          <p:nvPr>
            <p:ph type="body" idx="7"/>
          </p:nvPr>
        </p:nvSpPr>
        <p:spPr>
          <a:xfrm>
            <a:off x="758825" y="4144285"/>
            <a:ext cx="3394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32"/>
          <p:cNvSpPr txBox="1">
            <a:spLocks noGrp="1"/>
          </p:cNvSpPr>
          <p:nvPr>
            <p:ph type="body" idx="8"/>
          </p:nvPr>
        </p:nvSpPr>
        <p:spPr>
          <a:xfrm>
            <a:off x="4741863" y="146050"/>
            <a:ext cx="27129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32"/>
          <p:cNvSpPr txBox="1">
            <a:spLocks noGrp="1"/>
          </p:cNvSpPr>
          <p:nvPr>
            <p:ph type="body" idx="9"/>
          </p:nvPr>
        </p:nvSpPr>
        <p:spPr>
          <a:xfrm>
            <a:off x="4742649" y="3035031"/>
            <a:ext cx="2712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92" name="Google Shape;29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06305" y="397850"/>
            <a:ext cx="920904" cy="47857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2"/>
          <p:cNvSpPr txBox="1"/>
          <p:nvPr/>
        </p:nvSpPr>
        <p:spPr>
          <a:xfrm>
            <a:off x="45999" y="4741677"/>
            <a:ext cx="31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2"/>
          <p:cNvSpPr txBox="1">
            <a:spLocks noGrp="1"/>
          </p:cNvSpPr>
          <p:nvPr>
            <p:ph type="sldNum" idx="12"/>
          </p:nvPr>
        </p:nvSpPr>
        <p:spPr>
          <a:xfrm>
            <a:off x="138642" y="4773221"/>
            <a:ext cx="6000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lvl="1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lvl="2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lvl="3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lvl="4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lvl="5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lvl="6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lvl="7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lvl="8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V_CLIENT">
  <p:cSld name="4_CV_CLIENT"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/>
          <p:nvPr/>
        </p:nvSpPr>
        <p:spPr>
          <a:xfrm>
            <a:off x="631481" y="0"/>
            <a:ext cx="3801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7" name="Google Shape;297;p33"/>
          <p:cNvSpPr/>
          <p:nvPr/>
        </p:nvSpPr>
        <p:spPr>
          <a:xfrm>
            <a:off x="504604" y="4005571"/>
            <a:ext cx="3924000" cy="113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3"/>
          <p:cNvSpPr txBox="1">
            <a:spLocks noGrp="1"/>
          </p:cNvSpPr>
          <p:nvPr>
            <p:ph type="body" idx="1"/>
          </p:nvPr>
        </p:nvSpPr>
        <p:spPr>
          <a:xfrm>
            <a:off x="4584592" y="249301"/>
            <a:ext cx="41940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33"/>
          <p:cNvSpPr txBox="1">
            <a:spLocks noGrp="1"/>
          </p:cNvSpPr>
          <p:nvPr>
            <p:ph type="title"/>
          </p:nvPr>
        </p:nvSpPr>
        <p:spPr>
          <a:xfrm>
            <a:off x="2045586" y="1148050"/>
            <a:ext cx="23001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3"/>
          <p:cNvSpPr>
            <a:spLocks noGrp="1"/>
          </p:cNvSpPr>
          <p:nvPr>
            <p:ph type="pic" idx="2"/>
          </p:nvPr>
        </p:nvSpPr>
        <p:spPr>
          <a:xfrm>
            <a:off x="543973" y="391846"/>
            <a:ext cx="1414200" cy="13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1" name="Google Shape;301;p33"/>
          <p:cNvSpPr txBox="1">
            <a:spLocks noGrp="1"/>
          </p:cNvSpPr>
          <p:nvPr>
            <p:ph type="body" idx="3"/>
          </p:nvPr>
        </p:nvSpPr>
        <p:spPr>
          <a:xfrm>
            <a:off x="745397" y="1978224"/>
            <a:ext cx="29898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 i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4"/>
          </p:nvPr>
        </p:nvSpPr>
        <p:spPr>
          <a:xfrm>
            <a:off x="745398" y="3007363"/>
            <a:ext cx="29898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 i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5"/>
          </p:nvPr>
        </p:nvSpPr>
        <p:spPr>
          <a:xfrm>
            <a:off x="750338" y="4116080"/>
            <a:ext cx="30192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 i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4" name="Google Shape;304;p33"/>
          <p:cNvSpPr txBox="1">
            <a:spLocks noGrp="1"/>
          </p:cNvSpPr>
          <p:nvPr>
            <p:ph type="body" idx="6"/>
          </p:nvPr>
        </p:nvSpPr>
        <p:spPr>
          <a:xfrm>
            <a:off x="4597186" y="2139469"/>
            <a:ext cx="41940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33"/>
          <p:cNvSpPr txBox="1">
            <a:spLocks noGrp="1"/>
          </p:cNvSpPr>
          <p:nvPr>
            <p:ph type="body" idx="7"/>
          </p:nvPr>
        </p:nvSpPr>
        <p:spPr>
          <a:xfrm>
            <a:off x="4597186" y="3608750"/>
            <a:ext cx="41940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33"/>
          <p:cNvSpPr txBox="1">
            <a:spLocks noGrp="1"/>
          </p:cNvSpPr>
          <p:nvPr>
            <p:ph type="body" idx="8"/>
          </p:nvPr>
        </p:nvSpPr>
        <p:spPr>
          <a:xfrm>
            <a:off x="4581503" y="550212"/>
            <a:ext cx="4197000" cy="13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body" idx="9"/>
          </p:nvPr>
        </p:nvSpPr>
        <p:spPr>
          <a:xfrm>
            <a:off x="4595640" y="2433194"/>
            <a:ext cx="4195500" cy="9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8" name="Google Shape;308;p33"/>
          <p:cNvSpPr txBox="1">
            <a:spLocks noGrp="1"/>
          </p:cNvSpPr>
          <p:nvPr>
            <p:ph type="body" idx="13"/>
          </p:nvPr>
        </p:nvSpPr>
        <p:spPr>
          <a:xfrm>
            <a:off x="4595640" y="3908636"/>
            <a:ext cx="41955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9" name="Google Shape;309;p33"/>
          <p:cNvSpPr txBox="1">
            <a:spLocks noGrp="1"/>
          </p:cNvSpPr>
          <p:nvPr>
            <p:ph type="body" idx="14"/>
          </p:nvPr>
        </p:nvSpPr>
        <p:spPr>
          <a:xfrm>
            <a:off x="745395" y="2231709"/>
            <a:ext cx="29898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0" name="Google Shape;310;p33"/>
          <p:cNvSpPr txBox="1">
            <a:spLocks noGrp="1"/>
          </p:cNvSpPr>
          <p:nvPr>
            <p:ph type="body" idx="15"/>
          </p:nvPr>
        </p:nvSpPr>
        <p:spPr>
          <a:xfrm>
            <a:off x="745397" y="3256623"/>
            <a:ext cx="30192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body" idx="16"/>
          </p:nvPr>
        </p:nvSpPr>
        <p:spPr>
          <a:xfrm>
            <a:off x="750335" y="4365339"/>
            <a:ext cx="3019200" cy="6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12" name="Google Shape;312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06306" y="394606"/>
            <a:ext cx="920904" cy="47857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/>
        </p:nvSpPr>
        <p:spPr>
          <a:xfrm>
            <a:off x="45999" y="4741677"/>
            <a:ext cx="31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3"/>
          <p:cNvSpPr txBox="1"/>
          <p:nvPr/>
        </p:nvSpPr>
        <p:spPr>
          <a:xfrm>
            <a:off x="28575" y="4796200"/>
            <a:ext cx="6000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888888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88888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15" name="Google Shape;315;p33"/>
          <p:cNvSpPr txBox="1">
            <a:spLocks noGrp="1"/>
          </p:cNvSpPr>
          <p:nvPr>
            <p:ph type="sldNum" idx="12"/>
          </p:nvPr>
        </p:nvSpPr>
        <p:spPr>
          <a:xfrm>
            <a:off x="138642" y="4773221"/>
            <a:ext cx="6000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lvl="1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lvl="2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lvl="3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lvl="4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lvl="5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lvl="6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lvl="7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lvl="8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LIDE_FIN_BLEU">
  <p:cSld name="5_SLIDE_FIN_BLEU">
    <p:bg>
      <p:bgPr>
        <a:solidFill>
          <a:schemeClr val="accent3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84574" y="1290773"/>
            <a:ext cx="2425521" cy="12605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34"/>
          <p:cNvCxnSpPr/>
          <p:nvPr/>
        </p:nvCxnSpPr>
        <p:spPr>
          <a:xfrm flipH="1">
            <a:off x="6033475" y="0"/>
            <a:ext cx="1706400" cy="51435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9" name="Google Shape;319;p34"/>
          <p:cNvSpPr/>
          <p:nvPr/>
        </p:nvSpPr>
        <p:spPr>
          <a:xfrm>
            <a:off x="6249142" y="1200150"/>
            <a:ext cx="1275998" cy="2702257"/>
          </a:xfrm>
          <a:custGeom>
            <a:avLst/>
            <a:gdLst/>
            <a:ahLst/>
            <a:cxnLst/>
            <a:rect l="l" t="t" r="r" b="b"/>
            <a:pathLst>
              <a:path w="1232848" h="2702257" extrusionOk="0">
                <a:moveTo>
                  <a:pt x="905302" y="0"/>
                </a:moveTo>
                <a:lnTo>
                  <a:pt x="1232848" y="0"/>
                </a:lnTo>
                <a:lnTo>
                  <a:pt x="327547" y="2702257"/>
                </a:lnTo>
                <a:lnTo>
                  <a:pt x="0" y="2697707"/>
                </a:lnTo>
                <a:lnTo>
                  <a:pt x="905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4"/>
          <p:cNvCxnSpPr/>
          <p:nvPr/>
        </p:nvCxnSpPr>
        <p:spPr>
          <a:xfrm flipH="1">
            <a:off x="5063950" y="0"/>
            <a:ext cx="1706400" cy="51435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1" name="Google Shape;321;p34"/>
          <p:cNvSpPr/>
          <p:nvPr/>
        </p:nvSpPr>
        <p:spPr>
          <a:xfrm>
            <a:off x="6136328" y="1469140"/>
            <a:ext cx="961621" cy="2033448"/>
          </a:xfrm>
          <a:custGeom>
            <a:avLst/>
            <a:gdLst/>
            <a:ahLst/>
            <a:cxnLst/>
            <a:rect l="l" t="t" r="r" b="b"/>
            <a:pathLst>
              <a:path w="1232848" h="2702257" extrusionOk="0">
                <a:moveTo>
                  <a:pt x="905302" y="0"/>
                </a:moveTo>
                <a:lnTo>
                  <a:pt x="1232848" y="0"/>
                </a:lnTo>
                <a:lnTo>
                  <a:pt x="327547" y="2702257"/>
                </a:lnTo>
                <a:lnTo>
                  <a:pt x="0" y="2697707"/>
                </a:lnTo>
                <a:lnTo>
                  <a:pt x="90530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4"/>
          <p:cNvSpPr txBox="1">
            <a:spLocks noGrp="1"/>
          </p:cNvSpPr>
          <p:nvPr>
            <p:ph type="body" idx="1"/>
          </p:nvPr>
        </p:nvSpPr>
        <p:spPr>
          <a:xfrm>
            <a:off x="1619250" y="2830513"/>
            <a:ext cx="30939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0" i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LIDE_FIN_BLANC">
  <p:cSld name="5_SLIDE_FIN_BLANC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Google Shape;324;p35"/>
          <p:cNvCxnSpPr/>
          <p:nvPr/>
        </p:nvCxnSpPr>
        <p:spPr>
          <a:xfrm flipH="1">
            <a:off x="6033475" y="0"/>
            <a:ext cx="170640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5" name="Google Shape;325;p35"/>
          <p:cNvSpPr/>
          <p:nvPr/>
        </p:nvSpPr>
        <p:spPr>
          <a:xfrm>
            <a:off x="6249142" y="1200150"/>
            <a:ext cx="1275998" cy="2702257"/>
          </a:xfrm>
          <a:custGeom>
            <a:avLst/>
            <a:gdLst/>
            <a:ahLst/>
            <a:cxnLst/>
            <a:rect l="l" t="t" r="r" b="b"/>
            <a:pathLst>
              <a:path w="1232848" h="2702257" extrusionOk="0">
                <a:moveTo>
                  <a:pt x="905302" y="0"/>
                </a:moveTo>
                <a:lnTo>
                  <a:pt x="1232848" y="0"/>
                </a:lnTo>
                <a:lnTo>
                  <a:pt x="327547" y="2702257"/>
                </a:lnTo>
                <a:lnTo>
                  <a:pt x="0" y="2697707"/>
                </a:lnTo>
                <a:lnTo>
                  <a:pt x="90530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6" name="Google Shape;326;p35"/>
          <p:cNvCxnSpPr/>
          <p:nvPr/>
        </p:nvCxnSpPr>
        <p:spPr>
          <a:xfrm flipH="1">
            <a:off x="5063950" y="0"/>
            <a:ext cx="170640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7" name="Google Shape;327;p35"/>
          <p:cNvSpPr/>
          <p:nvPr/>
        </p:nvSpPr>
        <p:spPr>
          <a:xfrm>
            <a:off x="6136328" y="1469140"/>
            <a:ext cx="961621" cy="2033448"/>
          </a:xfrm>
          <a:custGeom>
            <a:avLst/>
            <a:gdLst/>
            <a:ahLst/>
            <a:cxnLst/>
            <a:rect l="l" t="t" r="r" b="b"/>
            <a:pathLst>
              <a:path w="1232848" h="2702257" extrusionOk="0">
                <a:moveTo>
                  <a:pt x="905302" y="0"/>
                </a:moveTo>
                <a:lnTo>
                  <a:pt x="1232848" y="0"/>
                </a:lnTo>
                <a:lnTo>
                  <a:pt x="327547" y="2702257"/>
                </a:lnTo>
                <a:lnTo>
                  <a:pt x="0" y="2697707"/>
                </a:lnTo>
                <a:lnTo>
                  <a:pt x="905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84575" y="1290772"/>
            <a:ext cx="2425518" cy="126050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5"/>
          <p:cNvSpPr txBox="1">
            <a:spLocks noGrp="1"/>
          </p:cNvSpPr>
          <p:nvPr>
            <p:ph type="body" idx="1"/>
          </p:nvPr>
        </p:nvSpPr>
        <p:spPr>
          <a:xfrm>
            <a:off x="1619250" y="2830513"/>
            <a:ext cx="30939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 b="0" i="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_BLANK">
  <p:cSld name="_BLANK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LIDE_FIN_BLANC">
  <p:cSld name="5_SLIDE_FIN_BLANC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17"/>
          <p:cNvCxnSpPr/>
          <p:nvPr/>
        </p:nvCxnSpPr>
        <p:spPr>
          <a:xfrm flipH="1">
            <a:off x="6033624" y="0"/>
            <a:ext cx="1706251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p17"/>
          <p:cNvSpPr/>
          <p:nvPr/>
        </p:nvSpPr>
        <p:spPr>
          <a:xfrm>
            <a:off x="6249142" y="1200150"/>
            <a:ext cx="1275213" cy="2702257"/>
          </a:xfrm>
          <a:custGeom>
            <a:avLst/>
            <a:gdLst/>
            <a:ahLst/>
            <a:cxnLst/>
            <a:rect l="l" t="t" r="r" b="b"/>
            <a:pathLst>
              <a:path w="1232848" h="2702257" extrusionOk="0">
                <a:moveTo>
                  <a:pt x="905302" y="0"/>
                </a:moveTo>
                <a:lnTo>
                  <a:pt x="1232848" y="0"/>
                </a:lnTo>
                <a:lnTo>
                  <a:pt x="327547" y="2702257"/>
                </a:lnTo>
                <a:lnTo>
                  <a:pt x="0" y="2697707"/>
                </a:lnTo>
                <a:lnTo>
                  <a:pt x="90530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17"/>
          <p:cNvCxnSpPr/>
          <p:nvPr/>
        </p:nvCxnSpPr>
        <p:spPr>
          <a:xfrm flipH="1">
            <a:off x="5064099" y="0"/>
            <a:ext cx="1706251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/>
          <p:nvPr/>
        </p:nvSpPr>
        <p:spPr>
          <a:xfrm>
            <a:off x="6136328" y="1469140"/>
            <a:ext cx="960744" cy="2035876"/>
          </a:xfrm>
          <a:custGeom>
            <a:avLst/>
            <a:gdLst/>
            <a:ahLst/>
            <a:cxnLst/>
            <a:rect l="l" t="t" r="r" b="b"/>
            <a:pathLst>
              <a:path w="1232848" h="2702257" extrusionOk="0">
                <a:moveTo>
                  <a:pt x="905302" y="0"/>
                </a:moveTo>
                <a:lnTo>
                  <a:pt x="1232848" y="0"/>
                </a:lnTo>
                <a:lnTo>
                  <a:pt x="327547" y="2702257"/>
                </a:lnTo>
                <a:lnTo>
                  <a:pt x="0" y="2697707"/>
                </a:lnTo>
                <a:lnTo>
                  <a:pt x="905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84575" y="1290772"/>
            <a:ext cx="2425517" cy="126050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 txBox="1">
            <a:spLocks noGrp="1"/>
          </p:cNvSpPr>
          <p:nvPr>
            <p:ph type="body" idx="1"/>
          </p:nvPr>
        </p:nvSpPr>
        <p:spPr>
          <a:xfrm>
            <a:off x="1619250" y="2830513"/>
            <a:ext cx="3094038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 b="0" i="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RE&amp;CONTENU_SIMPLE_BLEU">
  <p:cSld name="4_TITRE&amp;CONTENU_SIMPLE_BLEU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>
            <a:off x="8047986" y="1621739"/>
            <a:ext cx="1096014" cy="3520047"/>
          </a:xfrm>
          <a:prstGeom prst="triangle">
            <a:avLst>
              <a:gd name="adj" fmla="val 100000"/>
            </a:avLst>
          </a:prstGeom>
          <a:solidFill>
            <a:srgbClr val="110E2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19020" y="4702466"/>
            <a:ext cx="719208" cy="30580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/>
          <p:nvPr/>
        </p:nvSpPr>
        <p:spPr>
          <a:xfrm>
            <a:off x="628650" y="489629"/>
            <a:ext cx="274162" cy="562602"/>
          </a:xfrm>
          <a:custGeom>
            <a:avLst/>
            <a:gdLst/>
            <a:ahLst/>
            <a:cxnLst/>
            <a:rect l="l" t="t" r="r" b="b"/>
            <a:pathLst>
              <a:path w="1232848" h="2702257" extrusionOk="0">
                <a:moveTo>
                  <a:pt x="905302" y="0"/>
                </a:moveTo>
                <a:lnTo>
                  <a:pt x="1232848" y="0"/>
                </a:lnTo>
                <a:lnTo>
                  <a:pt x="327547" y="2702257"/>
                </a:lnTo>
                <a:lnTo>
                  <a:pt x="0" y="2697707"/>
                </a:lnTo>
                <a:lnTo>
                  <a:pt x="905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"/>
          <p:cNvSpPr txBox="1">
            <a:spLocks noGrp="1"/>
          </p:cNvSpPr>
          <p:nvPr>
            <p:ph type="body" idx="1"/>
          </p:nvPr>
        </p:nvSpPr>
        <p:spPr>
          <a:xfrm>
            <a:off x="765731" y="1275971"/>
            <a:ext cx="7276329" cy="304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6057103" y="4926342"/>
            <a:ext cx="244698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Inclusive software development </a:t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45999" y="4741677"/>
            <a:ext cx="3156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1" name="Google Shape;181;p19"/>
          <p:cNvSpPr txBox="1">
            <a:spLocks noGrp="1"/>
          </p:cNvSpPr>
          <p:nvPr>
            <p:ph type="sldNum" idx="12"/>
          </p:nvPr>
        </p:nvSpPr>
        <p:spPr>
          <a:xfrm>
            <a:off x="138642" y="4773221"/>
            <a:ext cx="600075" cy="30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lvl="1" indent="0" algn="l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lvl="2" indent="0" algn="l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lvl="3" indent="0" algn="l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lvl="4" indent="0" algn="l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lvl="5" indent="0" algn="l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lvl="6" indent="0" algn="l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lvl="7" indent="0" algn="l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lvl="8" indent="0" algn="l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RE&amp;CONTENU_SIMPLE_BLANC">
  <p:cSld name="4_TITRE&amp;CONTENU_SIMPLE_BLANC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5718" y="4702814"/>
            <a:ext cx="785812" cy="3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765731" y="1185197"/>
            <a:ext cx="7276329" cy="304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628650" y="489629"/>
            <a:ext cx="274162" cy="562602"/>
          </a:xfrm>
          <a:custGeom>
            <a:avLst/>
            <a:gdLst/>
            <a:ahLst/>
            <a:cxnLst/>
            <a:rect l="l" t="t" r="r" b="b"/>
            <a:pathLst>
              <a:path w="1232848" h="2702257" extrusionOk="0">
                <a:moveTo>
                  <a:pt x="905302" y="0"/>
                </a:moveTo>
                <a:lnTo>
                  <a:pt x="1232848" y="0"/>
                </a:lnTo>
                <a:lnTo>
                  <a:pt x="327547" y="2702257"/>
                </a:lnTo>
                <a:lnTo>
                  <a:pt x="0" y="2697707"/>
                </a:lnTo>
                <a:lnTo>
                  <a:pt x="905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0"/>
          <p:cNvSpPr txBox="1">
            <a:spLocks noGrp="1"/>
          </p:cNvSpPr>
          <p:nvPr>
            <p:ph type="sldNum" idx="12"/>
          </p:nvPr>
        </p:nvSpPr>
        <p:spPr>
          <a:xfrm>
            <a:off x="138642" y="4773221"/>
            <a:ext cx="600075" cy="30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lvl="1" indent="0" algn="l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lvl="2" indent="0" algn="l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lvl="3" indent="0" algn="l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lvl="4" indent="0" algn="l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lvl="5" indent="0" algn="l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lvl="6" indent="0" algn="l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lvl="7" indent="0" algn="l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lvl="8" indent="0" algn="l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5838730" y="4926342"/>
            <a:ext cx="244698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Inclusive software development </a:t>
            </a:r>
            <a:endParaRPr/>
          </a:p>
        </p:txBody>
      </p:sp>
      <p:pic>
        <p:nvPicPr>
          <p:cNvPr id="188" name="Google Shape;188;p20" descr="Une image contenant objet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 r="13398" b="3343"/>
          <a:stretch/>
        </p:blipFill>
        <p:spPr>
          <a:xfrm>
            <a:off x="7808249" y="1507741"/>
            <a:ext cx="1335751" cy="363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_BLEU">
  <p:cSld name="1_TITRE_BLEU">
    <p:bg>
      <p:bgPr>
        <a:solidFill>
          <a:schemeClr val="accent3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22"/>
          <p:cNvCxnSpPr/>
          <p:nvPr/>
        </p:nvCxnSpPr>
        <p:spPr>
          <a:xfrm flipH="1">
            <a:off x="6033475" y="0"/>
            <a:ext cx="1706400" cy="51435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p22"/>
          <p:cNvSpPr/>
          <p:nvPr/>
        </p:nvSpPr>
        <p:spPr>
          <a:xfrm>
            <a:off x="6249142" y="1200150"/>
            <a:ext cx="1275998" cy="2702257"/>
          </a:xfrm>
          <a:custGeom>
            <a:avLst/>
            <a:gdLst/>
            <a:ahLst/>
            <a:cxnLst/>
            <a:rect l="l" t="t" r="r" b="b"/>
            <a:pathLst>
              <a:path w="1232848" h="2702257" extrusionOk="0">
                <a:moveTo>
                  <a:pt x="905302" y="0"/>
                </a:moveTo>
                <a:lnTo>
                  <a:pt x="1232848" y="0"/>
                </a:lnTo>
                <a:lnTo>
                  <a:pt x="327547" y="2702257"/>
                </a:lnTo>
                <a:lnTo>
                  <a:pt x="0" y="2697707"/>
                </a:lnTo>
                <a:lnTo>
                  <a:pt x="905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22"/>
          <p:cNvCxnSpPr/>
          <p:nvPr/>
        </p:nvCxnSpPr>
        <p:spPr>
          <a:xfrm flipH="1">
            <a:off x="5063950" y="0"/>
            <a:ext cx="1706400" cy="51435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9" name="Google Shape;199;p22"/>
          <p:cNvSpPr/>
          <p:nvPr/>
        </p:nvSpPr>
        <p:spPr>
          <a:xfrm>
            <a:off x="6136328" y="1469140"/>
            <a:ext cx="961621" cy="2033448"/>
          </a:xfrm>
          <a:custGeom>
            <a:avLst/>
            <a:gdLst/>
            <a:ahLst/>
            <a:cxnLst/>
            <a:rect l="l" t="t" r="r" b="b"/>
            <a:pathLst>
              <a:path w="1232848" h="2702257" extrusionOk="0">
                <a:moveTo>
                  <a:pt x="905302" y="0"/>
                </a:moveTo>
                <a:lnTo>
                  <a:pt x="1232848" y="0"/>
                </a:lnTo>
                <a:lnTo>
                  <a:pt x="327547" y="2702257"/>
                </a:lnTo>
                <a:lnTo>
                  <a:pt x="0" y="2697707"/>
                </a:lnTo>
                <a:lnTo>
                  <a:pt x="90530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83164" y="3774006"/>
            <a:ext cx="1887440" cy="98087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>
            <a:spLocks noGrp="1"/>
          </p:cNvSpPr>
          <p:nvPr>
            <p:ph type="body" idx="1"/>
          </p:nvPr>
        </p:nvSpPr>
        <p:spPr>
          <a:xfrm>
            <a:off x="320426" y="1862906"/>
            <a:ext cx="55800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7FFD0"/>
              </a:buClr>
              <a:buSzPts val="4800"/>
              <a:buNone/>
              <a:defRPr sz="4800" b="0" cap="none">
                <a:solidFill>
                  <a:srgbClr val="57FFD0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latin typeface="Barlow Black"/>
                <a:ea typeface="Barlow Black"/>
                <a:cs typeface="Barlow Black"/>
                <a:sym typeface="Barlow Black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latin typeface="Barlow Black"/>
                <a:ea typeface="Barlow Black"/>
                <a:cs typeface="Barlow Black"/>
                <a:sym typeface="Barlow Black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latin typeface="Barlow Black"/>
                <a:ea typeface="Barlow Black"/>
                <a:cs typeface="Barlow Black"/>
                <a:sym typeface="Barlow Black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latin typeface="Barlow Black"/>
                <a:ea typeface="Barlow Black"/>
                <a:cs typeface="Barlow Black"/>
                <a:sym typeface="Barlow Black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2"/>
          </p:nvPr>
        </p:nvSpPr>
        <p:spPr>
          <a:xfrm>
            <a:off x="320426" y="2645459"/>
            <a:ext cx="44544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latin typeface="Barlow Black"/>
                <a:ea typeface="Barlow Black"/>
                <a:cs typeface="Barlow Black"/>
                <a:sym typeface="Barlow Black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latin typeface="Barlow Black"/>
                <a:ea typeface="Barlow Black"/>
                <a:cs typeface="Barlow Black"/>
                <a:sym typeface="Barlow Black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latin typeface="Barlow Black"/>
                <a:ea typeface="Barlow Black"/>
                <a:cs typeface="Barlow Black"/>
                <a:sym typeface="Barlow Black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latin typeface="Barlow Black"/>
                <a:ea typeface="Barlow Black"/>
                <a:cs typeface="Barlow Black"/>
                <a:sym typeface="Barlow Black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_BLANC">
  <p:cSld name="1_TITRE_BLANC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204;p23"/>
          <p:cNvCxnSpPr/>
          <p:nvPr/>
        </p:nvCxnSpPr>
        <p:spPr>
          <a:xfrm flipH="1">
            <a:off x="6033475" y="0"/>
            <a:ext cx="170640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5" name="Google Shape;205;p23"/>
          <p:cNvSpPr/>
          <p:nvPr/>
        </p:nvSpPr>
        <p:spPr>
          <a:xfrm>
            <a:off x="6249142" y="1200150"/>
            <a:ext cx="1275998" cy="2702257"/>
          </a:xfrm>
          <a:custGeom>
            <a:avLst/>
            <a:gdLst/>
            <a:ahLst/>
            <a:cxnLst/>
            <a:rect l="l" t="t" r="r" b="b"/>
            <a:pathLst>
              <a:path w="1232848" h="2702257" extrusionOk="0">
                <a:moveTo>
                  <a:pt x="905302" y="0"/>
                </a:moveTo>
                <a:lnTo>
                  <a:pt x="1232848" y="0"/>
                </a:lnTo>
                <a:lnTo>
                  <a:pt x="327547" y="2702257"/>
                </a:lnTo>
                <a:lnTo>
                  <a:pt x="0" y="2697707"/>
                </a:lnTo>
                <a:lnTo>
                  <a:pt x="90530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23"/>
          <p:cNvCxnSpPr/>
          <p:nvPr/>
        </p:nvCxnSpPr>
        <p:spPr>
          <a:xfrm flipH="1">
            <a:off x="5063950" y="0"/>
            <a:ext cx="170640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" name="Google Shape;207;p23"/>
          <p:cNvSpPr/>
          <p:nvPr/>
        </p:nvSpPr>
        <p:spPr>
          <a:xfrm>
            <a:off x="6136328" y="1469140"/>
            <a:ext cx="961621" cy="2033448"/>
          </a:xfrm>
          <a:custGeom>
            <a:avLst/>
            <a:gdLst/>
            <a:ahLst/>
            <a:cxnLst/>
            <a:rect l="l" t="t" r="r" b="b"/>
            <a:pathLst>
              <a:path w="1232848" h="2702257" extrusionOk="0">
                <a:moveTo>
                  <a:pt x="905302" y="0"/>
                </a:moveTo>
                <a:lnTo>
                  <a:pt x="1232848" y="0"/>
                </a:lnTo>
                <a:lnTo>
                  <a:pt x="327547" y="2702257"/>
                </a:lnTo>
                <a:lnTo>
                  <a:pt x="0" y="2697707"/>
                </a:lnTo>
                <a:lnTo>
                  <a:pt x="905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83164" y="3775627"/>
            <a:ext cx="1884318" cy="9792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>
            <a:spLocks noGrp="1"/>
          </p:cNvSpPr>
          <p:nvPr>
            <p:ph type="body" idx="1"/>
          </p:nvPr>
        </p:nvSpPr>
        <p:spPr>
          <a:xfrm>
            <a:off x="320426" y="1862906"/>
            <a:ext cx="55800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AD7D"/>
              </a:buClr>
              <a:buSzPts val="4800"/>
              <a:buNone/>
              <a:defRPr sz="4800" b="0" cap="none">
                <a:solidFill>
                  <a:srgbClr val="00AD7D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latin typeface="Barlow Black"/>
                <a:ea typeface="Barlow Black"/>
                <a:cs typeface="Barlow Black"/>
                <a:sym typeface="Barlow Black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latin typeface="Barlow Black"/>
                <a:ea typeface="Barlow Black"/>
                <a:cs typeface="Barlow Black"/>
                <a:sym typeface="Barlow Black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latin typeface="Barlow Black"/>
                <a:ea typeface="Barlow Black"/>
                <a:cs typeface="Barlow Black"/>
                <a:sym typeface="Barlow Black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latin typeface="Barlow Black"/>
                <a:ea typeface="Barlow Black"/>
                <a:cs typeface="Barlow Black"/>
                <a:sym typeface="Barlow Black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body" idx="2"/>
          </p:nvPr>
        </p:nvSpPr>
        <p:spPr>
          <a:xfrm>
            <a:off x="320426" y="2645459"/>
            <a:ext cx="44544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latin typeface="Barlow Black"/>
                <a:ea typeface="Barlow Black"/>
                <a:cs typeface="Barlow Black"/>
                <a:sym typeface="Barlow Black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latin typeface="Barlow Black"/>
                <a:ea typeface="Barlow Black"/>
                <a:cs typeface="Barlow Black"/>
                <a:sym typeface="Barlow Black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latin typeface="Barlow Black"/>
                <a:ea typeface="Barlow Black"/>
                <a:cs typeface="Barlow Black"/>
                <a:sym typeface="Barlow Black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latin typeface="Barlow Black"/>
                <a:ea typeface="Barlow Black"/>
                <a:cs typeface="Barlow Black"/>
                <a:sym typeface="Barlow Black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EXTE_IMAGE_OMBRE">
  <p:cSld name="2_TEXTE_IMAGE_OMBR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>
            <a:spLocks noGrp="1"/>
          </p:cNvSpPr>
          <p:nvPr>
            <p:ph type="pic" idx="2"/>
          </p:nvPr>
        </p:nvSpPr>
        <p:spPr>
          <a:xfrm>
            <a:off x="4354513" y="886250"/>
            <a:ext cx="3130500" cy="31221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770204" y="0"/>
            <a:ext cx="3801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770204" y="2453694"/>
            <a:ext cx="38019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45999" y="4741677"/>
            <a:ext cx="31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"/>
          <p:cNvSpPr txBox="1">
            <a:spLocks noGrp="1"/>
          </p:cNvSpPr>
          <p:nvPr>
            <p:ph type="sldNum" idx="12"/>
          </p:nvPr>
        </p:nvSpPr>
        <p:spPr>
          <a:xfrm>
            <a:off x="138642" y="4773221"/>
            <a:ext cx="6000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83565" y="181684"/>
            <a:ext cx="954170" cy="495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_IMAGE">
  <p:cSld name="2_SECTION_IMAG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>
            <a:off x="770204" y="0"/>
            <a:ext cx="3801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4789110" y="2571750"/>
            <a:ext cx="380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TITRE CHAPITRE </a:t>
            </a:r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body" idx="1"/>
          </p:nvPr>
        </p:nvSpPr>
        <p:spPr>
          <a:xfrm>
            <a:off x="770204" y="2463806"/>
            <a:ext cx="38019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2"/>
          </p:nvPr>
        </p:nvSpPr>
        <p:spPr>
          <a:xfrm>
            <a:off x="4931340" y="894407"/>
            <a:ext cx="3876600" cy="3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sldNum" idx="12"/>
          </p:nvPr>
        </p:nvSpPr>
        <p:spPr>
          <a:xfrm>
            <a:off x="138642" y="4773221"/>
            <a:ext cx="6000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lvl="1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lvl="2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lvl="3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lvl="4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lvl="5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lvl="6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lvl="7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lvl="8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83565" y="181684"/>
            <a:ext cx="954170" cy="495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_IMAGE_FULL">
  <p:cSld name="2_SECTION_IMAGE_FULL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>
            <a:spLocks noGrp="1"/>
          </p:cNvSpPr>
          <p:nvPr>
            <p:ph type="pic" idx="2"/>
          </p:nvPr>
        </p:nvSpPr>
        <p:spPr>
          <a:xfrm>
            <a:off x="4567342" y="0"/>
            <a:ext cx="457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770204" y="0"/>
            <a:ext cx="3801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6"/>
          <p:cNvSpPr txBox="1">
            <a:spLocks noGrp="1"/>
          </p:cNvSpPr>
          <p:nvPr>
            <p:ph type="body" idx="1"/>
          </p:nvPr>
        </p:nvSpPr>
        <p:spPr>
          <a:xfrm>
            <a:off x="767876" y="2454875"/>
            <a:ext cx="38019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45999" y="4741677"/>
            <a:ext cx="31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138642" y="4773221"/>
            <a:ext cx="6000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lvl="1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lvl="2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lvl="3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lvl="4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lvl="5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lvl="6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lvl="7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lvl="8" indent="0" algn="l" rtl="0">
              <a:spcBef>
                <a:spcPts val="0"/>
              </a:spcBef>
              <a:buNone/>
              <a:defRPr sz="1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83565" y="181684"/>
            <a:ext cx="954170" cy="495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Barlow Black"/>
              <a:buNone/>
              <a:defRPr sz="2400" b="1" i="0" u="none" strike="noStrike" cap="none">
                <a:solidFill>
                  <a:schemeClr val="accent5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5" r:id="rId3"/>
    <p:sldLayoutId id="214748366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Barlow Black"/>
              <a:buNone/>
              <a:defRPr sz="2400" b="1" i="0" u="none" strike="noStrike" cap="none">
                <a:solidFill>
                  <a:schemeClr val="accent5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5"/>
          <p:cNvSpPr txBox="1">
            <a:spLocks noGrp="1"/>
          </p:cNvSpPr>
          <p:nvPr>
            <p:ph type="body" idx="1"/>
          </p:nvPr>
        </p:nvSpPr>
        <p:spPr>
          <a:xfrm>
            <a:off x="442805" y="1807433"/>
            <a:ext cx="5402518" cy="48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sz="4400">
              <a:solidFill>
                <a:srgbClr val="007353"/>
              </a:solidFill>
            </a:endParaRPr>
          </a:p>
        </p:txBody>
      </p:sp>
      <p:sp>
        <p:nvSpPr>
          <p:cNvPr id="472" name="Google Shape;472;p55"/>
          <p:cNvSpPr txBox="1">
            <a:spLocks noGrp="1"/>
          </p:cNvSpPr>
          <p:nvPr>
            <p:ph type="body" idx="2"/>
          </p:nvPr>
        </p:nvSpPr>
        <p:spPr>
          <a:xfrm>
            <a:off x="536783" y="2607659"/>
            <a:ext cx="4454525" cy="48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4"/>
          <p:cNvSpPr txBox="1">
            <a:spLocks noGrp="1"/>
          </p:cNvSpPr>
          <p:nvPr>
            <p:ph type="body" idx="1"/>
          </p:nvPr>
        </p:nvSpPr>
        <p:spPr>
          <a:xfrm>
            <a:off x="1619250" y="2830513"/>
            <a:ext cx="3094038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</a:pPr>
            <a:r>
              <a:rPr lang="fr-FR" sz="4000" dirty="0"/>
              <a:t>A vos </a:t>
            </a:r>
            <a:r>
              <a:rPr lang="fr-FR" sz="4000" dirty="0" err="1"/>
              <a:t>labs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7"/>
          <p:cNvSpPr txBox="1">
            <a:spLocks noGrp="1"/>
          </p:cNvSpPr>
          <p:nvPr>
            <p:ph type="title"/>
          </p:nvPr>
        </p:nvSpPr>
        <p:spPr>
          <a:xfrm>
            <a:off x="771657" y="263215"/>
            <a:ext cx="72762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00AD7D"/>
                </a:solidFill>
              </a:rPr>
              <a:t> Qu’est-ce que DevOps ?</a:t>
            </a:r>
            <a:endParaRPr b="1" dirty="0">
              <a:solidFill>
                <a:srgbClr val="00AD7D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85E32E3-C191-4623-B1F8-6E556898C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846" y="1362269"/>
            <a:ext cx="6059971" cy="2362271"/>
          </a:xfrm>
          <a:prstGeom prst="rect">
            <a:avLst/>
          </a:prstGeom>
        </p:spPr>
      </p:pic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A8FF397C-386F-4DB5-8F6D-16068FA5C7E6}"/>
              </a:ext>
            </a:extLst>
          </p:cNvPr>
          <p:cNvSpPr/>
          <p:nvPr/>
        </p:nvSpPr>
        <p:spPr>
          <a:xfrm rot="16679257">
            <a:off x="388540" y="1295236"/>
            <a:ext cx="1003940" cy="1268151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C458E41-6317-4EB9-822F-A298DF4A8C95}"/>
              </a:ext>
            </a:extLst>
          </p:cNvPr>
          <p:cNvSpPr txBox="1"/>
          <p:nvPr/>
        </p:nvSpPr>
        <p:spPr>
          <a:xfrm>
            <a:off x="367004" y="1635968"/>
            <a:ext cx="105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L’application </a:t>
            </a:r>
          </a:p>
          <a:p>
            <a:r>
              <a:rPr lang="fr-FR" sz="800" dirty="0"/>
              <a:t>fonctionne parfaitement sur mon poste en local</a:t>
            </a:r>
          </a:p>
        </p:txBody>
      </p:sp>
      <p:sp>
        <p:nvSpPr>
          <p:cNvPr id="13" name="Phylactère : pensées 12">
            <a:extLst>
              <a:ext uri="{FF2B5EF4-FFF2-40B4-BE49-F238E27FC236}">
                <a16:creationId xmlns:a16="http://schemas.microsoft.com/office/drawing/2014/main" id="{68E9C900-0822-483D-A769-FD958187963D}"/>
              </a:ext>
            </a:extLst>
          </p:cNvPr>
          <p:cNvSpPr/>
          <p:nvPr/>
        </p:nvSpPr>
        <p:spPr>
          <a:xfrm rot="14133023">
            <a:off x="388541" y="2463745"/>
            <a:ext cx="1003940" cy="1268151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DE006E7-6188-4AD5-90D0-130798A69FF9}"/>
              </a:ext>
            </a:extLst>
          </p:cNvPr>
          <p:cNvSpPr txBox="1"/>
          <p:nvPr/>
        </p:nvSpPr>
        <p:spPr>
          <a:xfrm>
            <a:off x="367005" y="2804477"/>
            <a:ext cx="105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Les 5 nouvelles demandes du business ont été réalisé in extremis</a:t>
            </a:r>
          </a:p>
        </p:txBody>
      </p:sp>
      <p:sp>
        <p:nvSpPr>
          <p:cNvPr id="15" name="Phylactère : pensées 14">
            <a:extLst>
              <a:ext uri="{FF2B5EF4-FFF2-40B4-BE49-F238E27FC236}">
                <a16:creationId xmlns:a16="http://schemas.microsoft.com/office/drawing/2014/main" id="{010E4B92-7B5A-42C8-9C58-BBD254806965}"/>
              </a:ext>
            </a:extLst>
          </p:cNvPr>
          <p:cNvSpPr/>
          <p:nvPr/>
        </p:nvSpPr>
        <p:spPr>
          <a:xfrm rot="12555507">
            <a:off x="2811622" y="3780738"/>
            <a:ext cx="1137204" cy="1343992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F23D81E-A2D1-45E8-B8F2-4850D996E0FF}"/>
              </a:ext>
            </a:extLst>
          </p:cNvPr>
          <p:cNvSpPr txBox="1"/>
          <p:nvPr/>
        </p:nvSpPr>
        <p:spPr>
          <a:xfrm>
            <a:off x="2870720" y="4180223"/>
            <a:ext cx="105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L’environnement de Prod est conforme à la demande initiale</a:t>
            </a:r>
          </a:p>
        </p:txBody>
      </p:sp>
      <p:sp>
        <p:nvSpPr>
          <p:cNvPr id="17" name="Phylactère : pensées 16">
            <a:extLst>
              <a:ext uri="{FF2B5EF4-FFF2-40B4-BE49-F238E27FC236}">
                <a16:creationId xmlns:a16="http://schemas.microsoft.com/office/drawing/2014/main" id="{203083C2-1D99-46F4-8E7D-943B459C080A}"/>
              </a:ext>
            </a:extLst>
          </p:cNvPr>
          <p:cNvSpPr/>
          <p:nvPr/>
        </p:nvSpPr>
        <p:spPr>
          <a:xfrm rot="7225142">
            <a:off x="4660585" y="3769489"/>
            <a:ext cx="1137204" cy="1343992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D47F05-CAE8-4EFD-8D25-A39B069BC573}"/>
              </a:ext>
            </a:extLst>
          </p:cNvPr>
          <p:cNvSpPr txBox="1"/>
          <p:nvPr/>
        </p:nvSpPr>
        <p:spPr>
          <a:xfrm>
            <a:off x="4719683" y="4088108"/>
            <a:ext cx="105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Il a été prévu 2 fonctionnalités pour ce package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7"/>
          <p:cNvSpPr txBox="1">
            <a:spLocks noGrp="1"/>
          </p:cNvSpPr>
          <p:nvPr>
            <p:ph type="title"/>
          </p:nvPr>
        </p:nvSpPr>
        <p:spPr>
          <a:xfrm>
            <a:off x="771657" y="263215"/>
            <a:ext cx="72762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00AD7D"/>
                </a:solidFill>
              </a:rPr>
              <a:t> Qu’est-ce que DevOps ?</a:t>
            </a:r>
            <a:endParaRPr b="1" dirty="0">
              <a:solidFill>
                <a:srgbClr val="00AD7D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BCFD0DA-216C-4725-A177-A56FF798D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34" y="1257415"/>
            <a:ext cx="7767678" cy="28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7"/>
          <p:cNvSpPr txBox="1">
            <a:spLocks noGrp="1"/>
          </p:cNvSpPr>
          <p:nvPr>
            <p:ph type="title"/>
          </p:nvPr>
        </p:nvSpPr>
        <p:spPr>
          <a:xfrm>
            <a:off x="771657" y="263215"/>
            <a:ext cx="72762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00AD7D"/>
                </a:solidFill>
              </a:rPr>
              <a:t> Qu’est-ce que DevOps ?</a:t>
            </a:r>
            <a:endParaRPr b="1" dirty="0">
              <a:solidFill>
                <a:srgbClr val="00AD7D"/>
              </a:solidFill>
            </a:endParaRPr>
          </a:p>
        </p:txBody>
      </p:sp>
      <p:pic>
        <p:nvPicPr>
          <p:cNvPr id="1026" name="Picture 2" descr="Résultat de recherche d'images pour &quot;devsecops&quot;">
            <a:extLst>
              <a:ext uri="{FF2B5EF4-FFF2-40B4-BE49-F238E27FC236}">
                <a16:creationId xmlns:a16="http://schemas.microsoft.com/office/drawing/2014/main" id="{587DDF0D-AD4F-42D9-BB15-4856E5295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887" y="1890117"/>
            <a:ext cx="3405368" cy="177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2725D59-CC08-423A-877F-6FE9A7A86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27" y="2084227"/>
            <a:ext cx="3078258" cy="1484160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3CD599F-0FA7-45CB-8F20-406A380B0EAF}"/>
              </a:ext>
            </a:extLst>
          </p:cNvPr>
          <p:cNvSpPr/>
          <p:nvPr/>
        </p:nvSpPr>
        <p:spPr>
          <a:xfrm>
            <a:off x="3820015" y="2606431"/>
            <a:ext cx="811341" cy="219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62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7"/>
          <p:cNvSpPr txBox="1">
            <a:spLocks noGrp="1"/>
          </p:cNvSpPr>
          <p:nvPr>
            <p:ph type="title"/>
          </p:nvPr>
        </p:nvSpPr>
        <p:spPr>
          <a:xfrm>
            <a:off x="771657" y="263215"/>
            <a:ext cx="72762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00AD7D"/>
                </a:solidFill>
              </a:rPr>
              <a:t> Azure DevOps - Services</a:t>
            </a:r>
            <a:endParaRPr b="1" dirty="0">
              <a:solidFill>
                <a:srgbClr val="00AD7D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B3AC158-E30E-4237-BCC6-C12DC8B32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57" y="2250487"/>
            <a:ext cx="1063152" cy="12083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C5C342D-0516-42FC-B852-F0511B2C1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476" y="2250487"/>
            <a:ext cx="1086390" cy="18125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745080D-D749-4B72-B5F3-D6E203A36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533" y="2250487"/>
            <a:ext cx="1103818" cy="2097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789DD67-EADF-49C7-9930-02A129C52A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5018" y="2253391"/>
            <a:ext cx="1249057" cy="2091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B4EE848-6BBB-40EA-9812-68B7E486A5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0742" y="2250487"/>
            <a:ext cx="1098009" cy="15279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498195-2DB6-4808-A52C-9A49B94584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5418" y="2250487"/>
            <a:ext cx="946959" cy="348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E2AC267-1B38-4C0D-86C5-40CB39F6B9BE}"/>
              </a:ext>
            </a:extLst>
          </p:cNvPr>
          <p:cNvSpPr txBox="1"/>
          <p:nvPr/>
        </p:nvSpPr>
        <p:spPr>
          <a:xfrm>
            <a:off x="108864" y="1257415"/>
            <a:ext cx="8926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i="1" dirty="0"/>
              <a:t>Azure DevOps provides developer services to support teams to plan work, collaborate on code development, and build and deploy applications</a:t>
            </a:r>
            <a:r>
              <a:rPr lang="en-US" dirty="0"/>
              <a:t>.”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51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7"/>
          <p:cNvSpPr txBox="1">
            <a:spLocks noGrp="1"/>
          </p:cNvSpPr>
          <p:nvPr>
            <p:ph type="title"/>
          </p:nvPr>
        </p:nvSpPr>
        <p:spPr>
          <a:xfrm>
            <a:off x="771657" y="263215"/>
            <a:ext cx="72762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00AD7D"/>
                </a:solidFill>
              </a:rPr>
              <a:t> </a:t>
            </a:r>
            <a:r>
              <a:rPr lang="fr-FR" b="1" dirty="0" err="1">
                <a:solidFill>
                  <a:srgbClr val="00AD7D"/>
                </a:solidFill>
              </a:rPr>
              <a:t>Terraform</a:t>
            </a:r>
            <a:endParaRPr b="1" dirty="0">
              <a:solidFill>
                <a:srgbClr val="00AD7D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60FB33B-AE90-40AB-A3E3-335BCD2FE968}"/>
              </a:ext>
            </a:extLst>
          </p:cNvPr>
          <p:cNvSpPr txBox="1"/>
          <p:nvPr/>
        </p:nvSpPr>
        <p:spPr>
          <a:xfrm>
            <a:off x="108864" y="1257415"/>
            <a:ext cx="8926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i="1" dirty="0"/>
              <a:t>Terraform is a tool for building, changing, and versioning infrastructure safely and efficiently.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fr-FR" dirty="0"/>
              <a:t>Les fonctionnalités clefs de </a:t>
            </a:r>
            <a:r>
              <a:rPr lang="fr-FR" dirty="0" err="1"/>
              <a:t>Terraform</a:t>
            </a:r>
            <a:r>
              <a:rPr lang="fr-FR" dirty="0"/>
              <a:t> sont 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263243E-9B7C-4A44-9C03-3669A1E24371}"/>
              </a:ext>
            </a:extLst>
          </p:cNvPr>
          <p:cNvSpPr txBox="1"/>
          <p:nvPr/>
        </p:nvSpPr>
        <p:spPr>
          <a:xfrm>
            <a:off x="457199" y="2263701"/>
            <a:ext cx="3612995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/>
              <a:t>Infrastructure as Code</a:t>
            </a:r>
            <a:br>
              <a:rPr lang="fr-FR" dirty="0"/>
            </a:br>
            <a:r>
              <a:rPr lang="fr-FR" dirty="0"/>
              <a:t>  écrit avec une syntaxe de haut niveau le HCL (</a:t>
            </a:r>
            <a:r>
              <a:rPr lang="fr-FR" dirty="0" err="1"/>
              <a:t>HashiCorp</a:t>
            </a:r>
            <a:r>
              <a:rPr lang="fr-FR" dirty="0"/>
              <a:t> Configuration </a:t>
            </a:r>
            <a:r>
              <a:rPr lang="fr-FR" dirty="0" err="1"/>
              <a:t>Language</a:t>
            </a:r>
            <a:r>
              <a:rPr lang="fr-FR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6196741-9FB1-437B-98CA-90ACE8EFBA8A}"/>
              </a:ext>
            </a:extLst>
          </p:cNvPr>
          <p:cNvSpPr txBox="1"/>
          <p:nvPr/>
        </p:nvSpPr>
        <p:spPr>
          <a:xfrm>
            <a:off x="4535221" y="2263701"/>
            <a:ext cx="3761286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err="1"/>
              <a:t>Execution</a:t>
            </a:r>
            <a:r>
              <a:rPr lang="fr-FR" b="1" dirty="0"/>
              <a:t> Plans</a:t>
            </a:r>
          </a:p>
          <a:p>
            <a:r>
              <a:rPr lang="fr-FR" dirty="0"/>
              <a:t>  étape de planification, permet de valider les actions que va exécuter </a:t>
            </a:r>
            <a:r>
              <a:rPr lang="fr-FR" dirty="0" err="1"/>
              <a:t>Terraform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EC0C4F-6064-4ACE-BF17-5C2E8A105C16}"/>
              </a:ext>
            </a:extLst>
          </p:cNvPr>
          <p:cNvSpPr txBox="1"/>
          <p:nvPr/>
        </p:nvSpPr>
        <p:spPr>
          <a:xfrm>
            <a:off x="457199" y="3174675"/>
            <a:ext cx="3612995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/>
              <a:t>Resource Graph</a:t>
            </a:r>
          </a:p>
          <a:p>
            <a:r>
              <a:rPr lang="fr-FR" dirty="0"/>
              <a:t>  représentant sous forme graphique les ressources, permet de paralléliser la création et la modification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6D9F42-3C67-4704-A62B-C1503EBEA978}"/>
              </a:ext>
            </a:extLst>
          </p:cNvPr>
          <p:cNvSpPr txBox="1"/>
          <p:nvPr/>
        </p:nvSpPr>
        <p:spPr>
          <a:xfrm>
            <a:off x="4535221" y="3174676"/>
            <a:ext cx="3761286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/>
              <a:t>Change Automation</a:t>
            </a:r>
          </a:p>
          <a:p>
            <a:r>
              <a:rPr lang="fr-FR" dirty="0"/>
              <a:t>  la mise en place de changements complexes peut être réalisée avec un minimum d’interaction humaine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EC05D5-6527-4844-A53C-C199BFBB8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286" y="458299"/>
            <a:ext cx="2251849" cy="6073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8F02C10-8473-4BD8-B3F8-9A728B694D71}"/>
              </a:ext>
            </a:extLst>
          </p:cNvPr>
          <p:cNvSpPr txBox="1"/>
          <p:nvPr/>
        </p:nvSpPr>
        <p:spPr>
          <a:xfrm>
            <a:off x="108868" y="4501347"/>
            <a:ext cx="793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multitude de fournisseurs sont supporter par </a:t>
            </a:r>
            <a:r>
              <a:rPr lang="fr-FR" dirty="0" err="1"/>
              <a:t>Terraform</a:t>
            </a:r>
            <a:r>
              <a:rPr lang="fr-FR" dirty="0"/>
              <a:t> dont « </a:t>
            </a:r>
            <a:r>
              <a:rPr lang="fr-FR" dirty="0" err="1"/>
              <a:t>AzureRM</a:t>
            </a:r>
            <a:r>
              <a:rPr lang="fr-FR" dirty="0"/>
              <a:t> Provider v2.0 »</a:t>
            </a:r>
          </a:p>
        </p:txBody>
      </p:sp>
    </p:spTree>
    <p:extLst>
      <p:ext uri="{BB962C8B-B14F-4D97-AF65-F5344CB8AC3E}">
        <p14:creationId xmlns:p14="http://schemas.microsoft.com/office/powerpoint/2010/main" val="293355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7"/>
          <p:cNvSpPr txBox="1">
            <a:spLocks noGrp="1"/>
          </p:cNvSpPr>
          <p:nvPr>
            <p:ph type="title"/>
          </p:nvPr>
        </p:nvSpPr>
        <p:spPr>
          <a:xfrm>
            <a:off x="771657" y="263215"/>
            <a:ext cx="72762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00AD7D"/>
                </a:solidFill>
              </a:rPr>
              <a:t> </a:t>
            </a:r>
            <a:r>
              <a:rPr lang="fr-FR" b="1" dirty="0" err="1">
                <a:solidFill>
                  <a:srgbClr val="00AD7D"/>
                </a:solidFill>
              </a:rPr>
              <a:t>Pulumi</a:t>
            </a:r>
            <a:endParaRPr b="1" dirty="0">
              <a:solidFill>
                <a:srgbClr val="00AD7D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E863A1-A155-4CB9-B2A4-D526B295CD76}"/>
              </a:ext>
            </a:extLst>
          </p:cNvPr>
          <p:cNvSpPr txBox="1"/>
          <p:nvPr/>
        </p:nvSpPr>
        <p:spPr>
          <a:xfrm>
            <a:off x="108864" y="1257415"/>
            <a:ext cx="8926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i="1" dirty="0" err="1"/>
              <a:t>Pulumi</a:t>
            </a:r>
            <a:r>
              <a:rPr lang="en-US" i="1" dirty="0"/>
              <a:t> is an open source infrastructure as code tool for creating, deploying, and managing cloud infrastructure</a:t>
            </a:r>
            <a:r>
              <a:rPr lang="en-US" dirty="0"/>
              <a:t>.”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6CBEECF-DD5C-432D-A70F-5C4750B16F2A}"/>
              </a:ext>
            </a:extLst>
          </p:cNvPr>
          <p:cNvSpPr txBox="1"/>
          <p:nvPr/>
        </p:nvSpPr>
        <p:spPr>
          <a:xfrm>
            <a:off x="108864" y="1918005"/>
            <a:ext cx="7883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Définissez votre infrastructure avec les langages de programmations actuellement en vogue tels que JavaScript, </a:t>
            </a:r>
            <a:r>
              <a:rPr lang="fr-FR" dirty="0" err="1"/>
              <a:t>TypeScript</a:t>
            </a:r>
            <a:r>
              <a:rPr lang="fr-FR" dirty="0"/>
              <a:t>, Python, C#, … Partagez et réutilisez votre code avec votre équipe.</a:t>
            </a:r>
          </a:p>
          <a:p>
            <a:endParaRPr lang="fr-FR" dirty="0"/>
          </a:p>
          <a:p>
            <a:r>
              <a:rPr lang="fr-FR" dirty="0"/>
              <a:t>Déployez sur tous les </a:t>
            </a:r>
            <a:r>
              <a:rPr lang="fr-FR" i="1" dirty="0" err="1"/>
              <a:t>clouds</a:t>
            </a:r>
            <a:r>
              <a:rPr lang="fr-FR" dirty="0"/>
              <a:t> facilement avec le déploiement continue (CI/CD)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Gérez vos environnements cloud avec plus de visibilité. Renforcez la sécurité des déploiements à l’aide du fournisseur d’identité de votre choix.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475CDE-45DA-4E2F-A35F-D907A0878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224" y="2892638"/>
            <a:ext cx="2667000" cy="6667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F0ABC4-723B-4C9D-9D37-32C188A11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224" y="4347541"/>
            <a:ext cx="2085975" cy="6477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95094F-8F26-49C5-8F61-CA0020C75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9210" y="484090"/>
            <a:ext cx="1685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2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A5DEF3D-F0AE-42B5-9B18-3AA61E79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768" y="982719"/>
            <a:ext cx="3261233" cy="3897566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sp>
        <p:nvSpPr>
          <p:cNvPr id="484" name="Google Shape;484;p57"/>
          <p:cNvSpPr txBox="1">
            <a:spLocks noGrp="1"/>
          </p:cNvSpPr>
          <p:nvPr>
            <p:ph type="title"/>
          </p:nvPr>
        </p:nvSpPr>
        <p:spPr>
          <a:xfrm>
            <a:off x="771657" y="263215"/>
            <a:ext cx="72762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00AD7D"/>
                </a:solidFill>
              </a:rPr>
              <a:t> ARM </a:t>
            </a:r>
            <a:r>
              <a:rPr lang="fr-FR" b="1" dirty="0" err="1">
                <a:solidFill>
                  <a:srgbClr val="00AD7D"/>
                </a:solidFill>
              </a:rPr>
              <a:t>Templates</a:t>
            </a:r>
            <a:endParaRPr b="1" dirty="0">
              <a:solidFill>
                <a:srgbClr val="00AD7D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E863A1-A155-4CB9-B2A4-D526B295CD76}"/>
              </a:ext>
            </a:extLst>
          </p:cNvPr>
          <p:cNvSpPr txBox="1"/>
          <p:nvPr/>
        </p:nvSpPr>
        <p:spPr>
          <a:xfrm>
            <a:off x="701532" y="1511419"/>
            <a:ext cx="37858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Basé sur les REST API Azure</a:t>
            </a:r>
          </a:p>
          <a:p>
            <a:endParaRPr lang="fr-FR" dirty="0"/>
          </a:p>
          <a:p>
            <a:r>
              <a:rPr lang="fr-FR" dirty="0"/>
              <a:t>Utilisé au travers du portail Azure</a:t>
            </a:r>
          </a:p>
          <a:p>
            <a:endParaRPr lang="fr-FR" dirty="0"/>
          </a:p>
          <a:p>
            <a:r>
              <a:rPr lang="fr-FR" dirty="0"/>
              <a:t>Identique pour Azure &amp; Azure Stack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Syntaxe basé sur du JSON</a:t>
            </a:r>
          </a:p>
          <a:p>
            <a:endParaRPr lang="fr-FR" dirty="0"/>
          </a:p>
          <a:p>
            <a:r>
              <a:rPr lang="fr-FR" dirty="0"/>
              <a:t>Inclus un certain nombre de fonctions</a:t>
            </a:r>
          </a:p>
        </p:txBody>
      </p:sp>
    </p:spTree>
    <p:extLst>
      <p:ext uri="{BB962C8B-B14F-4D97-AF65-F5344CB8AC3E}">
        <p14:creationId xmlns:p14="http://schemas.microsoft.com/office/powerpoint/2010/main" val="329028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7"/>
          <p:cNvSpPr txBox="1">
            <a:spLocks noGrp="1"/>
          </p:cNvSpPr>
          <p:nvPr>
            <p:ph type="title"/>
          </p:nvPr>
        </p:nvSpPr>
        <p:spPr>
          <a:xfrm>
            <a:off x="771657" y="263215"/>
            <a:ext cx="72762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00AD7D"/>
                </a:solidFill>
              </a:rPr>
              <a:t> ARM </a:t>
            </a:r>
            <a:r>
              <a:rPr lang="fr-FR" b="1" dirty="0" err="1">
                <a:solidFill>
                  <a:srgbClr val="00AD7D"/>
                </a:solidFill>
              </a:rPr>
              <a:t>Templates</a:t>
            </a:r>
            <a:endParaRPr b="1" dirty="0">
              <a:solidFill>
                <a:srgbClr val="00AD7D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E863A1-A155-4CB9-B2A4-D526B295CD76}"/>
              </a:ext>
            </a:extLst>
          </p:cNvPr>
          <p:cNvSpPr txBox="1"/>
          <p:nvPr/>
        </p:nvSpPr>
        <p:spPr>
          <a:xfrm>
            <a:off x="108864" y="1291283"/>
            <a:ext cx="3989003" cy="26776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/>
              <a:t>Fonctions utiles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Templates</a:t>
            </a:r>
            <a:r>
              <a:rPr lang="fr-FR" dirty="0"/>
              <a:t> imbriqués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Copie de ressources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Conditions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Comparaison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Un peu de calcul (modulo, division, multiplication, …)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Calcul de </a:t>
            </a:r>
            <a:r>
              <a:rPr lang="fr-FR" dirty="0" err="1"/>
              <a:t>resourceId</a:t>
            </a:r>
            <a:r>
              <a:rPr lang="fr-F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Contexte d’exécution : </a:t>
            </a:r>
            <a:r>
              <a:rPr lang="fr-FR" dirty="0" err="1"/>
              <a:t>deployment</a:t>
            </a:r>
            <a:r>
              <a:rPr lang="fr-FR" dirty="0"/>
              <a:t>, </a:t>
            </a:r>
            <a:r>
              <a:rPr lang="fr-FR" dirty="0" err="1"/>
              <a:t>resourcegroup</a:t>
            </a:r>
            <a:endParaRPr lang="fr-FR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FD1275-CF4B-4422-AC78-FDF4B0669E36}"/>
              </a:ext>
            </a:extLst>
          </p:cNvPr>
          <p:cNvSpPr txBox="1"/>
          <p:nvPr/>
        </p:nvSpPr>
        <p:spPr>
          <a:xfrm>
            <a:off x="4342196" y="1291283"/>
            <a:ext cx="3989003" cy="26776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/>
              <a:t>Où ? Et pour quoi ?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Souscriptions Azure &lt;- New-</a:t>
            </a:r>
            <a:r>
              <a:rPr lang="fr-FR" dirty="0" err="1"/>
              <a:t>AzureRMDeployment</a:t>
            </a:r>
            <a:endParaRPr lang="fr-FR" dirty="0"/>
          </a:p>
          <a:p>
            <a:r>
              <a:rPr lang="fr-FR" dirty="0"/>
              <a:t>	Groupe de ressource</a:t>
            </a:r>
          </a:p>
          <a:p>
            <a:r>
              <a:rPr lang="fr-FR" dirty="0"/>
              <a:t>	Azure Policy</a:t>
            </a:r>
          </a:p>
          <a:p>
            <a:r>
              <a:rPr lang="fr-FR" dirty="0"/>
              <a:t>	RBAC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Groupe de ressources &lt;- New-</a:t>
            </a:r>
            <a:r>
              <a:rPr lang="fr-FR" dirty="0" err="1"/>
              <a:t>AzureRmResourceGroupDeployment</a:t>
            </a:r>
            <a:endParaRPr lang="fr-FR" dirty="0"/>
          </a:p>
          <a:p>
            <a:r>
              <a:rPr lang="fr-FR" dirty="0"/>
              <a:t>	Stockage</a:t>
            </a:r>
          </a:p>
          <a:p>
            <a:r>
              <a:rPr lang="fr-FR" dirty="0"/>
              <a:t>	VM …</a:t>
            </a:r>
          </a:p>
        </p:txBody>
      </p:sp>
    </p:spTree>
    <p:extLst>
      <p:ext uri="{BB962C8B-B14F-4D97-AF65-F5344CB8AC3E}">
        <p14:creationId xmlns:p14="http://schemas.microsoft.com/office/powerpoint/2010/main" val="13126496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SOAT">
      <a:dk1>
        <a:srgbClr val="000000"/>
      </a:dk1>
      <a:lt1>
        <a:srgbClr val="FFFFFF"/>
      </a:lt1>
      <a:dk2>
        <a:srgbClr val="44546A"/>
      </a:dk2>
      <a:lt2>
        <a:srgbClr val="ED7D31"/>
      </a:lt2>
      <a:accent1>
        <a:srgbClr val="5B9BD5"/>
      </a:accent1>
      <a:accent2>
        <a:srgbClr val="ED7D31"/>
      </a:accent2>
      <a:accent3>
        <a:srgbClr val="110E28"/>
      </a:accent3>
      <a:accent4>
        <a:srgbClr val="00E7A7"/>
      </a:accent4>
      <a:accent5>
        <a:srgbClr val="1B1843"/>
      </a:accent5>
      <a:accent6>
        <a:srgbClr val="00AFF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SOAT">
      <a:dk1>
        <a:srgbClr val="000000"/>
      </a:dk1>
      <a:lt1>
        <a:srgbClr val="FFFFFF"/>
      </a:lt1>
      <a:dk2>
        <a:srgbClr val="44546A"/>
      </a:dk2>
      <a:lt2>
        <a:srgbClr val="ED7D31"/>
      </a:lt2>
      <a:accent1>
        <a:srgbClr val="5B9BD5"/>
      </a:accent1>
      <a:accent2>
        <a:srgbClr val="ED7D31"/>
      </a:accent2>
      <a:accent3>
        <a:srgbClr val="110E28"/>
      </a:accent3>
      <a:accent4>
        <a:srgbClr val="00E7A7"/>
      </a:accent4>
      <a:accent5>
        <a:srgbClr val="1B1843"/>
      </a:accent5>
      <a:accent6>
        <a:srgbClr val="00AFF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Affichage à l'écran (16:9)</PresentationFormat>
  <Paragraphs>68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Calibri</vt:lpstr>
      <vt:lpstr>Barlow ExtraBold</vt:lpstr>
      <vt:lpstr>Wingdings</vt:lpstr>
      <vt:lpstr>Barlow</vt:lpstr>
      <vt:lpstr>Barlow Black</vt:lpstr>
      <vt:lpstr>Arial</vt:lpstr>
      <vt:lpstr>Thème Office</vt:lpstr>
      <vt:lpstr>Thème Office</vt:lpstr>
      <vt:lpstr>Présentation PowerPoint</vt:lpstr>
      <vt:lpstr> Qu’est-ce que DevOps ?</vt:lpstr>
      <vt:lpstr> Qu’est-ce que DevOps ?</vt:lpstr>
      <vt:lpstr> Qu’est-ce que DevOps ?</vt:lpstr>
      <vt:lpstr> Azure DevOps - Services</vt:lpstr>
      <vt:lpstr> Terraform</vt:lpstr>
      <vt:lpstr> Pulumi</vt:lpstr>
      <vt:lpstr> ARM Templates</vt:lpstr>
      <vt:lpstr> ARM Templates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Etienne LOUISE</dc:creator>
  <cp:lastModifiedBy>Etienne LOUISE</cp:lastModifiedBy>
  <cp:revision>41</cp:revision>
  <dcterms:modified xsi:type="dcterms:W3CDTF">2020-02-25T14:53:33Z</dcterms:modified>
</cp:coreProperties>
</file>