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B9F2-F5F9-4B70-AC20-9463FB006611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AF26-8D83-48F6-9EC6-58AD0F32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1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hel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" y="1905000"/>
            <a:ext cx="7513983" cy="2057400"/>
          </a:xfrm>
        </p:spPr>
        <p:txBody>
          <a:bodyPr>
            <a:normAutofit/>
          </a:bodyPr>
          <a:lstStyle/>
          <a:p>
            <a:pPr algn="l"/>
            <a:r>
              <a:rPr lang="pt-PT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</a:t>
            </a:r>
            <a:r>
              <a:rPr lang="pt-PT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shortest</a:t>
            </a:r>
            <a:r>
              <a:rPr lang="pt-PT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guide</a:t>
            </a:r>
            <a:r>
              <a:rPr lang="pt-PT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about</a:t>
            </a:r>
            <a:r>
              <a:rPr lang="pt-PT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…</a:t>
            </a:r>
          </a:p>
          <a:p>
            <a:pPr algn="l"/>
            <a:r>
              <a:rPr lang="pt-PT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Configuring</a:t>
            </a:r>
            <a:r>
              <a:rPr lang="pt-PT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 </a:t>
            </a:r>
            <a:r>
              <a:rPr lang="pt-PT" dirty="0" smtClean="0">
                <a:solidFill>
                  <a:srgbClr val="FF3300"/>
                </a:solidFill>
                <a:latin typeface="Arial Rounded MT Bold" panose="020F0704030504030204" pitchFamily="34" charset="0"/>
              </a:rPr>
              <a:t>local </a:t>
            </a:r>
            <a:r>
              <a:rPr lang="pt-PT" dirty="0" err="1" smtClean="0">
                <a:solidFill>
                  <a:srgbClr val="FF3300"/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and</a:t>
            </a:r>
            <a:r>
              <a:rPr lang="pt-PT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push</a:t>
            </a:r>
            <a:r>
              <a:rPr lang="pt-PT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to a </a:t>
            </a:r>
            <a:r>
              <a:rPr lang="pt-PT" dirty="0" err="1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remote</a:t>
            </a:r>
            <a:r>
              <a:rPr lang="pt-PT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…</a:t>
            </a:r>
            <a:endParaRPr lang="en-US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http://git-scm.com/images/logos/downloads/Git-Logo-1788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3" y="168261"/>
            <a:ext cx="2160000" cy="9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texasswede.com/wp-content/uploads/2013/08/github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8261"/>
            <a:ext cx="2160000" cy="8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5087" y="5477470"/>
            <a:ext cx="3933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Wilson Govindji</a:t>
            </a:r>
          </a:p>
          <a:p>
            <a:pPr algn="ctr"/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wg@wilsongovindji.net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5290988"/>
            <a:ext cx="9144000" cy="86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78166" y="6626423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V 1.0 – 2014/01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0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s://cdn1.iconfinder.com/data/icons/metro-uinvert-dock/256/Configure_al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46" y="2667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#6- </a:t>
            </a:r>
            <a:r>
              <a:rPr lang="pt-PT" sz="4000" dirty="0" smtClean="0">
                <a:latin typeface="Arial Rounded MT Bold" panose="020F0704030504030204" pitchFamily="34" charset="0"/>
              </a:rPr>
              <a:t>Configure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remote</a:t>
            </a:r>
            <a:r>
              <a:rPr lang="pt-PT" sz="4000" dirty="0" smtClean="0">
                <a:latin typeface="Arial Rounded MT Bold" panose="020F0704030504030204" pitchFamily="34" charset="0"/>
              </a:rPr>
              <a:t>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repository</a:t>
            </a:r>
            <a:r>
              <a:rPr lang="pt-PT" sz="4000" dirty="0" smtClean="0">
                <a:latin typeface="Arial Rounded MT Bold" panose="020F0704030504030204" pitchFamily="34" charset="0"/>
              </a:rPr>
              <a:t>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on</a:t>
            </a:r>
            <a:r>
              <a:rPr lang="pt-PT" sz="4000" dirty="0" smtClean="0">
                <a:latin typeface="Arial Rounded MT Bold" panose="020F0704030504030204" pitchFamily="34" charset="0"/>
              </a:rPr>
              <a:t>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git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187700"/>
          </a:xfrm>
        </p:spPr>
        <p:txBody>
          <a:bodyPr>
            <a:normAutofit/>
          </a:bodyPr>
          <a:lstStyle/>
          <a:p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Now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time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add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remote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location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your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local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“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remote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 &lt;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nameToRemoteRepository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gitRepositoryURL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  </a:t>
            </a: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config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file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executing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“</a:t>
            </a:r>
            <a:r>
              <a:rPr lang="pt-PT" sz="2000" i="1" dirty="0" err="1">
                <a:solidFill>
                  <a:schemeClr val="bg1">
                    <a:lumMod val="50000"/>
                  </a:schemeClr>
                </a:solidFill>
              </a:rPr>
              <a:t>cat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i="1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”;</a:t>
            </a: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will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section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named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“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remote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that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points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remote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endParaRPr lang="pt-PT" sz="16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9700" y="3814857"/>
            <a:ext cx="8597900" cy="2052543"/>
            <a:chOff x="76200" y="3429000"/>
            <a:chExt cx="8597900" cy="16287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" y="3429000"/>
              <a:ext cx="8534400" cy="162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6200" y="4669864"/>
              <a:ext cx="1407248" cy="1561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71900" y="3658722"/>
              <a:ext cx="885825" cy="1561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733800" y="3429000"/>
              <a:ext cx="4900246" cy="1561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7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#7-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Pushing</a:t>
            </a:r>
            <a:r>
              <a:rPr lang="pt-PT" sz="4000" dirty="0" smtClean="0">
                <a:latin typeface="Arial Rounded MT Bold" panose="020F0704030504030204" pitchFamily="34" charset="0"/>
              </a:rPr>
              <a:t> to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remote</a:t>
            </a:r>
            <a:r>
              <a:rPr lang="pt-PT" sz="4000" dirty="0" smtClean="0">
                <a:latin typeface="Arial Rounded MT Bold" panose="020F0704030504030204" pitchFamily="34" charset="0"/>
              </a:rPr>
              <a:t>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repository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187700"/>
          </a:xfrm>
        </p:spPr>
        <p:txBody>
          <a:bodyPr>
            <a:normAutofit/>
          </a:bodyPr>
          <a:lstStyle/>
          <a:p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are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almost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there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time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push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!!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Push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!!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Push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itHub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!!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pt-PT" sz="2000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“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 –u &lt;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nameToRemoteRepository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  </a:t>
            </a: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Next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time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only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type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“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”;</a:t>
            </a:r>
            <a:endParaRPr lang="pt-PT" sz="1600" i="1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Insert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username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password as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requested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Objects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will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uploaded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remote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16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http://www.clker.com/cliparts/0/9/W/s/f/s/push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" y="228600"/>
            <a:ext cx="137564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71938"/>
            <a:ext cx="7722339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29200" y="4080944"/>
            <a:ext cx="2923944" cy="1889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mericanmethod.com/assets/images/items/Reagan_Trust_But_Verify_st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872">
            <a:off x="6537250" y="235683"/>
            <a:ext cx="2549058" cy="84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1096962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#8- </a:t>
            </a:r>
            <a:r>
              <a:rPr lang="pt-PT" sz="3600" dirty="0" err="1" smtClean="0">
                <a:latin typeface="Arial Rounded MT Bold" panose="020F0704030504030204" pitchFamily="34" charset="0"/>
              </a:rPr>
              <a:t>Verify</a:t>
            </a:r>
            <a:r>
              <a:rPr lang="pt-PT" sz="3600" dirty="0" smtClean="0">
                <a:latin typeface="Arial Rounded MT Bold" panose="020F0704030504030204" pitchFamily="34" charset="0"/>
              </a:rPr>
              <a:t> </a:t>
            </a:r>
            <a:r>
              <a:rPr lang="pt-PT" sz="3600" dirty="0" err="1" smtClean="0">
                <a:latin typeface="Arial Rounded MT Bold" panose="020F0704030504030204" pitchFamily="34" charset="0"/>
              </a:rPr>
              <a:t>remote</a:t>
            </a:r>
            <a:r>
              <a:rPr lang="pt-PT" sz="3600" dirty="0" smtClean="0">
                <a:latin typeface="Arial Rounded MT Bold" panose="020F0704030504030204" pitchFamily="34" charset="0"/>
              </a:rPr>
              <a:t> </a:t>
            </a:r>
            <a:br>
              <a:rPr lang="pt-PT" sz="3600" dirty="0" smtClean="0">
                <a:latin typeface="Arial Rounded MT Bold" panose="020F0704030504030204" pitchFamily="34" charset="0"/>
              </a:rPr>
            </a:br>
            <a:r>
              <a:rPr lang="pt-PT" sz="3600" dirty="0" err="1" smtClean="0">
                <a:latin typeface="Arial Rounded MT Bold" panose="020F0704030504030204" pitchFamily="34" charset="0"/>
              </a:rPr>
              <a:t>repository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187700"/>
          </a:xfrm>
        </p:spPr>
        <p:txBody>
          <a:bodyPr>
            <a:normAutofit/>
          </a:bodyPr>
          <a:lstStyle/>
          <a:p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Go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your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github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check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that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file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commited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local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there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7924800" cy="23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0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promotional-products.org/blog/wp-content/uploads/2012/07/learn-share-cro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282825" cy="173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1096962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#9- </a:t>
            </a:r>
            <a:r>
              <a:rPr lang="pt-PT" sz="3600" dirty="0" err="1" smtClean="0">
                <a:latin typeface="Arial Rounded MT Bold" panose="020F0704030504030204" pitchFamily="34" charset="0"/>
              </a:rPr>
              <a:t>Learn</a:t>
            </a:r>
            <a:r>
              <a:rPr lang="pt-PT" sz="3600" dirty="0" smtClean="0">
                <a:latin typeface="Arial Rounded MT Bold" panose="020F0704030504030204" pitchFamily="34" charset="0"/>
              </a:rPr>
              <a:t> more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187700"/>
          </a:xfrm>
        </p:spPr>
        <p:txBody>
          <a:bodyPr>
            <a:normAutofit/>
          </a:bodyPr>
          <a:lstStyle/>
          <a:p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Now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it’s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time for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learn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more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Online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documentation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git-scm.com/doc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https://help.github.com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pt-PT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40100"/>
            <a:ext cx="3604993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" y="3340100"/>
            <a:ext cx="4686633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1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Arial Rounded MT Bold" panose="020F0704030504030204" pitchFamily="34" charset="0"/>
              </a:rPr>
              <a:t>Let’s</a:t>
            </a:r>
            <a:r>
              <a:rPr lang="pt-PT" dirty="0" smtClean="0"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latin typeface="Arial Rounded MT Bold" panose="020F0704030504030204" pitchFamily="34" charset="0"/>
              </a:rPr>
              <a:t>Git</a:t>
            </a:r>
            <a:r>
              <a:rPr lang="pt-PT" dirty="0" smtClean="0"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latin typeface="Arial Rounded MT Bold" panose="020F0704030504030204" pitchFamily="34" charset="0"/>
              </a:rPr>
              <a:t>started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What</a:t>
            </a:r>
            <a:r>
              <a:rPr lang="pt-PT" sz="2400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will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learn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from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here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?</a:t>
            </a:r>
          </a:p>
          <a:p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What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How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install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How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Ninja;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So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…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what’s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point</a:t>
            </a:r>
            <a:r>
              <a:rPr lang="pt-PT" sz="2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??</a:t>
            </a:r>
            <a:endParaRPr lang="pt-PT" sz="2400" b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Sometimes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learning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can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overwhelming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there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are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so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many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details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too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much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learn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…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well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it’s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true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…</a:t>
            </a:r>
          </a:p>
          <a:p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So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i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will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show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foundation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steps to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create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 local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push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a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remote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…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nothing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more…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nothing</a:t>
            </a:r>
            <a:r>
              <a:rPr lang="pt-PT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4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less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Arial Rounded MT Bold" panose="020F0704030504030204" pitchFamily="34" charset="0"/>
              </a:rPr>
              <a:t>What</a:t>
            </a:r>
            <a:r>
              <a:rPr lang="pt-PT" dirty="0" smtClean="0">
                <a:latin typeface="Arial Rounded MT Bold" panose="020F0704030504030204" pitchFamily="34" charset="0"/>
              </a:rPr>
              <a:t> do </a:t>
            </a:r>
            <a:r>
              <a:rPr lang="pt-PT" dirty="0" err="1" smtClean="0">
                <a:latin typeface="Arial Rounded MT Bold" panose="020F0704030504030204" pitchFamily="34" charset="0"/>
              </a:rPr>
              <a:t>we</a:t>
            </a:r>
            <a:r>
              <a:rPr lang="pt-PT" dirty="0" smtClean="0"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latin typeface="Arial Rounded MT Bold" panose="020F0704030504030204" pitchFamily="34" charset="0"/>
              </a:rPr>
              <a:t>need</a:t>
            </a:r>
            <a:r>
              <a:rPr lang="pt-PT" dirty="0" smtClean="0">
                <a:latin typeface="Arial Rounded MT Bold" panose="020F0704030504030204" pitchFamily="34" charset="0"/>
              </a:rPr>
              <a:t> to </a:t>
            </a:r>
            <a:r>
              <a:rPr lang="pt-PT" dirty="0" err="1" smtClean="0">
                <a:latin typeface="Arial Rounded MT Bold" panose="020F0704030504030204" pitchFamily="34" charset="0"/>
              </a:rPr>
              <a:t>get</a:t>
            </a:r>
            <a:r>
              <a:rPr lang="pt-PT" dirty="0" smtClean="0"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latin typeface="Arial Rounded MT Bold" panose="020F0704030504030204" pitchFamily="34" charset="0"/>
              </a:rPr>
              <a:t>start</a:t>
            </a:r>
            <a:r>
              <a:rPr lang="pt-PT" dirty="0" smtClean="0">
                <a:latin typeface="Arial Rounded MT Bold" panose="020F0704030504030204" pitchFamily="34" charset="0"/>
              </a:rPr>
              <a:t>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Download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install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hlinkClick r:id="rId2"/>
              </a:rPr>
              <a:t>http://git-scm.com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hlinkClick r:id="rId2"/>
              </a:rPr>
              <a:t>/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Create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itHub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account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hlinkClick r:id="rId3"/>
              </a:rPr>
              <a:t>https://github.com/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#1- </a:t>
            </a:r>
            <a:r>
              <a:rPr lang="pt-PT" dirty="0" err="1" smtClean="0">
                <a:latin typeface="Arial Rounded MT Bold" panose="020F0704030504030204" pitchFamily="34" charset="0"/>
              </a:rPr>
              <a:t>Create</a:t>
            </a:r>
            <a:r>
              <a:rPr lang="pt-PT" dirty="0" smtClean="0">
                <a:latin typeface="Arial Rounded MT Bold" panose="020F0704030504030204" pitchFamily="34" charset="0"/>
              </a:rPr>
              <a:t> local </a:t>
            </a:r>
            <a:r>
              <a:rPr lang="pt-PT" dirty="0" err="1" smtClean="0">
                <a:latin typeface="Arial Rounded MT Bold" panose="020F0704030504030204" pitchFamily="34" charset="0"/>
              </a:rPr>
              <a:t>repository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187700"/>
          </a:xfrm>
        </p:spPr>
        <p:txBody>
          <a:bodyPr>
            <a:normAutofit/>
          </a:bodyPr>
          <a:lstStyle/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Create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folder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“</a:t>
            </a:r>
            <a:r>
              <a:rPr lang="pt-PT" sz="2000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i="1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  </a:t>
            </a: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Well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done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!!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Now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myproject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folder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hidden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folder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named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”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pt-PT" sz="1600" i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was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created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which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contains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this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particular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settings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no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need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worry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that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for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now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566320"/>
            <a:ext cx="7442200" cy="24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3981450"/>
            <a:ext cx="14478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08450" y="4848225"/>
            <a:ext cx="92075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5410200"/>
            <a:ext cx="6858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raw.github.com/khellang/Hellang.Repository/master/Hellang.Reposit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#2- </a:t>
            </a:r>
            <a:r>
              <a:rPr lang="pt-PT" dirty="0" err="1" smtClean="0">
                <a:latin typeface="Arial Rounded MT Bold" panose="020F0704030504030204" pitchFamily="34" charset="0"/>
              </a:rPr>
              <a:t>Create</a:t>
            </a:r>
            <a:r>
              <a:rPr lang="pt-PT" dirty="0" smtClean="0">
                <a:latin typeface="Arial Rounded MT Bold" panose="020F0704030504030204" pitchFamily="34" charset="0"/>
              </a:rPr>
              <a:t> a file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187700"/>
          </a:xfrm>
        </p:spPr>
        <p:txBody>
          <a:bodyPr>
            <a:normAutofit/>
          </a:bodyPr>
          <a:lstStyle/>
          <a:p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new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file  i.e.: 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echo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Hello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” &gt; hello.txt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“</a:t>
            </a:r>
            <a:r>
              <a:rPr lang="pt-PT" sz="2000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 status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  </a:t>
            </a: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This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command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shows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working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tree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status;</a:t>
            </a: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currently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i="1" dirty="0">
                <a:solidFill>
                  <a:schemeClr val="bg1">
                    <a:lumMod val="50000"/>
                  </a:schemeClr>
                </a:solidFill>
              </a:rPr>
              <a:t>hello.txt </a:t>
            </a:r>
            <a:r>
              <a:rPr lang="pt-PT" sz="16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untracked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marL="457200" lvl="1" indent="0">
              <a:buNone/>
            </a:pPr>
            <a:endParaRPr lang="pt-PT" sz="16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4241631"/>
            <a:ext cx="6705600" cy="1892469"/>
            <a:chOff x="304800" y="4610100"/>
            <a:chExt cx="5972175" cy="1524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610100"/>
              <a:ext cx="5972175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57200" y="5448300"/>
              <a:ext cx="1371600" cy="1561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4884457"/>
              <a:ext cx="885825" cy="1561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4648050"/>
              <a:ext cx="2286000" cy="17175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http://www.dannyadam.com/blog/wp-content/uploads/2011/10/new-empty-file-he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1460500"/>
            <a:ext cx="13589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it-scm.com/figures/18333fig0106-tn.png" title="GitS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3999"/>
            <a:ext cx="3592581" cy="33051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heparadoxcure.com/wp-content/uploads/2012/08/Stop-I-dont-want-to-chan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15" y="0"/>
            <a:ext cx="1321756" cy="13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>
                <a:latin typeface="Arial Rounded MT Bold" panose="020F0704030504030204" pitchFamily="34" charset="0"/>
              </a:rPr>
              <a:t>Hold</a:t>
            </a:r>
            <a:r>
              <a:rPr lang="pt-PT" dirty="0" smtClean="0"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latin typeface="Arial Rounded MT Bold" panose="020F0704030504030204" pitchFamily="34" charset="0"/>
              </a:rPr>
              <a:t>your</a:t>
            </a:r>
            <a:r>
              <a:rPr lang="pt-PT" dirty="0" smtClean="0">
                <a:latin typeface="Arial Rounded MT Bold" panose="020F0704030504030204" pitchFamily="34" charset="0"/>
              </a:rPr>
              <a:t> </a:t>
            </a:r>
            <a:r>
              <a:rPr lang="pt-PT" dirty="0" err="1" smtClean="0">
                <a:latin typeface="Arial Rounded MT Bold" panose="020F0704030504030204" pitchFamily="34" charset="0"/>
              </a:rPr>
              <a:t>horses</a:t>
            </a:r>
            <a:r>
              <a:rPr lang="pt-PT" dirty="0" smtClean="0">
                <a:latin typeface="Arial Rounded MT Bold" panose="020F0704030504030204" pitchFamily="34" charset="0"/>
              </a:rPr>
              <a:t>!!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0292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Previously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you’ve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seen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that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i="1" dirty="0">
                <a:solidFill>
                  <a:schemeClr val="bg1">
                    <a:lumMod val="50000"/>
                  </a:schemeClr>
                </a:solidFill>
              </a:rPr>
              <a:t>hello.txt 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b="1" u="sng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untracked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what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does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that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mean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??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means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isn’t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in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none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of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stages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identified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below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haves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three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stages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where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your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files can reside in:</a:t>
            </a:r>
            <a:endParaRPr lang="pt-PT" sz="2000" i="1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pt-PT" sz="16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Committed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–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means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data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safely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stored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in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your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local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lvl="1"/>
            <a:r>
              <a:rPr lang="pt-PT" sz="1600" b="1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Modified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–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means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 file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modified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and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hasn’t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been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commited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yet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lvl="1"/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Staged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– means a modified file is marked to go in the next commit;</a:t>
            </a:r>
          </a:p>
          <a:p>
            <a:pPr marL="457200" lvl="1" indent="0">
              <a:buNone/>
            </a:pPr>
            <a:endParaRPr lang="pt-PT" sz="16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With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can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exactly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what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want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from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your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working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directory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71950"/>
            <a:ext cx="5810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#3- </a:t>
            </a:r>
            <a:r>
              <a:rPr lang="pt-PT" dirty="0" err="1" smtClean="0">
                <a:latin typeface="Arial Rounded MT Bold" panose="020F0704030504030204" pitchFamily="34" charset="0"/>
              </a:rPr>
              <a:t>Staging</a:t>
            </a:r>
            <a:r>
              <a:rPr lang="pt-PT" dirty="0" smtClean="0">
                <a:latin typeface="Arial Rounded MT Bold" panose="020F0704030504030204" pitchFamily="34" charset="0"/>
              </a:rPr>
              <a:t> file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187700"/>
          </a:xfrm>
        </p:spPr>
        <p:txBody>
          <a:bodyPr>
            <a:normAutofit/>
          </a:bodyPr>
          <a:lstStyle/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Let’s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add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i="1" dirty="0">
                <a:solidFill>
                  <a:schemeClr val="bg1">
                    <a:lumMod val="50000"/>
                  </a:schemeClr>
                </a:solidFill>
              </a:rPr>
              <a:t>hello.txt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staging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area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running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“</a:t>
            </a:r>
            <a:r>
              <a:rPr lang="pt-PT" sz="2000" i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i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pt-PT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endParaRPr lang="pt-PT" sz="20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“</a:t>
            </a:r>
            <a:r>
              <a:rPr lang="pt-PT" sz="2000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 status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  </a:t>
            </a: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This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command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will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show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that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i="1" dirty="0" smtClean="0">
                <a:solidFill>
                  <a:schemeClr val="bg1">
                    <a:lumMod val="50000"/>
                  </a:schemeClr>
                </a:solidFill>
              </a:rPr>
              <a:t>hello.txt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ready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commited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From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now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tracking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hello.txt 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file;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By now you’ve understood that with git you can choose WHAT you want to commit to git repository database by adding from working directory to staging area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220" y="6210300"/>
            <a:ext cx="2008160" cy="1561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33775" y="5657850"/>
            <a:ext cx="885825" cy="1561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05200" y="5430968"/>
            <a:ext cx="1419426" cy="1561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www.disasterstuff.com/store/pc/catalog/cics33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livebold.org/wp-content/uploads/2012/05/comm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1902">
            <a:off x="6982598" y="1402565"/>
            <a:ext cx="1996745" cy="15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#4- </a:t>
            </a:r>
            <a:r>
              <a:rPr lang="pt-PT" dirty="0" err="1" smtClean="0">
                <a:latin typeface="Arial Rounded MT Bold" panose="020F0704030504030204" pitchFamily="34" charset="0"/>
              </a:rPr>
              <a:t>Let’s</a:t>
            </a:r>
            <a:r>
              <a:rPr lang="pt-PT" dirty="0" smtClean="0">
                <a:latin typeface="Arial Rounded MT Bold" panose="020F0704030504030204" pitchFamily="34" charset="0"/>
              </a:rPr>
              <a:t> COMMIT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3187700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“</a:t>
            </a:r>
            <a:r>
              <a:rPr lang="pt-PT" sz="2000" i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i="1" dirty="0" err="1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 –m &lt;</a:t>
            </a:r>
            <a:r>
              <a:rPr lang="pt-PT" sz="2000" i="1" dirty="0" err="1" smtClean="0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  </a:t>
            </a:r>
            <a:endParaRPr lang="pt-PT" sz="2000" i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This command will let you record changes to the repository</a:t>
            </a:r>
          </a:p>
          <a:p>
            <a:pPr marL="457200" lvl="1" indent="0">
              <a:buNone/>
            </a:pP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and associate a message to this commit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“</a:t>
            </a:r>
            <a:r>
              <a:rPr lang="pt-PT" sz="2000" i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 status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  </a:t>
            </a: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Now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shows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that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there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nothing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commited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“</a:t>
            </a:r>
            <a:r>
              <a:rPr lang="pt-PT" sz="2000" i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PT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</a:rPr>
              <a:t>log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”</a:t>
            </a:r>
            <a:r>
              <a:rPr lang="pt-PT" sz="2000" i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  </a:t>
            </a:r>
            <a:endParaRPr lang="pt-PT" sz="2000" i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This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command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shows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commits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log;</a:t>
            </a:r>
            <a:endParaRPr lang="pt-PT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endParaRPr lang="pt-PT" sz="16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2685" y="3680509"/>
            <a:ext cx="5598326" cy="2923242"/>
            <a:chOff x="381000" y="3401358"/>
            <a:chExt cx="5598326" cy="292324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19475"/>
              <a:ext cx="5598326" cy="290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393274" y="3401358"/>
              <a:ext cx="2550326" cy="14194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574" y="4872036"/>
              <a:ext cx="2333625" cy="30956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3962400" y="5638800"/>
              <a:ext cx="609600" cy="60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563880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dirty="0" err="1" smtClean="0">
                  <a:solidFill>
                    <a:schemeClr val="bg1"/>
                  </a:solidFill>
                </a:rPr>
                <a:t>Commits</a:t>
              </a:r>
              <a:endParaRPr lang="pt-PT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pt-PT" dirty="0" smtClean="0">
                  <a:solidFill>
                    <a:schemeClr val="bg1"/>
                  </a:solidFill>
                </a:rPr>
                <a:t>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0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4419600" cy="256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s://moodle.org/pluginfile.php/50/local_plugins/category_defaultlogo/25/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7" y="233362"/>
            <a:ext cx="1290637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Arial Rounded MT Bold" panose="020F0704030504030204" pitchFamily="34" charset="0"/>
              </a:rPr>
              <a:t>Step #5-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Create</a:t>
            </a:r>
            <a:r>
              <a:rPr lang="pt-PT" sz="4000" dirty="0" smtClean="0">
                <a:latin typeface="Arial Rounded MT Bold" panose="020F0704030504030204" pitchFamily="34" charset="0"/>
              </a:rPr>
              <a:t>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remote</a:t>
            </a:r>
            <a:r>
              <a:rPr lang="pt-PT" sz="4000" dirty="0" smtClean="0">
                <a:latin typeface="Arial Rounded MT Bold" panose="020F0704030504030204" pitchFamily="34" charset="0"/>
              </a:rPr>
              <a:t> </a:t>
            </a:r>
            <a:r>
              <a:rPr lang="pt-PT" sz="4000" dirty="0" err="1" smtClean="0">
                <a:latin typeface="Arial Rounded MT Bold" panose="020F0704030504030204" pitchFamily="34" charset="0"/>
              </a:rPr>
              <a:t>repository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267200" cy="3886200"/>
          </a:xfrm>
        </p:spPr>
        <p:txBody>
          <a:bodyPr>
            <a:normAutofit/>
          </a:bodyPr>
          <a:lstStyle/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Go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your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itHub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account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i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Click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over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		   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create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new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i="1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Give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a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name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to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fill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description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field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select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visibility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of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your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i="1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Click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Next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copy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given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url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of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new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brand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remote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20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repository</a:t>
            </a:r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;</a:t>
            </a: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will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need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for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next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step;</a:t>
            </a:r>
            <a:endParaRPr lang="pt-PT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PT" sz="2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52600"/>
            <a:ext cx="12001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640409"/>
            <a:ext cx="1190625" cy="3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53000"/>
            <a:ext cx="5238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572000" y="1524000"/>
            <a:ext cx="45719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iped Right Arrow 3"/>
          <p:cNvSpPr/>
          <p:nvPr/>
        </p:nvSpPr>
        <p:spPr>
          <a:xfrm>
            <a:off x="3324224" y="3048000"/>
            <a:ext cx="1476375" cy="440009"/>
          </a:xfrm>
          <a:prstGeom prst="strip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812</TotalTime>
  <Words>598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Let’s Git started</vt:lpstr>
      <vt:lpstr>What do we need to get start?</vt:lpstr>
      <vt:lpstr>Step #1- Create local repository</vt:lpstr>
      <vt:lpstr>Step #2- Create a file</vt:lpstr>
      <vt:lpstr>Hold your horses!!</vt:lpstr>
      <vt:lpstr>Step #3- Staging file</vt:lpstr>
      <vt:lpstr>Step #4- Let’s COMMIT</vt:lpstr>
      <vt:lpstr>Step #5- Create remote repository</vt:lpstr>
      <vt:lpstr>Step #6- Configure remote repository on git</vt:lpstr>
      <vt:lpstr>Step #7- Pushing to remote repository</vt:lpstr>
      <vt:lpstr>Step #8- Verify remote  repository</vt:lpstr>
      <vt:lpstr>Step #9- Learn more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Govindji</dc:creator>
  <cp:lastModifiedBy>Wilson Govindji</cp:lastModifiedBy>
  <cp:revision>48</cp:revision>
  <dcterms:created xsi:type="dcterms:W3CDTF">2006-08-16T00:00:00Z</dcterms:created>
  <dcterms:modified xsi:type="dcterms:W3CDTF">2014-01-19T23:59:55Z</dcterms:modified>
</cp:coreProperties>
</file>