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79C-FCDF-447F-BDF9-2AABE758A059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D5D-721D-4288-A6E0-642F1743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53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79C-FCDF-447F-BDF9-2AABE758A059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D5D-721D-4288-A6E0-642F1743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12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79C-FCDF-447F-BDF9-2AABE758A059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D5D-721D-4288-A6E0-642F1743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14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79C-FCDF-447F-BDF9-2AABE758A059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D5D-721D-4288-A6E0-642F1743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63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79C-FCDF-447F-BDF9-2AABE758A059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D5D-721D-4288-A6E0-642F1743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5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79C-FCDF-447F-BDF9-2AABE758A059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D5D-721D-4288-A6E0-642F1743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76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79C-FCDF-447F-BDF9-2AABE758A059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D5D-721D-4288-A6E0-642F1743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22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79C-FCDF-447F-BDF9-2AABE758A059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D5D-721D-4288-A6E0-642F1743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79C-FCDF-447F-BDF9-2AABE758A059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D5D-721D-4288-A6E0-642F1743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2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79C-FCDF-447F-BDF9-2AABE758A059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D5D-721D-4288-A6E0-642F1743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48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879C-FCDF-447F-BDF9-2AABE758A059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BD5D-721D-4288-A6E0-642F1743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26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879C-FCDF-447F-BDF9-2AABE758A059}" type="datetimeFigureOut">
              <a:rPr lang="pt-BR" smtClean="0"/>
              <a:t>21/10/2025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4BD5D-721D-4288-A6E0-642F17432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68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598821" y="721895"/>
            <a:ext cx="7106653" cy="5325979"/>
          </a:xfrm>
          <a:prstGeom prst="roundRect">
            <a:avLst/>
          </a:prstGeom>
          <a:solidFill>
            <a:schemeClr val="bg1"/>
          </a:solidFill>
          <a:ln w="88900" cmpd="sng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521241" y="1042737"/>
            <a:ext cx="5261811" cy="40265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3898233" y="1331495"/>
            <a:ext cx="1251283" cy="126732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2</a:t>
            </a:r>
            <a:endParaRPr lang="pt-BR" sz="3200" b="1" dirty="0"/>
          </a:p>
        </p:txBody>
      </p:sp>
      <p:sp>
        <p:nvSpPr>
          <p:cNvPr id="7" name="Elipse 6"/>
          <p:cNvSpPr/>
          <p:nvPr/>
        </p:nvSpPr>
        <p:spPr>
          <a:xfrm>
            <a:off x="3898233" y="3384884"/>
            <a:ext cx="1251283" cy="12673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1</a:t>
            </a:r>
            <a:endParaRPr lang="pt-BR" sz="3600" b="1" dirty="0"/>
          </a:p>
        </p:txBody>
      </p:sp>
      <p:sp>
        <p:nvSpPr>
          <p:cNvPr id="8" name="Elipse 7"/>
          <p:cNvSpPr/>
          <p:nvPr/>
        </p:nvSpPr>
        <p:spPr>
          <a:xfrm>
            <a:off x="7218947" y="3384884"/>
            <a:ext cx="1251283" cy="12673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b="1" dirty="0" smtClean="0"/>
              <a:t>3</a:t>
            </a:r>
            <a:endParaRPr lang="pt-BR" sz="3600" b="1" dirty="0"/>
          </a:p>
        </p:txBody>
      </p:sp>
      <p:sp>
        <p:nvSpPr>
          <p:cNvPr id="10" name="Elipse 9"/>
          <p:cNvSpPr/>
          <p:nvPr/>
        </p:nvSpPr>
        <p:spPr>
          <a:xfrm>
            <a:off x="7218946" y="1331495"/>
            <a:ext cx="1251283" cy="126732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4</a:t>
            </a:r>
            <a:endParaRPr lang="pt-BR" sz="3200" b="1" dirty="0"/>
          </a:p>
        </p:txBody>
      </p:sp>
      <p:sp>
        <p:nvSpPr>
          <p:cNvPr id="15" name="Elipse 14"/>
          <p:cNvSpPr/>
          <p:nvPr/>
        </p:nvSpPr>
        <p:spPr>
          <a:xfrm>
            <a:off x="3898233" y="5229324"/>
            <a:ext cx="648000" cy="64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1</a:t>
            </a:r>
            <a:endParaRPr lang="pt-BR" sz="3600" dirty="0"/>
          </a:p>
        </p:txBody>
      </p:sp>
      <p:sp>
        <p:nvSpPr>
          <p:cNvPr id="17" name="Elipse 16"/>
          <p:cNvSpPr/>
          <p:nvPr/>
        </p:nvSpPr>
        <p:spPr>
          <a:xfrm>
            <a:off x="4745705" y="5229324"/>
            <a:ext cx="648000" cy="648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2</a:t>
            </a:r>
            <a:endParaRPr lang="pt-BR" sz="3200" b="1" dirty="0"/>
          </a:p>
        </p:txBody>
      </p:sp>
      <p:sp>
        <p:nvSpPr>
          <p:cNvPr id="19" name="Elipse 18"/>
          <p:cNvSpPr/>
          <p:nvPr/>
        </p:nvSpPr>
        <p:spPr>
          <a:xfrm>
            <a:off x="6974757" y="5229324"/>
            <a:ext cx="648000" cy="648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3</a:t>
            </a:r>
            <a:endParaRPr lang="pt-BR" sz="3600" dirty="0"/>
          </a:p>
        </p:txBody>
      </p:sp>
      <p:sp>
        <p:nvSpPr>
          <p:cNvPr id="20" name="Elipse 19"/>
          <p:cNvSpPr/>
          <p:nvPr/>
        </p:nvSpPr>
        <p:spPr>
          <a:xfrm>
            <a:off x="7822229" y="5229324"/>
            <a:ext cx="648000" cy="648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4</a:t>
            </a:r>
            <a:endParaRPr lang="pt-BR" sz="3200" b="1" dirty="0"/>
          </a:p>
        </p:txBody>
      </p:sp>
      <p:cxnSp>
        <p:nvCxnSpPr>
          <p:cNvPr id="22" name="Conector reto 21"/>
          <p:cNvCxnSpPr>
            <a:stCxn id="9" idx="0"/>
            <a:endCxn id="9" idx="2"/>
          </p:cNvCxnSpPr>
          <p:nvPr/>
        </p:nvCxnSpPr>
        <p:spPr>
          <a:xfrm>
            <a:off x="6152147" y="1042737"/>
            <a:ext cx="0" cy="4026568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3521241" y="3056021"/>
            <a:ext cx="5261811" cy="0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8963529" y="1439779"/>
            <a:ext cx="393029" cy="1684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2971805" y="1439779"/>
            <a:ext cx="393029" cy="1684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/>
          <p:cNvSpPr/>
          <p:nvPr/>
        </p:nvSpPr>
        <p:spPr>
          <a:xfrm>
            <a:off x="8963529" y="1796716"/>
            <a:ext cx="393029" cy="1684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/>
          <p:cNvSpPr/>
          <p:nvPr/>
        </p:nvSpPr>
        <p:spPr>
          <a:xfrm>
            <a:off x="2971805" y="1796716"/>
            <a:ext cx="393029" cy="1684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2971805" y="2162475"/>
            <a:ext cx="393029" cy="168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8960322" y="2145631"/>
            <a:ext cx="393029" cy="168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2947735" y="3463490"/>
            <a:ext cx="393029" cy="1684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2939716" y="3805989"/>
            <a:ext cx="393029" cy="1684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2939716" y="4171748"/>
            <a:ext cx="393029" cy="168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/>
          <p:cNvSpPr/>
          <p:nvPr/>
        </p:nvSpPr>
        <p:spPr>
          <a:xfrm>
            <a:off x="8977973" y="3547711"/>
            <a:ext cx="393029" cy="1684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8977973" y="3904648"/>
            <a:ext cx="393029" cy="1684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/>
          <p:cNvSpPr/>
          <p:nvPr/>
        </p:nvSpPr>
        <p:spPr>
          <a:xfrm>
            <a:off x="8977973" y="4270407"/>
            <a:ext cx="393029" cy="168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15" y="5229324"/>
            <a:ext cx="498663" cy="5790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5"/>
            </a:solidFill>
          </a:ln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474" y="2742185"/>
            <a:ext cx="501528" cy="50152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2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Embratel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daniellemisteri@hotmail.com</dc:creator>
  <cp:lastModifiedBy>daniellemisteri@hotmail.com</cp:lastModifiedBy>
  <cp:revision>9</cp:revision>
  <dcterms:created xsi:type="dcterms:W3CDTF">2025-10-22T02:48:20Z</dcterms:created>
  <dcterms:modified xsi:type="dcterms:W3CDTF">2025-10-22T04:39:23Z</dcterms:modified>
</cp:coreProperties>
</file>