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23-Oct-19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Goal pro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WIL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Group 1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5625-B951-4393-91D6-9A2CCEC7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Jarrod Singh 16003776 </a:t>
            </a:r>
          </a:p>
          <a:p>
            <a:r>
              <a:rPr lang="en-ZA" sz="3200" dirty="0"/>
              <a:t>Wade Buckthorp 17001922</a:t>
            </a:r>
          </a:p>
          <a:p>
            <a:r>
              <a:rPr lang="en-ZA" sz="3200" dirty="0"/>
              <a:t>Sachin Bridgemohan 17046151</a:t>
            </a:r>
          </a:p>
          <a:p>
            <a:r>
              <a:rPr lang="en-ZA" sz="3200" dirty="0"/>
              <a:t>Joseph Nqojane 17395801</a:t>
            </a:r>
          </a:p>
          <a:p>
            <a:r>
              <a:rPr lang="en-ZA" sz="3200" dirty="0"/>
              <a:t>Theasan Naidoo 16002917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Content Placeholder 4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448FF27A-EDC9-47C5-9054-5AA4AF11D0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34203" y="2227854"/>
            <a:ext cx="4435689" cy="39004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A0E72-0472-4569-9651-EE8DDA3F7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56" r="36604"/>
          <a:stretch/>
        </p:blipFill>
        <p:spPr>
          <a:xfrm>
            <a:off x="1866378" y="2111173"/>
            <a:ext cx="2229633" cy="4133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15E349-FBAD-44C0-A576-DE2989A030C4}"/>
              </a:ext>
            </a:extLst>
          </p:cNvPr>
          <p:cNvSpPr/>
          <p:nvPr/>
        </p:nvSpPr>
        <p:spPr>
          <a:xfrm>
            <a:off x="4697260" y="3933173"/>
            <a:ext cx="2229633" cy="501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C395-82C2-419E-820F-92BBE3EF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EDFE7-BB03-4195-B416-3256A1D1E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67" y="1929753"/>
            <a:ext cx="1940280" cy="194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81D3B-7702-4805-BB5A-A768F80D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92" t="8082" r="18259" b="14986"/>
          <a:stretch/>
        </p:blipFill>
        <p:spPr>
          <a:xfrm>
            <a:off x="6772080" y="5081687"/>
            <a:ext cx="1164920" cy="1465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DB4FF-2237-4325-84C4-1B1C016A5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92" t="29031" r="34452" b="14503"/>
          <a:stretch/>
        </p:blipFill>
        <p:spPr>
          <a:xfrm>
            <a:off x="3217420" y="2238030"/>
            <a:ext cx="1537243" cy="15224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C364BF-CF72-4E76-A106-DF1DFC603819}"/>
              </a:ext>
            </a:extLst>
          </p:cNvPr>
          <p:cNvSpPr/>
          <p:nvPr/>
        </p:nvSpPr>
        <p:spPr>
          <a:xfrm>
            <a:off x="3184496" y="3874589"/>
            <a:ext cx="1409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FAE99-6E5C-4176-8A61-CEA0C6AC562B}"/>
              </a:ext>
            </a:extLst>
          </p:cNvPr>
          <p:cNvSpPr txBox="1"/>
          <p:nvPr/>
        </p:nvSpPr>
        <p:spPr>
          <a:xfrm>
            <a:off x="3680430" y="5628631"/>
            <a:ext cx="149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Future Development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A56099-BB9E-4059-AE61-9579847F9D86}"/>
              </a:ext>
            </a:extLst>
          </p:cNvPr>
          <p:cNvSpPr/>
          <p:nvPr/>
        </p:nvSpPr>
        <p:spPr>
          <a:xfrm>
            <a:off x="5548770" y="5843958"/>
            <a:ext cx="852253" cy="21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D28B1-DAC4-4FFA-9497-DD876A87A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95" r="21926"/>
          <a:stretch/>
        </p:blipFill>
        <p:spPr>
          <a:xfrm>
            <a:off x="5593558" y="2215858"/>
            <a:ext cx="1614930" cy="1628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DF2118-3496-4128-9A10-E515E34C7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92" t="29031" r="34452" b="14503"/>
          <a:stretch/>
        </p:blipFill>
        <p:spPr>
          <a:xfrm>
            <a:off x="7937000" y="2319347"/>
            <a:ext cx="1644589" cy="1628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48C2A-8A4F-4605-8C28-78DAB8A2E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251" y="2207148"/>
            <a:ext cx="1853174" cy="18531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F04FB2-17CF-4894-8948-02E39FD22242}"/>
              </a:ext>
            </a:extLst>
          </p:cNvPr>
          <p:cNvSpPr/>
          <p:nvPr/>
        </p:nvSpPr>
        <p:spPr>
          <a:xfrm>
            <a:off x="11360" y="3969845"/>
            <a:ext cx="28300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Android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B9D2E-3B1A-47C4-84D4-2890A1EB71CF}"/>
              </a:ext>
            </a:extLst>
          </p:cNvPr>
          <p:cNvSpPr/>
          <p:nvPr/>
        </p:nvSpPr>
        <p:spPr>
          <a:xfrm>
            <a:off x="4697481" y="3969845"/>
            <a:ext cx="3201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201020-B822-451C-99B3-C4D9CB551101}"/>
              </a:ext>
            </a:extLst>
          </p:cNvPr>
          <p:cNvSpPr/>
          <p:nvPr/>
        </p:nvSpPr>
        <p:spPr>
          <a:xfrm>
            <a:off x="9108428" y="4089632"/>
            <a:ext cx="17158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43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557B-F07E-4E2C-808E-EB66053D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Costing &amp; hosting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9E321-EDF8-45BD-9017-4CB35AF3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638" y="1958817"/>
            <a:ext cx="3921180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370DE-056E-407E-B540-9E531B8C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62" y="1958817"/>
            <a:ext cx="3492500" cy="34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DEAF2-2EA3-4F8E-9E1B-B3224A61D7AC}"/>
              </a:ext>
            </a:extLst>
          </p:cNvPr>
          <p:cNvSpPr/>
          <p:nvPr/>
        </p:nvSpPr>
        <p:spPr>
          <a:xfrm>
            <a:off x="2295937" y="5404641"/>
            <a:ext cx="2672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Costing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D8C66-125B-401A-9B79-760C78D2CABE}"/>
              </a:ext>
            </a:extLst>
          </p:cNvPr>
          <p:cNvSpPr/>
          <p:nvPr/>
        </p:nvSpPr>
        <p:spPr>
          <a:xfrm>
            <a:off x="7833554" y="5451317"/>
            <a:ext cx="2715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304092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B12A-E801-4377-9392-AAE1C6F3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Public website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C43304E-52F7-4760-BCA0-37756FD9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892" y="1934059"/>
            <a:ext cx="4738215" cy="4725340"/>
          </a:xfrm>
        </p:spPr>
      </p:pic>
    </p:spTree>
    <p:extLst>
      <p:ext uri="{BB962C8B-B14F-4D97-AF65-F5344CB8AC3E}">
        <p14:creationId xmlns:p14="http://schemas.microsoft.com/office/powerpoint/2010/main" val="30388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E96-8198-49D3-BE39-3B28BB5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Private website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D3116-D3D7-4C26-ABF2-8F0201436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25" y="1978025"/>
            <a:ext cx="6348949" cy="45533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F08D04-FF17-4BE8-9CA0-4C72D529516C}"/>
              </a:ext>
            </a:extLst>
          </p:cNvPr>
          <p:cNvSpPr/>
          <p:nvPr/>
        </p:nvSpPr>
        <p:spPr>
          <a:xfrm>
            <a:off x="6400672" y="3429000"/>
            <a:ext cx="30736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Android </a:t>
            </a:r>
          </a:p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B9FF9-A7F1-47DD-96D9-6CA6F374B032}"/>
              </a:ext>
            </a:extLst>
          </p:cNvPr>
          <p:cNvSpPr/>
          <p:nvPr/>
        </p:nvSpPr>
        <p:spPr>
          <a:xfrm>
            <a:off x="2886046" y="3987800"/>
            <a:ext cx="29052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Private </a:t>
            </a:r>
          </a:p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02273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5ADA-BC4D-4537-ADEA-148FE3B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Game &amp; leaderboard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E95129-4D6E-4CDB-B60F-2395F0311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42" t="20457" r="26521" b="29478"/>
          <a:stretch/>
        </p:blipFill>
        <p:spPr>
          <a:xfrm>
            <a:off x="1130300" y="2101849"/>
            <a:ext cx="3492500" cy="3353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939B99-8E80-4294-9E7A-B969F72ABBDB}"/>
              </a:ext>
            </a:extLst>
          </p:cNvPr>
          <p:cNvSpPr/>
          <p:nvPr/>
        </p:nvSpPr>
        <p:spPr>
          <a:xfrm>
            <a:off x="1688818" y="5379802"/>
            <a:ext cx="2159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8162B-60C8-4CDE-AEEA-C92631768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3" t="14983" r="8975" b="19303"/>
          <a:stretch/>
        </p:blipFill>
        <p:spPr>
          <a:xfrm>
            <a:off x="7264400" y="2048284"/>
            <a:ext cx="3949700" cy="34717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417720-A7EA-4E2D-AE51-3D1415400567}"/>
              </a:ext>
            </a:extLst>
          </p:cNvPr>
          <p:cNvSpPr/>
          <p:nvPr/>
        </p:nvSpPr>
        <p:spPr>
          <a:xfrm>
            <a:off x="6931185" y="5412969"/>
            <a:ext cx="4616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Leader Board</a:t>
            </a:r>
          </a:p>
        </p:txBody>
      </p:sp>
    </p:spTree>
    <p:extLst>
      <p:ext uri="{BB962C8B-B14F-4D97-AF65-F5344CB8AC3E}">
        <p14:creationId xmlns:p14="http://schemas.microsoft.com/office/powerpoint/2010/main" val="38945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AD0F-7AFE-4C07-8F44-E24FFF10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ideas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C24AC-260A-4E77-A84D-8367DE806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092" t="8082" r="18259" b="14986"/>
          <a:stretch/>
        </p:blipFill>
        <p:spPr>
          <a:xfrm>
            <a:off x="1309824" y="2220766"/>
            <a:ext cx="2131876" cy="268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C6952-3421-4982-B7ED-66669DBF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6" t="35885" r="8410" b="32737"/>
          <a:stretch/>
        </p:blipFill>
        <p:spPr>
          <a:xfrm>
            <a:off x="4406899" y="3093313"/>
            <a:ext cx="3708401" cy="1409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B4B337-23DF-4FA8-9717-831E9DBE2160}"/>
              </a:ext>
            </a:extLst>
          </p:cNvPr>
          <p:cNvSpPr/>
          <p:nvPr/>
        </p:nvSpPr>
        <p:spPr>
          <a:xfrm>
            <a:off x="8890002" y="2921000"/>
            <a:ext cx="25160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Events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733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www.w3.org/XML/1998/namespace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61</Words>
  <Application>Microsoft Office PowerPoint</Application>
  <PresentationFormat>Widescreen</PresentationFormat>
  <Paragraphs>35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Goal pro Project</vt:lpstr>
      <vt:lpstr>Group 1 Members</vt:lpstr>
      <vt:lpstr>Our approach</vt:lpstr>
      <vt:lpstr>Our applications</vt:lpstr>
      <vt:lpstr>Costing &amp; hosting</vt:lpstr>
      <vt:lpstr>Public website</vt:lpstr>
      <vt:lpstr>Private website</vt:lpstr>
      <vt:lpstr>Game &amp; leaderboard</vt:lpstr>
      <vt:lpstr>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2019-10-11T10:00:23Z</dcterms:created>
  <dcterms:modified xsi:type="dcterms:W3CDTF">2019-10-23T16:55:44Z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