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5.png" ContentType="image/png"/>
  <Override PartName="/ppt/media/image102.png" ContentType="image/png"/>
  <Override PartName="/ppt/media/image100.png" ContentType="image/png"/>
  <Override PartName="/ppt/media/image98.png" ContentType="image/png"/>
  <Override PartName="/ppt/media/image92.png" ContentType="image/png"/>
  <Override PartName="/ppt/media/image90.png" ContentType="image/png"/>
  <Override PartName="/ppt/media/image88.png" ContentType="image/png"/>
  <Override PartName="/ppt/media/image85.png" ContentType="image/png"/>
  <Override PartName="/ppt/media/image84.png" ContentType="image/png"/>
  <Override PartName="/ppt/media/image103.png" ContentType="image/png"/>
  <Override PartName="/ppt/media/image83.png" ContentType="image/png"/>
  <Override PartName="/ppt/media/image82.png" ContentType="image/png"/>
  <Override PartName="/ppt/media/image81.png" ContentType="image/png"/>
  <Override PartName="/ppt/media/image106.jpeg" ContentType="image/jpeg"/>
  <Override PartName="/ppt/media/image80.png" ContentType="image/png"/>
  <Override PartName="/ppt/media/image95.png" ContentType="image/png"/>
  <Override PartName="/ppt/media/image76.png" ContentType="image/png"/>
  <Override PartName="/ppt/media/image93.png" ContentType="image/png"/>
  <Override PartName="/ppt/media/image75.png" ContentType="image/png"/>
  <Override PartName="/ppt/media/image74.png" ContentType="image/png"/>
  <Override PartName="/ppt/media/image73.png" ContentType="image/png"/>
  <Override PartName="/ppt/media/image68.png" ContentType="image/png"/>
  <Override PartName="/ppt/media/image69.png" ContentType="image/png"/>
  <Override PartName="/ppt/media/image67.png" ContentType="image/png"/>
  <Override PartName="/ppt/media/image66.png" ContentType="image/png"/>
  <Override PartName="/ppt/media/image65.png" ContentType="image/png"/>
  <Override PartName="/ppt/media/image64.png" ContentType="image/png"/>
  <Override PartName="/ppt/media/image72.png" ContentType="image/png"/>
  <Override PartName="/ppt/media/image63.png" ContentType="image/png"/>
  <Override PartName="/ppt/media/image62.png" ContentType="image/png"/>
  <Override PartName="/ppt/media/image60.png" ContentType="image/png"/>
  <Override PartName="/ppt/media/image59.png" ContentType="image/png"/>
  <Override PartName="/ppt/media/image78.png" ContentType="image/png"/>
  <Override PartName="/ppt/media/image58.png" ContentType="image/png"/>
  <Override PartName="/ppt/media/image97.png" ContentType="image/png"/>
  <Override PartName="/ppt/media/image57.png" ContentType="image/png"/>
  <Override PartName="/ppt/media/image53.png" ContentType="image/png"/>
  <Override PartName="/ppt/media/image86.png" ContentType="image/png"/>
  <Override PartName="/ppt/media/image52.png" ContentType="image/png"/>
  <Override PartName="/ppt/media/image50.png" ContentType="image/png"/>
  <Override PartName="/ppt/media/image89.png" ContentType="image/png"/>
  <Override PartName="/ppt/media/image49.png" ContentType="image/png"/>
  <Override PartName="/ppt/media/image43.png" ContentType="image/png"/>
  <Override PartName="/ppt/media/image42.png" ContentType="image/png"/>
  <Override PartName="/ppt/media/image41.png" ContentType="image/png"/>
  <Override PartName="/ppt/media/image36.png" ContentType="image/png"/>
  <Override PartName="/ppt/media/image39.png" ContentType="image/png"/>
  <Override PartName="/ppt/media/image94.png" ContentType="image/png"/>
  <Override PartName="/ppt/media/image35.png" ContentType="image/png"/>
  <Override PartName="/ppt/media/image32.png" ContentType="image/png"/>
  <Override PartName="/ppt/media/image45.png" ContentType="image/png"/>
  <Override PartName="/ppt/media/image30.png" ContentType="image/png"/>
  <Override PartName="/ppt/media/image44.png" ContentType="image/png"/>
  <Override PartName="/ppt/media/image27.png" ContentType="image/png"/>
  <Override PartName="/ppt/media/image26.png" ContentType="image/png"/>
  <Override PartName="/ppt/media/image87.png" ContentType="image/png"/>
  <Override PartName="/ppt/media/image28.png" ContentType="image/png"/>
  <Override PartName="/ppt/media/image25.png" ContentType="image/png"/>
  <Override PartName="/ppt/media/image33.png" ContentType="image/png"/>
  <Override PartName="/ppt/media/image38.png" ContentType="image/png"/>
  <Override PartName="/ppt/media/image23.png" ContentType="image/png"/>
  <Override PartName="/ppt/media/image77.png" ContentType="image/png"/>
  <Override PartName="/ppt/media/image22.png" ContentType="image/png"/>
  <Override PartName="/ppt/media/image55.png" ContentType="image/png"/>
  <Override PartName="/ppt/media/image99.png" ContentType="image/png"/>
  <Override PartName="/ppt/media/image31.png" ContentType="image/png"/>
  <Override PartName="/ppt/media/image37.png" ContentType="image/pn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96.png" ContentType="image/png"/>
  <Override PartName="/ppt/media/image19.png" ContentType="image/png"/>
  <Override PartName="/ppt/media/image16.png" ContentType="image/png"/>
  <Override PartName="/ppt/media/image17.png" ContentType="image/png"/>
  <Override PartName="/ppt/media/image13.png" ContentType="image/png"/>
  <Override PartName="/ppt/media/image46.png" ContentType="image/png"/>
  <Override PartName="/ppt/media/image71.png" ContentType="image/png"/>
  <Override PartName="/ppt/media/image11.jpeg" ContentType="image/jpe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34.png" ContentType="image/png"/>
  <Override PartName="/ppt/media/image101.png" ContentType="image/png"/>
  <Override PartName="/ppt/media/image6.png" ContentType="image/png"/>
  <Override PartName="/ppt/media/image5.png" ContentType="image/png"/>
  <Override PartName="/ppt/media/image56.png" ContentType="image/png"/>
  <Override PartName="/ppt/media/image12.jpeg" ContentType="image/jpeg"/>
  <Override PartName="/ppt/media/image51.png" ContentType="image/png"/>
  <Override PartName="/ppt/media/image18.png" ContentType="image/png"/>
  <Override PartName="/ppt/media/image7.png" ContentType="image/png"/>
  <Override PartName="/ppt/media/image4.png" ContentType="image/png"/>
  <Override PartName="/ppt/media/image3.png" ContentType="image/png"/>
  <Override PartName="/ppt/media/image79.png" ContentType="image/png"/>
  <Override PartName="/ppt/media/image47.png" ContentType="image/png"/>
  <Override PartName="/ppt/media/image104.png" ContentType="image/png"/>
  <Override PartName="/ppt/media/image70.png" ContentType="image/png"/>
  <Override PartName="/ppt/media/image2.png" ContentType="image/png"/>
  <Override PartName="/ppt/media/image91.png" ContentType="image/png"/>
  <Override PartName="/ppt/media/image14.jpeg" ContentType="image/jpe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5715000"/>
  <p:notesSz cx="9144000" cy="5715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28"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29"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31"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32"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33"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34"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36"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37"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38" name="" descr=""/>
          <p:cNvPicPr/>
          <p:nvPr/>
        </p:nvPicPr>
        <p:blipFill>
          <a:blip r:embed="rId2"/>
          <a:stretch>
            <a:fillRect/>
          </a:stretch>
        </p:blipFill>
        <p:spPr>
          <a:xfrm>
            <a:off x="2494800" y="1337040"/>
            <a:ext cx="4153680" cy="3314160"/>
          </a:xfrm>
          <a:prstGeom prst="rect">
            <a:avLst/>
          </a:prstGeom>
          <a:ln>
            <a:noFill/>
          </a:ln>
        </p:spPr>
      </p:pic>
      <p:pic>
        <p:nvPicPr>
          <p:cNvPr id="39"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47"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49"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51"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52"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7880"/>
            <a:ext cx="8229240" cy="954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56"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57"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58"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7"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60"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6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62"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64"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65"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66"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68"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69"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71"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72"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73"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74"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76"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77"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78" name="" descr=""/>
          <p:cNvPicPr/>
          <p:nvPr/>
        </p:nvPicPr>
        <p:blipFill>
          <a:blip r:embed="rId2"/>
          <a:stretch>
            <a:fillRect/>
          </a:stretch>
        </p:blipFill>
        <p:spPr>
          <a:xfrm>
            <a:off x="2494800" y="1337040"/>
            <a:ext cx="4153680" cy="3314160"/>
          </a:xfrm>
          <a:prstGeom prst="rect">
            <a:avLst/>
          </a:prstGeom>
          <a:ln>
            <a:noFill/>
          </a:ln>
        </p:spPr>
      </p:pic>
      <p:pic>
        <p:nvPicPr>
          <p:cNvPr id="79"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87"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89"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91"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92"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27880"/>
            <a:ext cx="8229240" cy="9543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9"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96"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97"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98"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00"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0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02"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04"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05"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06"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08"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109"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11"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12"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13"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114"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16"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117"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118" name="" descr=""/>
          <p:cNvPicPr/>
          <p:nvPr/>
        </p:nvPicPr>
        <p:blipFill>
          <a:blip r:embed="rId2"/>
          <a:stretch>
            <a:fillRect/>
          </a:stretch>
        </p:blipFill>
        <p:spPr>
          <a:xfrm>
            <a:off x="2494800" y="1337040"/>
            <a:ext cx="4153680" cy="3314160"/>
          </a:xfrm>
          <a:prstGeom prst="rect">
            <a:avLst/>
          </a:prstGeom>
          <a:ln>
            <a:noFill/>
          </a:ln>
        </p:spPr>
      </p:pic>
      <p:pic>
        <p:nvPicPr>
          <p:cNvPr id="119"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27" name="PlaceHolder 2"/>
          <p:cNvSpPr>
            <a:spLocks noGrp="1"/>
          </p:cNvSpPr>
          <p:nvPr>
            <p:ph type="subTitle"/>
          </p:nvPr>
        </p:nvSpPr>
        <p:spPr>
          <a:xfrm>
            <a:off x="457200" y="1337040"/>
            <a:ext cx="8229240" cy="33145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29" name="PlaceHolder 2"/>
          <p:cNvSpPr>
            <a:spLocks noGrp="1"/>
          </p:cNvSpPr>
          <p:nvPr>
            <p:ph type="body"/>
          </p:nvPr>
        </p:nvSpPr>
        <p:spPr>
          <a:xfrm>
            <a:off x="457200" y="1337040"/>
            <a:ext cx="8229240" cy="33141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1"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2"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31"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32" name="PlaceHolder 3"/>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27880"/>
            <a:ext cx="8229240" cy="9543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36"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37"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138"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40"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14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42"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44"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45"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46"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48" name="PlaceHolder 2"/>
          <p:cNvSpPr>
            <a:spLocks noGrp="1"/>
          </p:cNvSpPr>
          <p:nvPr>
            <p:ph type="body"/>
          </p:nvPr>
        </p:nvSpPr>
        <p:spPr>
          <a:xfrm>
            <a:off x="457200" y="1337040"/>
            <a:ext cx="8229240" cy="1580760"/>
          </a:xfrm>
          <a:prstGeom prst="rect">
            <a:avLst/>
          </a:prstGeom>
        </p:spPr>
        <p:txBody>
          <a:bodyPr lIns="0" rIns="0" tIns="0" bIns="0"/>
          <a:p>
            <a:endParaRPr/>
          </a:p>
        </p:txBody>
      </p:sp>
      <p:sp>
        <p:nvSpPr>
          <p:cNvPr id="149" name="PlaceHolder 3"/>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51"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52"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153" name="PlaceHolder 4"/>
          <p:cNvSpPr>
            <a:spLocks noGrp="1"/>
          </p:cNvSpPr>
          <p:nvPr>
            <p:ph type="body"/>
          </p:nvPr>
        </p:nvSpPr>
        <p:spPr>
          <a:xfrm>
            <a:off x="4674240" y="3068280"/>
            <a:ext cx="4015800" cy="1580760"/>
          </a:xfrm>
          <a:prstGeom prst="rect">
            <a:avLst/>
          </a:prstGeom>
        </p:spPr>
        <p:txBody>
          <a:bodyPr lIns="0" rIns="0" tIns="0" bIns="0"/>
          <a:p>
            <a:endParaRPr/>
          </a:p>
        </p:txBody>
      </p:sp>
      <p:sp>
        <p:nvSpPr>
          <p:cNvPr id="154" name="PlaceHolder 5"/>
          <p:cNvSpPr>
            <a:spLocks noGrp="1"/>
          </p:cNvSpPr>
          <p:nvPr>
            <p:ph type="body"/>
          </p:nvPr>
        </p:nvSpPr>
        <p:spPr>
          <a:xfrm>
            <a:off x="457200" y="3068280"/>
            <a:ext cx="4015800" cy="158076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56" name="PlaceHolder 2"/>
          <p:cNvSpPr>
            <a:spLocks noGrp="1"/>
          </p:cNvSpPr>
          <p:nvPr>
            <p:ph type="body"/>
          </p:nvPr>
        </p:nvSpPr>
        <p:spPr>
          <a:xfrm>
            <a:off x="457200" y="1337040"/>
            <a:ext cx="8229240" cy="3314160"/>
          </a:xfrm>
          <a:prstGeom prst="rect">
            <a:avLst/>
          </a:prstGeom>
        </p:spPr>
        <p:txBody>
          <a:bodyPr lIns="0" rIns="0" tIns="0" bIns="0"/>
          <a:p>
            <a:endParaRPr/>
          </a:p>
        </p:txBody>
      </p:sp>
      <p:sp>
        <p:nvSpPr>
          <p:cNvPr id="157" name="PlaceHolder 3"/>
          <p:cNvSpPr>
            <a:spLocks noGrp="1"/>
          </p:cNvSpPr>
          <p:nvPr>
            <p:ph type="body"/>
          </p:nvPr>
        </p:nvSpPr>
        <p:spPr>
          <a:xfrm>
            <a:off x="457200" y="1337040"/>
            <a:ext cx="8229240" cy="3314160"/>
          </a:xfrm>
          <a:prstGeom prst="rect">
            <a:avLst/>
          </a:prstGeom>
        </p:spPr>
        <p:txBody>
          <a:bodyPr lIns="0" rIns="0" tIns="0" bIns="0"/>
          <a:p>
            <a:endParaRPr/>
          </a:p>
        </p:txBody>
      </p:sp>
      <p:pic>
        <p:nvPicPr>
          <p:cNvPr id="158" name="" descr=""/>
          <p:cNvPicPr/>
          <p:nvPr/>
        </p:nvPicPr>
        <p:blipFill>
          <a:blip r:embed="rId2"/>
          <a:stretch>
            <a:fillRect/>
          </a:stretch>
        </p:blipFill>
        <p:spPr>
          <a:xfrm>
            <a:off x="2494800" y="1337040"/>
            <a:ext cx="4153680" cy="3314160"/>
          </a:xfrm>
          <a:prstGeom prst="rect">
            <a:avLst/>
          </a:prstGeom>
          <a:ln>
            <a:noFill/>
          </a:ln>
        </p:spPr>
      </p:pic>
      <p:pic>
        <p:nvPicPr>
          <p:cNvPr id="159" name="" descr=""/>
          <p:cNvPicPr/>
          <p:nvPr/>
        </p:nvPicPr>
        <p:blipFill>
          <a:blip r:embed="rId3"/>
          <a:stretch>
            <a:fillRect/>
          </a:stretch>
        </p:blipFill>
        <p:spPr>
          <a:xfrm>
            <a:off x="2494800" y="1337040"/>
            <a:ext cx="4153680" cy="33141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27880"/>
            <a:ext cx="8229240" cy="954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27880"/>
            <a:ext cx="8229240" cy="44236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16"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17" name="PlaceHolder 3"/>
          <p:cNvSpPr>
            <a:spLocks noGrp="1"/>
          </p:cNvSpPr>
          <p:nvPr>
            <p:ph type="body"/>
          </p:nvPr>
        </p:nvSpPr>
        <p:spPr>
          <a:xfrm>
            <a:off x="457200" y="3068280"/>
            <a:ext cx="4015800" cy="1580760"/>
          </a:xfrm>
          <a:prstGeom prst="rect">
            <a:avLst/>
          </a:prstGeom>
        </p:spPr>
        <p:txBody>
          <a:bodyPr lIns="0" rIns="0" tIns="0" bIns="0"/>
          <a:p>
            <a:endParaRPr/>
          </a:p>
        </p:txBody>
      </p:sp>
      <p:sp>
        <p:nvSpPr>
          <p:cNvPr id="18" name="PlaceHolder 4"/>
          <p:cNvSpPr>
            <a:spLocks noGrp="1"/>
          </p:cNvSpPr>
          <p:nvPr>
            <p:ph type="body"/>
          </p:nvPr>
        </p:nvSpPr>
        <p:spPr>
          <a:xfrm>
            <a:off x="4674240" y="1337040"/>
            <a:ext cx="4015800" cy="33141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20" name="PlaceHolder 2"/>
          <p:cNvSpPr>
            <a:spLocks noGrp="1"/>
          </p:cNvSpPr>
          <p:nvPr>
            <p:ph type="body"/>
          </p:nvPr>
        </p:nvSpPr>
        <p:spPr>
          <a:xfrm>
            <a:off x="457200" y="1337040"/>
            <a:ext cx="4015800" cy="3314160"/>
          </a:xfrm>
          <a:prstGeom prst="rect">
            <a:avLst/>
          </a:prstGeom>
        </p:spPr>
        <p:txBody>
          <a:bodyPr lIns="0" rIns="0" tIns="0" bIns="0"/>
          <a:p>
            <a:endParaRPr/>
          </a:p>
        </p:txBody>
      </p:sp>
      <p:sp>
        <p:nvSpPr>
          <p:cNvPr id="21"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22" name="PlaceHolder 4"/>
          <p:cNvSpPr>
            <a:spLocks noGrp="1"/>
          </p:cNvSpPr>
          <p:nvPr>
            <p:ph type="body"/>
          </p:nvPr>
        </p:nvSpPr>
        <p:spPr>
          <a:xfrm>
            <a:off x="4674240" y="3068280"/>
            <a:ext cx="4015800" cy="15807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7880"/>
            <a:ext cx="8229240" cy="954360"/>
          </a:xfrm>
          <a:prstGeom prst="rect">
            <a:avLst/>
          </a:prstGeom>
        </p:spPr>
        <p:txBody>
          <a:bodyPr lIns="0" rIns="0" tIns="0" bIns="0" anchor="ctr"/>
          <a:p>
            <a:endParaRPr/>
          </a:p>
        </p:txBody>
      </p:sp>
      <p:sp>
        <p:nvSpPr>
          <p:cNvPr id="24" name="PlaceHolder 2"/>
          <p:cNvSpPr>
            <a:spLocks noGrp="1"/>
          </p:cNvSpPr>
          <p:nvPr>
            <p:ph type="body"/>
          </p:nvPr>
        </p:nvSpPr>
        <p:spPr>
          <a:xfrm>
            <a:off x="457200" y="1337040"/>
            <a:ext cx="4015800" cy="1580760"/>
          </a:xfrm>
          <a:prstGeom prst="rect">
            <a:avLst/>
          </a:prstGeom>
        </p:spPr>
        <p:txBody>
          <a:bodyPr lIns="0" rIns="0" tIns="0" bIns="0"/>
          <a:p>
            <a:endParaRPr/>
          </a:p>
        </p:txBody>
      </p:sp>
      <p:sp>
        <p:nvSpPr>
          <p:cNvPr id="25" name="PlaceHolder 3"/>
          <p:cNvSpPr>
            <a:spLocks noGrp="1"/>
          </p:cNvSpPr>
          <p:nvPr>
            <p:ph type="body"/>
          </p:nvPr>
        </p:nvSpPr>
        <p:spPr>
          <a:xfrm>
            <a:off x="4674240" y="1337040"/>
            <a:ext cx="4015800" cy="1580760"/>
          </a:xfrm>
          <a:prstGeom prst="rect">
            <a:avLst/>
          </a:prstGeom>
        </p:spPr>
        <p:txBody>
          <a:bodyPr lIns="0" rIns="0" tIns="0" bIns="0"/>
          <a:p>
            <a:endParaRPr/>
          </a:p>
        </p:txBody>
      </p:sp>
      <p:sp>
        <p:nvSpPr>
          <p:cNvPr id="26" name="PlaceHolder 4"/>
          <p:cNvSpPr>
            <a:spLocks noGrp="1"/>
          </p:cNvSpPr>
          <p:nvPr>
            <p:ph type="body"/>
          </p:nvPr>
        </p:nvSpPr>
        <p:spPr>
          <a:xfrm>
            <a:off x="457200" y="3068280"/>
            <a:ext cx="8229240" cy="15807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5714640"/>
          </a:xfrm>
          <a:prstGeom prst="rect">
            <a:avLst/>
          </a:prstGeom>
          <a:noFill/>
          <a:ln>
            <a:noFill/>
          </a:ln>
        </p:spPr>
      </p:sp>
      <p:sp>
        <p:nvSpPr>
          <p:cNvPr id="1" name="PlaceHolder 2"/>
          <p:cNvSpPr>
            <a:spLocks noGrp="1"/>
          </p:cNvSpPr>
          <p:nvPr>
            <p:ph type="title"/>
          </p:nvPr>
        </p:nvSpPr>
        <p:spPr>
          <a:xfrm>
            <a:off x="324000" y="243000"/>
            <a:ext cx="8496000" cy="676080"/>
          </a:xfrm>
          <a:prstGeom prst="rect">
            <a:avLst/>
          </a:prstGeom>
        </p:spPr>
        <p:txBody>
          <a:bodyPr tIns="91440" bIns="91440"/>
          <a:p>
            <a:r>
              <a:rPr lang="en-US" sz="3000">
                <a:latin typeface="Arial"/>
              </a:rPr>
              <a:t>Click to edit the title text format</a:t>
            </a:r>
            <a:endParaRPr/>
          </a:p>
        </p:txBody>
      </p:sp>
      <p:sp>
        <p:nvSpPr>
          <p:cNvPr id="2" name="PlaceHolder 3"/>
          <p:cNvSpPr>
            <a:spLocks noGrp="1"/>
          </p:cNvSpPr>
          <p:nvPr>
            <p:ph type="ftr"/>
          </p:nvPr>
        </p:nvSpPr>
        <p:spPr>
          <a:xfrm>
            <a:off x="3108960" y="5315040"/>
            <a:ext cx="2925720" cy="285480"/>
          </a:xfrm>
          <a:prstGeom prst="rect">
            <a:avLst/>
          </a:prstGeom>
        </p:spPr>
        <p:txBody>
          <a:bodyPr tIns="91440" bIns="91440"/>
          <a:p>
            <a:endParaRPr/>
          </a:p>
        </p:txBody>
      </p:sp>
      <p:sp>
        <p:nvSpPr>
          <p:cNvPr id="3" name="PlaceHolder 4"/>
          <p:cNvSpPr>
            <a:spLocks noGrp="1"/>
          </p:cNvSpPr>
          <p:nvPr>
            <p:ph type="dt"/>
          </p:nvPr>
        </p:nvSpPr>
        <p:spPr>
          <a:xfrm>
            <a:off x="457200" y="5315040"/>
            <a:ext cx="2102760" cy="285480"/>
          </a:xfrm>
          <a:prstGeom prst="rect">
            <a:avLst/>
          </a:prstGeom>
        </p:spPr>
        <p:txBody>
          <a:bodyPr tIns="91440" bIns="91440"/>
          <a:p>
            <a:endParaRPr/>
          </a:p>
        </p:txBody>
      </p:sp>
      <p:sp>
        <p:nvSpPr>
          <p:cNvPr id="4" name="PlaceHolder 5"/>
          <p:cNvSpPr>
            <a:spLocks noGrp="1"/>
          </p:cNvSpPr>
          <p:nvPr>
            <p:ph type="sldNum"/>
          </p:nvPr>
        </p:nvSpPr>
        <p:spPr>
          <a:xfrm>
            <a:off x="6583680" y="5315040"/>
            <a:ext cx="2102760" cy="285480"/>
          </a:xfrm>
          <a:prstGeom prst="rect">
            <a:avLst/>
          </a:prstGeom>
        </p:spPr>
        <p:txBody>
          <a:bodyPr lIns="0" rIns="0" tIns="0" bIns="0"/>
          <a:p>
            <a:pPr algn="r">
              <a:lnSpc>
                <a:spcPct val="100000"/>
              </a:lnSpc>
            </a:pPr>
            <a:fld id="{8A1CB3A0-3E02-4C47-BD06-66DC2FE3CB93}" type="slidenum">
              <a:rPr lang="en-US">
                <a:solidFill>
                  <a:srgbClr val="888888"/>
                </a:solidFill>
                <a:latin typeface="Arial"/>
                <a:ea typeface="Arial"/>
              </a:rPr>
              <a:t>&lt;number&gt;</a:t>
            </a:fld>
            <a:endParaRPr/>
          </a:p>
        </p:txBody>
      </p:sp>
      <p:sp>
        <p:nvSpPr>
          <p:cNvPr id="5" name="PlaceHolder 6"/>
          <p:cNvSpPr>
            <a:spLocks noGrp="1"/>
          </p:cNvSpPr>
          <p:nvPr>
            <p:ph type="body"/>
          </p:nvPr>
        </p:nvSpPr>
        <p:spPr>
          <a:xfrm>
            <a:off x="457200" y="1337040"/>
            <a:ext cx="8229240" cy="33141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3640" cy="5714640"/>
          </a:xfrm>
          <a:prstGeom prst="rect">
            <a:avLst/>
          </a:prstGeom>
          <a:noFill/>
          <a:ln>
            <a:noFill/>
          </a:ln>
        </p:spPr>
      </p:sp>
      <p:sp>
        <p:nvSpPr>
          <p:cNvPr id="41" name="PlaceHolder 2"/>
          <p:cNvSpPr>
            <a:spLocks noGrp="1"/>
          </p:cNvSpPr>
          <p:nvPr>
            <p:ph type="title"/>
          </p:nvPr>
        </p:nvSpPr>
        <p:spPr>
          <a:xfrm>
            <a:off x="324000" y="243000"/>
            <a:ext cx="8496000" cy="676080"/>
          </a:xfrm>
          <a:prstGeom prst="rect">
            <a:avLst/>
          </a:prstGeom>
        </p:spPr>
        <p:txBody>
          <a:bodyPr tIns="91440" bIns="91440"/>
          <a:p>
            <a:r>
              <a:rPr lang="en-US" sz="3000">
                <a:latin typeface="Arial"/>
              </a:rPr>
              <a:t>Click to edit the title text format</a:t>
            </a:r>
            <a:endParaRPr/>
          </a:p>
        </p:txBody>
      </p:sp>
      <p:sp>
        <p:nvSpPr>
          <p:cNvPr id="42" name="PlaceHolder 3"/>
          <p:cNvSpPr>
            <a:spLocks noGrp="1"/>
          </p:cNvSpPr>
          <p:nvPr>
            <p:ph type="body"/>
          </p:nvPr>
        </p:nvSpPr>
        <p:spPr>
          <a:xfrm>
            <a:off x="734760" y="1266480"/>
            <a:ext cx="7673760" cy="2165760"/>
          </a:xfrm>
          <a:prstGeom prst="rect">
            <a:avLst/>
          </a:prstGeom>
        </p:spPr>
        <p:txBody>
          <a:bodyPr tIns="91440" bIns="9144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3" name="PlaceHolder 4"/>
          <p:cNvSpPr>
            <a:spLocks noGrp="1"/>
          </p:cNvSpPr>
          <p:nvPr>
            <p:ph type="ftr"/>
          </p:nvPr>
        </p:nvSpPr>
        <p:spPr>
          <a:xfrm>
            <a:off x="3108960" y="5315040"/>
            <a:ext cx="2925720" cy="285480"/>
          </a:xfrm>
          <a:prstGeom prst="rect">
            <a:avLst/>
          </a:prstGeom>
        </p:spPr>
        <p:txBody>
          <a:bodyPr tIns="91440" bIns="91440"/>
          <a:p>
            <a:endParaRPr/>
          </a:p>
        </p:txBody>
      </p:sp>
      <p:sp>
        <p:nvSpPr>
          <p:cNvPr id="44" name="PlaceHolder 5"/>
          <p:cNvSpPr>
            <a:spLocks noGrp="1"/>
          </p:cNvSpPr>
          <p:nvPr>
            <p:ph type="dt"/>
          </p:nvPr>
        </p:nvSpPr>
        <p:spPr>
          <a:xfrm>
            <a:off x="457200" y="5315040"/>
            <a:ext cx="2102760" cy="285480"/>
          </a:xfrm>
          <a:prstGeom prst="rect">
            <a:avLst/>
          </a:prstGeom>
        </p:spPr>
        <p:txBody>
          <a:bodyPr tIns="91440" bIns="91440"/>
          <a:p>
            <a:endParaRPr/>
          </a:p>
        </p:txBody>
      </p:sp>
      <p:sp>
        <p:nvSpPr>
          <p:cNvPr id="45" name="PlaceHolder 6"/>
          <p:cNvSpPr>
            <a:spLocks noGrp="1"/>
          </p:cNvSpPr>
          <p:nvPr>
            <p:ph type="sldNum"/>
          </p:nvPr>
        </p:nvSpPr>
        <p:spPr>
          <a:xfrm>
            <a:off x="6583680" y="5315040"/>
            <a:ext cx="2102760" cy="285480"/>
          </a:xfrm>
          <a:prstGeom prst="rect">
            <a:avLst/>
          </a:prstGeom>
        </p:spPr>
        <p:txBody>
          <a:bodyPr lIns="0" rIns="0" tIns="0" bIns="0"/>
          <a:p>
            <a:pPr algn="r">
              <a:lnSpc>
                <a:spcPct val="100000"/>
              </a:lnSpc>
            </a:pPr>
            <a:fld id="{5EE4A960-681E-4410-9E35-C628C759E876}" type="slidenum">
              <a:rPr lang="en-US">
                <a:solidFill>
                  <a:srgbClr val="888888"/>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0"/>
            <a:ext cx="9143640" cy="5714640"/>
          </a:xfrm>
          <a:prstGeom prst="rect">
            <a:avLst/>
          </a:prstGeom>
          <a:noFill/>
          <a:ln>
            <a:noFill/>
          </a:ln>
        </p:spPr>
      </p:sp>
      <p:sp>
        <p:nvSpPr>
          <p:cNvPr id="81" name="PlaceHolder 2"/>
          <p:cNvSpPr>
            <a:spLocks noGrp="1"/>
          </p:cNvSpPr>
          <p:nvPr>
            <p:ph type="ftr"/>
          </p:nvPr>
        </p:nvSpPr>
        <p:spPr>
          <a:xfrm>
            <a:off x="3108960" y="5315040"/>
            <a:ext cx="2925720" cy="285480"/>
          </a:xfrm>
          <a:prstGeom prst="rect">
            <a:avLst/>
          </a:prstGeom>
        </p:spPr>
        <p:txBody>
          <a:bodyPr tIns="91440" bIns="91440"/>
          <a:p>
            <a:endParaRPr/>
          </a:p>
        </p:txBody>
      </p:sp>
      <p:sp>
        <p:nvSpPr>
          <p:cNvPr id="82" name="PlaceHolder 3"/>
          <p:cNvSpPr>
            <a:spLocks noGrp="1"/>
          </p:cNvSpPr>
          <p:nvPr>
            <p:ph type="dt"/>
          </p:nvPr>
        </p:nvSpPr>
        <p:spPr>
          <a:xfrm>
            <a:off x="457200" y="5315040"/>
            <a:ext cx="2102760" cy="285480"/>
          </a:xfrm>
          <a:prstGeom prst="rect">
            <a:avLst/>
          </a:prstGeom>
        </p:spPr>
        <p:txBody>
          <a:bodyPr tIns="91440" bIns="91440"/>
          <a:p>
            <a:endParaRPr/>
          </a:p>
        </p:txBody>
      </p:sp>
      <p:sp>
        <p:nvSpPr>
          <p:cNvPr id="83" name="PlaceHolder 4"/>
          <p:cNvSpPr>
            <a:spLocks noGrp="1"/>
          </p:cNvSpPr>
          <p:nvPr>
            <p:ph type="sldNum"/>
          </p:nvPr>
        </p:nvSpPr>
        <p:spPr>
          <a:xfrm>
            <a:off x="6583680" y="5315040"/>
            <a:ext cx="2102760" cy="285480"/>
          </a:xfrm>
          <a:prstGeom prst="rect">
            <a:avLst/>
          </a:prstGeom>
        </p:spPr>
        <p:txBody>
          <a:bodyPr lIns="0" rIns="0" tIns="0" bIns="0"/>
          <a:p>
            <a:pPr algn="r">
              <a:lnSpc>
                <a:spcPct val="100000"/>
              </a:lnSpc>
            </a:pPr>
            <a:fld id="{F8235D3D-3420-4CCC-9A49-53933B0C33BC}" type="slidenum">
              <a:rPr lang="en-US">
                <a:solidFill>
                  <a:srgbClr val="888888"/>
                </a:solidFill>
                <a:latin typeface="Arial"/>
                <a:ea typeface="Arial"/>
              </a:rPr>
              <a:t>&lt;number&gt;</a:t>
            </a:fld>
            <a:endParaRPr/>
          </a:p>
        </p:txBody>
      </p:sp>
      <p:sp>
        <p:nvSpPr>
          <p:cNvPr id="84" name="PlaceHolder 5"/>
          <p:cNvSpPr>
            <a:spLocks noGrp="1"/>
          </p:cNvSpPr>
          <p:nvPr>
            <p:ph type="title"/>
          </p:nvPr>
        </p:nvSpPr>
        <p:spPr>
          <a:xfrm>
            <a:off x="457200" y="227880"/>
            <a:ext cx="8229240" cy="954000"/>
          </a:xfrm>
          <a:prstGeom prst="rect">
            <a:avLst/>
          </a:prstGeom>
        </p:spPr>
        <p:txBody>
          <a:bodyPr lIns="0" rIns="0" tIns="0" bIns="0" anchor="ctr"/>
          <a:p>
            <a:r>
              <a:rPr lang="en-US" sz="1400">
                <a:latin typeface="Arial"/>
              </a:rPr>
              <a:t>Click to edit the title text format</a:t>
            </a:r>
            <a:endParaRPr/>
          </a:p>
        </p:txBody>
      </p:sp>
      <p:sp>
        <p:nvSpPr>
          <p:cNvPr id="85" name="PlaceHolder 6"/>
          <p:cNvSpPr>
            <a:spLocks noGrp="1"/>
          </p:cNvSpPr>
          <p:nvPr>
            <p:ph type="body"/>
          </p:nvPr>
        </p:nvSpPr>
        <p:spPr>
          <a:xfrm>
            <a:off x="457200" y="1337040"/>
            <a:ext cx="8229240" cy="33141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0"/>
            <a:ext cx="9143640" cy="5714640"/>
          </a:xfrm>
          <a:prstGeom prst="rect">
            <a:avLst/>
          </a:prstGeom>
          <a:solidFill>
            <a:srgbClr val="cfe1f2"/>
          </a:solidFill>
          <a:ln>
            <a:noFill/>
          </a:ln>
        </p:spPr>
      </p:sp>
      <p:sp>
        <p:nvSpPr>
          <p:cNvPr id="121" name="PlaceHolder 2"/>
          <p:cNvSpPr>
            <a:spLocks noGrp="1"/>
          </p:cNvSpPr>
          <p:nvPr>
            <p:ph type="title"/>
          </p:nvPr>
        </p:nvSpPr>
        <p:spPr>
          <a:xfrm>
            <a:off x="1639800" y="372240"/>
            <a:ext cx="5864040" cy="731160"/>
          </a:xfrm>
          <a:prstGeom prst="rect">
            <a:avLst/>
          </a:prstGeom>
        </p:spPr>
        <p:txBody>
          <a:bodyPr tIns="91440" bIns="91440"/>
          <a:p>
            <a:r>
              <a:rPr lang="en-US" sz="4800">
                <a:latin typeface="Arial"/>
              </a:rPr>
              <a:t>Click to edit the title text format</a:t>
            </a:r>
            <a:endParaRPr/>
          </a:p>
        </p:txBody>
      </p:sp>
      <p:sp>
        <p:nvSpPr>
          <p:cNvPr id="122" name="PlaceHolder 3"/>
          <p:cNvSpPr>
            <a:spLocks noGrp="1"/>
          </p:cNvSpPr>
          <p:nvPr>
            <p:ph type="body"/>
          </p:nvPr>
        </p:nvSpPr>
        <p:spPr>
          <a:xfrm>
            <a:off x="390960" y="1128240"/>
            <a:ext cx="8361720" cy="2982240"/>
          </a:xfrm>
          <a:prstGeom prst="rect">
            <a:avLst/>
          </a:prstGeom>
        </p:spPr>
        <p:txBody>
          <a:bodyPr tIns="91440" bIns="91440"/>
          <a:p>
            <a:pPr>
              <a:buSzPct val="45000"/>
              <a:buFont typeface="StarSymbol"/>
              <a:buChar char=""/>
            </a:pPr>
            <a:r>
              <a:rPr lang="en-US" sz="1600">
                <a:latin typeface="Arial"/>
              </a:rPr>
              <a:t>Click to edit the outline text format</a:t>
            </a:r>
            <a:endParaRPr/>
          </a:p>
          <a:p>
            <a:pPr lvl="1">
              <a:buSzPct val="75000"/>
              <a:buFont typeface="StarSymbol"/>
              <a:buChar char=""/>
            </a:pPr>
            <a:r>
              <a:rPr lang="en-US" sz="1600">
                <a:latin typeface="Arial"/>
              </a:rPr>
              <a:t>Second Outline Level</a:t>
            </a:r>
            <a:endParaRPr/>
          </a:p>
          <a:p>
            <a:pPr lvl="2">
              <a:buSzPct val="45000"/>
              <a:buFont typeface="StarSymbol"/>
              <a:buChar char=""/>
            </a:pPr>
            <a:r>
              <a:rPr lang="en-US" sz="1600">
                <a:latin typeface="Arial"/>
              </a:rPr>
              <a:t>Third Outline Level</a:t>
            </a:r>
            <a:endParaRPr/>
          </a:p>
          <a:p>
            <a:pPr lvl="3">
              <a:buSzPct val="75000"/>
              <a:buFont typeface="StarSymbol"/>
              <a:buChar char=""/>
            </a:pPr>
            <a:r>
              <a:rPr lang="en-US" sz="1600">
                <a:latin typeface="Arial"/>
              </a:rPr>
              <a:t>Fourth Outline Level</a:t>
            </a:r>
            <a:endParaRPr/>
          </a:p>
          <a:p>
            <a:pPr lvl="4">
              <a:buSzPct val="45000"/>
              <a:buFont typeface="StarSymbol"/>
              <a:buChar char=""/>
            </a:pPr>
            <a:r>
              <a:rPr lang="en-US" sz="1600">
                <a:latin typeface="Arial"/>
              </a:rPr>
              <a:t>Fifth Outline Level</a:t>
            </a:r>
            <a:endParaRPr/>
          </a:p>
          <a:p>
            <a:pPr lvl="5">
              <a:buSzPct val="45000"/>
              <a:buFont typeface="StarSymbol"/>
              <a:buChar char=""/>
            </a:pPr>
            <a:r>
              <a:rPr lang="en-US" sz="1600">
                <a:latin typeface="Arial"/>
              </a:rPr>
              <a:t>Sixth Outline Level</a:t>
            </a:r>
            <a:endParaRPr/>
          </a:p>
          <a:p>
            <a:pPr lvl="6">
              <a:buSzPct val="45000"/>
              <a:buFont typeface="StarSymbol"/>
              <a:buChar char=""/>
            </a:pPr>
            <a:r>
              <a:rPr lang="en-US" sz="1600">
                <a:latin typeface="Arial"/>
              </a:rPr>
              <a:t>Seventh Outline Level</a:t>
            </a:r>
            <a:endParaRPr/>
          </a:p>
        </p:txBody>
      </p:sp>
      <p:sp>
        <p:nvSpPr>
          <p:cNvPr id="123" name="PlaceHolder 4"/>
          <p:cNvSpPr>
            <a:spLocks noGrp="1"/>
          </p:cNvSpPr>
          <p:nvPr>
            <p:ph type="ftr"/>
          </p:nvPr>
        </p:nvSpPr>
        <p:spPr>
          <a:xfrm>
            <a:off x="3108960" y="5315040"/>
            <a:ext cx="2925720" cy="285480"/>
          </a:xfrm>
          <a:prstGeom prst="rect">
            <a:avLst/>
          </a:prstGeom>
        </p:spPr>
        <p:txBody>
          <a:bodyPr tIns="91440" bIns="91440"/>
          <a:p>
            <a:endParaRPr/>
          </a:p>
        </p:txBody>
      </p:sp>
      <p:sp>
        <p:nvSpPr>
          <p:cNvPr id="124" name="PlaceHolder 5"/>
          <p:cNvSpPr>
            <a:spLocks noGrp="1"/>
          </p:cNvSpPr>
          <p:nvPr>
            <p:ph type="dt"/>
          </p:nvPr>
        </p:nvSpPr>
        <p:spPr>
          <a:xfrm>
            <a:off x="457200" y="5315040"/>
            <a:ext cx="2102760" cy="285480"/>
          </a:xfrm>
          <a:prstGeom prst="rect">
            <a:avLst/>
          </a:prstGeom>
        </p:spPr>
        <p:txBody>
          <a:bodyPr tIns="91440" bIns="91440"/>
          <a:p>
            <a:endParaRPr/>
          </a:p>
        </p:txBody>
      </p:sp>
      <p:sp>
        <p:nvSpPr>
          <p:cNvPr id="125" name="PlaceHolder 6"/>
          <p:cNvSpPr>
            <a:spLocks noGrp="1"/>
          </p:cNvSpPr>
          <p:nvPr>
            <p:ph type="sldNum"/>
          </p:nvPr>
        </p:nvSpPr>
        <p:spPr>
          <a:xfrm>
            <a:off x="6583680" y="5315040"/>
            <a:ext cx="2102760" cy="285480"/>
          </a:xfrm>
          <a:prstGeom prst="rect">
            <a:avLst/>
          </a:prstGeom>
        </p:spPr>
        <p:txBody>
          <a:bodyPr lIns="0" rIns="0" tIns="0" bIns="0"/>
          <a:p>
            <a:pPr algn="r">
              <a:lnSpc>
                <a:spcPct val="100000"/>
              </a:lnSpc>
            </a:pPr>
            <a:fld id="{B5D17160-64AC-4067-84A7-F24C7A323C85}" type="slidenum">
              <a:rPr lang="en-US">
                <a:solidFill>
                  <a:srgbClr val="888888"/>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4" Type="http://schemas.openxmlformats.org/officeDocument/2006/relationships/image" Target="../media/image49.png"/><Relationship Id="rId15" Type="http://schemas.openxmlformats.org/officeDocument/2006/relationships/image" Target="../media/image50.png"/><Relationship Id="rId16" Type="http://schemas.openxmlformats.org/officeDocument/2006/relationships/image" Target="../media/image51.png"/><Relationship Id="rId17"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9.png"/><Relationship Id="rId9" Type="http://schemas.openxmlformats.org/officeDocument/2006/relationships/image" Target="../media/image60.png"/><Relationship Id="rId10" Type="http://schemas.openxmlformats.org/officeDocument/2006/relationships/image" Target="../media/image61.png"/><Relationship Id="rId1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 Id="rId7" Type="http://schemas.openxmlformats.org/officeDocument/2006/relationships/image" Target="../media/image85.png"/><Relationship Id="rId8" Type="http://schemas.openxmlformats.org/officeDocument/2006/relationships/image" Target="../media/image86.png"/><Relationship Id="rId9" Type="http://schemas.openxmlformats.org/officeDocument/2006/relationships/image" Target="../media/image87.png"/><Relationship Id="rId10" Type="http://schemas.openxmlformats.org/officeDocument/2006/relationships/image" Target="../media/image88.png"/><Relationship Id="rId11" Type="http://schemas.openxmlformats.org/officeDocument/2006/relationships/image" Target="../media/image89.png"/><Relationship Id="rId12" Type="http://schemas.openxmlformats.org/officeDocument/2006/relationships/image" Target="../media/image90.png"/><Relationship Id="rId13" Type="http://schemas.openxmlformats.org/officeDocument/2006/relationships/image" Target="../media/image91.png"/><Relationship Id="rId14" Type="http://schemas.openxmlformats.org/officeDocument/2006/relationships/image" Target="../media/image92.png"/><Relationship Id="rId1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8.png"/><Relationship Id="rId7" Type="http://schemas.openxmlformats.org/officeDocument/2006/relationships/image" Target="../media/image99.png"/><Relationship Id="rId8" Type="http://schemas.openxmlformats.org/officeDocument/2006/relationships/image" Target="../media/image100.png"/><Relationship Id="rId9" Type="http://schemas.openxmlformats.org/officeDocument/2006/relationships/image" Target="../media/image101.png"/><Relationship Id="rId10" Type="http://schemas.openxmlformats.org/officeDocument/2006/relationships/image" Target="../media/image102.png"/><Relationship Id="rId11" Type="http://schemas.openxmlformats.org/officeDocument/2006/relationships/image" Target="../media/image103.png"/><Relationship Id="rId12" Type="http://schemas.openxmlformats.org/officeDocument/2006/relationships/image" Target="../media/image104.png"/><Relationship Id="rId13" Type="http://schemas.openxmlformats.org/officeDocument/2006/relationships/image" Target="../media/image105.png"/><Relationship Id="rId14"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06.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60" name="TextShape 1"/>
          <p:cNvSpPr txBox="1"/>
          <p:nvPr/>
        </p:nvSpPr>
        <p:spPr>
          <a:xfrm>
            <a:off x="1783440" y="494640"/>
            <a:ext cx="5424480" cy="736200"/>
          </a:xfrm>
          <a:prstGeom prst="rect">
            <a:avLst/>
          </a:prstGeom>
        </p:spPr>
        <p:txBody>
          <a:bodyPr lIns="0" rIns="0" tIns="0" bIns="0"/>
          <a:p>
            <a:pPr algn="ctr">
              <a:lnSpc>
                <a:spcPct val="100000"/>
              </a:lnSpc>
            </a:pPr>
            <a:r>
              <a:rPr lang="en-US" sz="4800">
                <a:solidFill>
                  <a:srgbClr val="434343"/>
                </a:solidFill>
                <a:latin typeface="Verdana"/>
                <a:ea typeface="Verdana"/>
              </a:rPr>
              <a:t>Diseño Web HTML5/CSS3</a:t>
            </a:r>
            <a:endParaRPr/>
          </a:p>
        </p:txBody>
      </p:sp>
      <p:sp>
        <p:nvSpPr>
          <p:cNvPr id="161" name="CustomShape 2"/>
          <p:cNvSpPr/>
          <p:nvPr/>
        </p:nvSpPr>
        <p:spPr>
          <a:xfrm>
            <a:off x="3381480" y="2340360"/>
            <a:ext cx="2380680" cy="2380680"/>
          </a:xfrm>
          <a:prstGeom prst="rect">
            <a:avLst/>
          </a:prstGeom>
          <a:blipFill>
            <a:blip r:embed="rId1"/>
            <a:stretch>
              <a:fillRect/>
            </a:stretch>
          </a:blipFill>
          <a:ln>
            <a:noFill/>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89" name="TextShape 1"/>
          <p:cNvSpPr txBox="1"/>
          <p:nvPr/>
        </p:nvSpPr>
        <p:spPr>
          <a:xfrm>
            <a:off x="1176840" y="2120400"/>
            <a:ext cx="6790320" cy="1473480"/>
          </a:xfrm>
          <a:prstGeom prst="rect">
            <a:avLst/>
          </a:prstGeom>
        </p:spPr>
        <p:txBody>
          <a:bodyPr lIns="0" rIns="0" tIns="0" bIns="0"/>
          <a:p>
            <a:pPr>
              <a:lnSpc>
                <a:spcPct val="100000"/>
              </a:lnSpc>
            </a:pPr>
            <a:r>
              <a:rPr b="1" lang="en-US" sz="4800">
                <a:solidFill>
                  <a:srgbClr val="434343"/>
                </a:solidFill>
                <a:latin typeface="Roboto"/>
                <a:ea typeface="Roboto"/>
              </a:rPr>
              <a:t>Cómo funciona un sitio  Web</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90" name="CustomShape 1"/>
          <p:cNvSpPr/>
          <p:nvPr/>
        </p:nvSpPr>
        <p:spPr>
          <a:xfrm>
            <a:off x="344520" y="1286640"/>
            <a:ext cx="1272960" cy="782640"/>
          </a:xfrm>
          <a:prstGeom prst="rect">
            <a:avLst/>
          </a:prstGeom>
          <a:noFill/>
          <a:ln w="19080">
            <a:solidFill>
              <a:srgbClr val="666666"/>
            </a:solidFill>
            <a:round/>
          </a:ln>
        </p:spPr>
      </p:sp>
      <p:sp>
        <p:nvSpPr>
          <p:cNvPr id="191" name="CustomShape 2"/>
          <p:cNvSpPr/>
          <p:nvPr/>
        </p:nvSpPr>
        <p:spPr>
          <a:xfrm>
            <a:off x="257760" y="2039040"/>
            <a:ext cx="1695240" cy="651240"/>
          </a:xfrm>
          <a:prstGeom prst="rect">
            <a:avLst/>
          </a:prstGeom>
          <a:noFill/>
          <a:ln w="19080">
            <a:solidFill>
              <a:srgbClr val="666666"/>
            </a:solidFill>
            <a:round/>
          </a:ln>
        </p:spPr>
      </p:sp>
      <p:sp>
        <p:nvSpPr>
          <p:cNvPr id="192" name="CustomShape 3"/>
          <p:cNvSpPr/>
          <p:nvPr/>
        </p:nvSpPr>
        <p:spPr>
          <a:xfrm>
            <a:off x="1636920" y="1310040"/>
            <a:ext cx="804240" cy="250560"/>
          </a:xfrm>
          <a:prstGeom prst="rect">
            <a:avLst/>
          </a:prstGeom>
          <a:noFill/>
          <a:ln w="19080">
            <a:solidFill>
              <a:srgbClr val="666666"/>
            </a:solidFill>
            <a:round/>
          </a:ln>
        </p:spPr>
      </p:sp>
      <p:sp>
        <p:nvSpPr>
          <p:cNvPr id="193" name="CustomShape 4"/>
          <p:cNvSpPr/>
          <p:nvPr/>
        </p:nvSpPr>
        <p:spPr>
          <a:xfrm>
            <a:off x="2462040" y="414360"/>
            <a:ext cx="1773720" cy="1557360"/>
          </a:xfrm>
          <a:prstGeom prst="rect">
            <a:avLst/>
          </a:prstGeom>
          <a:noFill/>
          <a:ln w="19080">
            <a:solidFill>
              <a:srgbClr val="666666"/>
            </a:solidFill>
            <a:round/>
          </a:ln>
        </p:spPr>
      </p:sp>
      <p:sp>
        <p:nvSpPr>
          <p:cNvPr id="194" name="CustomShape 5"/>
          <p:cNvSpPr/>
          <p:nvPr/>
        </p:nvSpPr>
        <p:spPr>
          <a:xfrm>
            <a:off x="5882400" y="387720"/>
            <a:ext cx="2709360" cy="3235680"/>
          </a:xfrm>
          <a:prstGeom prst="rect">
            <a:avLst/>
          </a:prstGeom>
          <a:solidFill>
            <a:srgbClr val="cccccc"/>
          </a:solidFill>
          <a:ln>
            <a:noFill/>
          </a:ln>
        </p:spPr>
      </p:sp>
      <p:sp>
        <p:nvSpPr>
          <p:cNvPr id="195" name="CustomShape 6"/>
          <p:cNvSpPr/>
          <p:nvPr/>
        </p:nvSpPr>
        <p:spPr>
          <a:xfrm>
            <a:off x="5882400" y="387720"/>
            <a:ext cx="2709360" cy="3235680"/>
          </a:xfrm>
          <a:prstGeom prst="rect">
            <a:avLst/>
          </a:prstGeom>
          <a:noFill/>
          <a:ln w="19080">
            <a:solidFill>
              <a:srgbClr val="666666"/>
            </a:solidFill>
            <a:round/>
          </a:ln>
        </p:spPr>
      </p:sp>
      <p:sp>
        <p:nvSpPr>
          <p:cNvPr id="196" name="CustomShape 7"/>
          <p:cNvSpPr/>
          <p:nvPr/>
        </p:nvSpPr>
        <p:spPr>
          <a:xfrm>
            <a:off x="5920560" y="397440"/>
            <a:ext cx="2651400" cy="1043640"/>
          </a:xfrm>
          <a:prstGeom prst="rect">
            <a:avLst/>
          </a:prstGeom>
          <a:solidFill>
            <a:srgbClr val="cccccc"/>
          </a:solidFill>
          <a:ln>
            <a:noFill/>
          </a:ln>
        </p:spPr>
      </p:sp>
      <p:sp>
        <p:nvSpPr>
          <p:cNvPr id="197" name="CustomShape 8"/>
          <p:cNvSpPr/>
          <p:nvPr/>
        </p:nvSpPr>
        <p:spPr>
          <a:xfrm>
            <a:off x="5920560" y="397440"/>
            <a:ext cx="2651400" cy="1043640"/>
          </a:xfrm>
          <a:prstGeom prst="rect">
            <a:avLst/>
          </a:prstGeom>
          <a:noFill/>
          <a:ln w="19080">
            <a:solidFill>
              <a:srgbClr val="666666"/>
            </a:solidFill>
            <a:round/>
          </a:ln>
        </p:spPr>
      </p:sp>
      <p:sp>
        <p:nvSpPr>
          <p:cNvPr id="198" name="CustomShape 9"/>
          <p:cNvSpPr/>
          <p:nvPr/>
        </p:nvSpPr>
        <p:spPr>
          <a:xfrm>
            <a:off x="5920560" y="2579760"/>
            <a:ext cx="2651400" cy="1043640"/>
          </a:xfrm>
          <a:prstGeom prst="rect">
            <a:avLst/>
          </a:prstGeom>
          <a:solidFill>
            <a:srgbClr val="cccccc"/>
          </a:solidFill>
          <a:ln>
            <a:noFill/>
          </a:ln>
        </p:spPr>
      </p:sp>
      <p:sp>
        <p:nvSpPr>
          <p:cNvPr id="199" name="CustomShape 10"/>
          <p:cNvSpPr/>
          <p:nvPr/>
        </p:nvSpPr>
        <p:spPr>
          <a:xfrm>
            <a:off x="5920560" y="2579760"/>
            <a:ext cx="2651400" cy="1043640"/>
          </a:xfrm>
          <a:prstGeom prst="rect">
            <a:avLst/>
          </a:prstGeom>
          <a:noFill/>
          <a:ln w="19080">
            <a:solidFill>
              <a:srgbClr val="666666"/>
            </a:solidFill>
            <a:round/>
          </a:ln>
        </p:spPr>
      </p:sp>
      <p:sp>
        <p:nvSpPr>
          <p:cNvPr id="200" name="CustomShape 11"/>
          <p:cNvSpPr/>
          <p:nvPr/>
        </p:nvSpPr>
        <p:spPr>
          <a:xfrm>
            <a:off x="7080480" y="676080"/>
            <a:ext cx="489240" cy="224280"/>
          </a:xfrm>
          <a:prstGeom prst="rect">
            <a:avLst/>
          </a:prstGeom>
          <a:noFill/>
          <a:ln>
            <a:noFill/>
          </a:ln>
        </p:spPr>
        <p:txBody>
          <a:bodyPr lIns="0" rIns="0" tIns="0" bIns="0"/>
          <a:p>
            <a:pPr>
              <a:lnSpc>
                <a:spcPct val="100000"/>
              </a:lnSpc>
            </a:pPr>
            <a:r>
              <a:rPr lang="en-US" sz="1400">
                <a:solidFill>
                  <a:srgbClr val="000000"/>
                </a:solidFill>
                <a:latin typeface="Arial"/>
                <a:ea typeface="Arial"/>
              </a:rPr>
              <a:t>HTTP</a:t>
            </a:r>
            <a:endParaRPr/>
          </a:p>
        </p:txBody>
      </p:sp>
      <p:sp>
        <p:nvSpPr>
          <p:cNvPr id="201" name="CustomShape 12"/>
          <p:cNvSpPr/>
          <p:nvPr/>
        </p:nvSpPr>
        <p:spPr>
          <a:xfrm>
            <a:off x="6266160" y="1777320"/>
            <a:ext cx="1942200" cy="423720"/>
          </a:xfrm>
          <a:prstGeom prst="rect">
            <a:avLst/>
          </a:prstGeom>
          <a:noFill/>
          <a:ln>
            <a:noFill/>
          </a:ln>
        </p:spPr>
        <p:txBody>
          <a:bodyPr lIns="0" rIns="0" tIns="0" bIns="0"/>
          <a:p>
            <a:pPr>
              <a:lnSpc>
                <a:spcPct val="117000"/>
              </a:lnSpc>
            </a:pPr>
            <a:r>
              <a:rPr lang="en-US" sz="1400">
                <a:solidFill>
                  <a:srgbClr val="000000"/>
                </a:solidFill>
                <a:latin typeface="Arial"/>
                <a:ea typeface="Arial"/>
              </a:rPr>
              <a:t>Procesamiento  (Lógica de la aplicación)</a:t>
            </a:r>
            <a:endParaRPr/>
          </a:p>
        </p:txBody>
      </p:sp>
      <p:sp>
        <p:nvSpPr>
          <p:cNvPr id="202" name="CustomShape 13"/>
          <p:cNvSpPr/>
          <p:nvPr/>
        </p:nvSpPr>
        <p:spPr>
          <a:xfrm>
            <a:off x="4145040" y="738000"/>
            <a:ext cx="1539000" cy="273240"/>
          </a:xfrm>
          <a:prstGeom prst="rect">
            <a:avLst/>
          </a:prstGeom>
          <a:noFill/>
          <a:ln w="19080">
            <a:solidFill>
              <a:srgbClr val="666666"/>
            </a:solidFill>
            <a:round/>
          </a:ln>
        </p:spPr>
      </p:sp>
      <p:sp>
        <p:nvSpPr>
          <p:cNvPr id="203" name="CustomShape 14"/>
          <p:cNvSpPr/>
          <p:nvPr/>
        </p:nvSpPr>
        <p:spPr>
          <a:xfrm>
            <a:off x="6006960" y="1129320"/>
            <a:ext cx="272520" cy="559080"/>
          </a:xfrm>
          <a:prstGeom prst="rect">
            <a:avLst/>
          </a:prstGeom>
          <a:noFill/>
          <a:ln w="19080">
            <a:solidFill>
              <a:srgbClr val="666666"/>
            </a:solidFill>
            <a:round/>
          </a:ln>
        </p:spPr>
      </p:sp>
      <p:sp>
        <p:nvSpPr>
          <p:cNvPr id="204" name="CustomShape 15"/>
          <p:cNvSpPr/>
          <p:nvPr/>
        </p:nvSpPr>
        <p:spPr>
          <a:xfrm>
            <a:off x="6006960" y="2277360"/>
            <a:ext cx="272520" cy="559080"/>
          </a:xfrm>
          <a:prstGeom prst="rect">
            <a:avLst/>
          </a:prstGeom>
          <a:noFill/>
          <a:ln w="19080">
            <a:solidFill>
              <a:srgbClr val="666666"/>
            </a:solidFill>
            <a:round/>
          </a:ln>
        </p:spPr>
      </p:sp>
      <p:sp>
        <p:nvSpPr>
          <p:cNvPr id="205" name="CustomShape 16"/>
          <p:cNvSpPr/>
          <p:nvPr/>
        </p:nvSpPr>
        <p:spPr>
          <a:xfrm>
            <a:off x="8255160" y="2277360"/>
            <a:ext cx="272520" cy="559080"/>
          </a:xfrm>
          <a:prstGeom prst="rect">
            <a:avLst/>
          </a:prstGeom>
          <a:noFill/>
          <a:ln w="19080">
            <a:solidFill>
              <a:srgbClr val="666666"/>
            </a:solidFill>
            <a:round/>
          </a:ln>
        </p:spPr>
      </p:sp>
      <p:sp>
        <p:nvSpPr>
          <p:cNvPr id="206" name="CustomShape 17"/>
          <p:cNvSpPr/>
          <p:nvPr/>
        </p:nvSpPr>
        <p:spPr>
          <a:xfrm>
            <a:off x="8206560" y="1154880"/>
            <a:ext cx="272520" cy="559080"/>
          </a:xfrm>
          <a:prstGeom prst="rect">
            <a:avLst/>
          </a:prstGeom>
          <a:noFill/>
          <a:ln w="19080">
            <a:solidFill>
              <a:srgbClr val="666666"/>
            </a:solidFill>
            <a:round/>
          </a:ln>
        </p:spPr>
      </p:sp>
      <p:sp>
        <p:nvSpPr>
          <p:cNvPr id="207" name="CustomShape 18"/>
          <p:cNvSpPr/>
          <p:nvPr/>
        </p:nvSpPr>
        <p:spPr>
          <a:xfrm>
            <a:off x="4145040" y="388440"/>
            <a:ext cx="1539000" cy="272520"/>
          </a:xfrm>
          <a:prstGeom prst="rect">
            <a:avLst/>
          </a:prstGeom>
          <a:noFill/>
          <a:ln w="19080">
            <a:solidFill>
              <a:srgbClr val="666666"/>
            </a:solidFill>
            <a:round/>
          </a:ln>
        </p:spPr>
      </p:sp>
      <p:sp>
        <p:nvSpPr>
          <p:cNvPr id="208" name="CustomShape 19"/>
          <p:cNvSpPr/>
          <p:nvPr/>
        </p:nvSpPr>
        <p:spPr>
          <a:xfrm>
            <a:off x="2868120" y="2108160"/>
            <a:ext cx="627480" cy="224280"/>
          </a:xfrm>
          <a:prstGeom prst="rect">
            <a:avLst/>
          </a:prstGeom>
          <a:noFill/>
          <a:ln>
            <a:noFill/>
          </a:ln>
        </p:spPr>
        <p:txBody>
          <a:bodyPr lIns="0" rIns="0" tIns="0" bIns="0"/>
          <a:p>
            <a:pPr>
              <a:lnSpc>
                <a:spcPct val="100000"/>
              </a:lnSpc>
            </a:pPr>
            <a:r>
              <a:rPr lang="en-US" sz="1400">
                <a:solidFill>
                  <a:srgbClr val="000000"/>
                </a:solidFill>
                <a:latin typeface="Arial"/>
                <a:ea typeface="Arial"/>
              </a:rPr>
              <a:t>Internet</a:t>
            </a:r>
            <a:endParaRPr/>
          </a:p>
        </p:txBody>
      </p:sp>
      <p:sp>
        <p:nvSpPr>
          <p:cNvPr id="209" name="CustomShape 20"/>
          <p:cNvSpPr/>
          <p:nvPr/>
        </p:nvSpPr>
        <p:spPr>
          <a:xfrm>
            <a:off x="360360" y="2818800"/>
            <a:ext cx="7457040" cy="1236600"/>
          </a:xfrm>
          <a:prstGeom prst="rect">
            <a:avLst/>
          </a:prstGeom>
          <a:noFill/>
          <a:ln>
            <a:noFill/>
          </a:ln>
        </p:spPr>
        <p:txBody>
          <a:bodyPr lIns="0" rIns="0" tIns="0" bIns="0"/>
          <a:p>
            <a:pPr algn="r">
              <a:lnSpc>
                <a:spcPct val="107000"/>
              </a:lnSpc>
            </a:pPr>
            <a:r>
              <a:rPr lang="en-US" sz="1400">
                <a:solidFill>
                  <a:srgbClr val="000000"/>
                </a:solidFill>
                <a:latin typeface="Arial"/>
                <a:ea typeface="Arial"/>
              </a:rPr>
              <a:t>Base de datos</a:t>
            </a:r>
            <a:endParaRPr/>
          </a:p>
          <a:p>
            <a:pPr>
              <a:lnSpc>
                <a:spcPct val="106000"/>
              </a:lnSpc>
            </a:pPr>
            <a:r>
              <a:rPr lang="en-US" sz="1400">
                <a:solidFill>
                  <a:srgbClr val="000000"/>
                </a:solidFill>
                <a:latin typeface="Arial"/>
                <a:ea typeface="Arial"/>
              </a:rPr>
              <a:t>Cliente</a:t>
            </a:r>
            <a:endParaRPr/>
          </a:p>
          <a:p>
            <a:pPr>
              <a:lnSpc>
                <a:spcPct val="118000"/>
              </a:lnSpc>
            </a:pPr>
            <a:r>
              <a:rPr lang="en-US" sz="1400">
                <a:solidFill>
                  <a:srgbClr val="000000"/>
                </a:solidFill>
                <a:latin typeface="Arial"/>
                <a:ea typeface="Arial"/>
              </a:rPr>
              <a:t>(Navegador)</a:t>
            </a:r>
            <a:endParaRPr/>
          </a:p>
          <a:p>
            <a:pPr>
              <a:lnSpc>
                <a:spcPct val="100000"/>
              </a:lnSpc>
            </a:pPr>
            <a:endParaRPr/>
          </a:p>
          <a:p>
            <a:pPr>
              <a:lnSpc>
                <a:spcPct val="100000"/>
              </a:lnSpc>
            </a:pPr>
            <a:endParaRPr/>
          </a:p>
          <a:p>
            <a:pPr algn="r">
              <a:lnSpc>
                <a:spcPct val="100000"/>
              </a:lnSpc>
            </a:pPr>
            <a:r>
              <a:rPr lang="en-US" sz="1400">
                <a:solidFill>
                  <a:srgbClr val="000000"/>
                </a:solidFill>
                <a:latin typeface="Arial"/>
                <a:ea typeface="Arial"/>
              </a:rPr>
              <a:t>Servidor</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d0e0e3"/>
        </a:solidFill>
      </p:bgPr>
    </p:bg>
    <p:spTree>
      <p:nvGrpSpPr>
        <p:cNvPr id="1" name=""/>
        <p:cNvGrpSpPr/>
        <p:nvPr/>
      </p:nvGrpSpPr>
      <p:grpSpPr>
        <a:xfrm>
          <a:off x="0" y="0"/>
          <a:ext cx="0" cy="0"/>
          <a:chOff x="0" y="0"/>
          <a:chExt cx="0" cy="0"/>
        </a:xfrm>
      </p:grpSpPr>
      <p:sp>
        <p:nvSpPr>
          <p:cNvPr id="210" name="TextShape 1"/>
          <p:cNvSpPr txBox="1"/>
          <p:nvPr/>
        </p:nvSpPr>
        <p:spPr>
          <a:xfrm>
            <a:off x="1639800" y="372240"/>
            <a:ext cx="5864040" cy="731160"/>
          </a:xfrm>
          <a:prstGeom prst="rect">
            <a:avLst/>
          </a:prstGeom>
        </p:spPr>
        <p:txBody>
          <a:bodyPr lIns="0" rIns="0" tIns="0" bIns="0"/>
          <a:p>
            <a:pPr>
              <a:lnSpc>
                <a:spcPct val="100000"/>
              </a:lnSpc>
            </a:pPr>
            <a:r>
              <a:rPr b="1" lang="en-US" sz="4800">
                <a:solidFill>
                  <a:srgbClr val="424242"/>
                </a:solidFill>
                <a:latin typeface="Arial"/>
                <a:ea typeface="Arial"/>
              </a:rPr>
              <a:t>Dominio</a:t>
            </a:r>
            <a:endParaRPr/>
          </a:p>
        </p:txBody>
      </p:sp>
      <p:sp>
        <p:nvSpPr>
          <p:cNvPr id="211" name="CustomShape 2"/>
          <p:cNvSpPr/>
          <p:nvPr/>
        </p:nvSpPr>
        <p:spPr>
          <a:xfrm>
            <a:off x="5127120" y="1482120"/>
            <a:ext cx="3667320" cy="2750400"/>
          </a:xfrm>
          <a:prstGeom prst="rect">
            <a:avLst/>
          </a:prstGeom>
          <a:blipFill>
            <a:blip r:embed="rId1"/>
            <a:stretch>
              <a:fillRect/>
            </a:stretch>
          </a:blipFill>
          <a:ln>
            <a:noFill/>
          </a:ln>
        </p:spPr>
      </p:sp>
      <p:sp>
        <p:nvSpPr>
          <p:cNvPr id="212" name="CustomShape 3"/>
          <p:cNvSpPr/>
          <p:nvPr/>
        </p:nvSpPr>
        <p:spPr>
          <a:xfrm>
            <a:off x="385560" y="1251720"/>
            <a:ext cx="4155120" cy="2519280"/>
          </a:xfrm>
          <a:prstGeom prst="rect">
            <a:avLst/>
          </a:prstGeom>
          <a:noFill/>
          <a:ln>
            <a:noFill/>
          </a:ln>
        </p:spPr>
        <p:txBody>
          <a:bodyPr lIns="0" rIns="0" tIns="0" bIns="0"/>
          <a:p>
            <a:pPr>
              <a:lnSpc>
                <a:spcPct val="117000"/>
              </a:lnSpc>
            </a:pPr>
            <a:r>
              <a:rPr lang="en-US" sz="1600">
                <a:solidFill>
                  <a:srgbClr val="434343"/>
                </a:solidFill>
                <a:latin typeface="Roboto"/>
                <a:ea typeface="Roboto"/>
              </a:rPr>
              <a:t>Simplificando mucho, el dominio sería el nombre  único y exclusivo que se le asigna a tu página web  en internet. Es como si le pusiera una “máscara” a  un número IP para que pueda ser leído en un  lenguaje humano, los encargados de hacer esto son  los Servidores DNS (Domain Name Server)  Ejemplo:</a:t>
            </a:r>
            <a:endParaRPr/>
          </a:p>
          <a:p>
            <a:pPr>
              <a:lnSpc>
                <a:spcPct val="100000"/>
              </a:lnSpc>
            </a:pPr>
            <a:endParaRPr/>
          </a:p>
          <a:p>
            <a:pPr>
              <a:lnSpc>
                <a:spcPct val="100000"/>
              </a:lnSpc>
            </a:pPr>
            <a:r>
              <a:rPr lang="en-US" sz="1600">
                <a:solidFill>
                  <a:srgbClr val="434343"/>
                </a:solidFill>
                <a:latin typeface="Roboto"/>
                <a:ea typeface="Roboto"/>
              </a:rPr>
              <a:t>Ejemplo: 74.125.141.103 -&gt; </a:t>
            </a:r>
            <a:r>
              <a:rPr lang="en-US" sz="1600" u="sng">
                <a:solidFill>
                  <a:srgbClr val="434343"/>
                </a:solidFill>
                <a:latin typeface="Roboto"/>
                <a:ea typeface="Roboto"/>
              </a:rPr>
              <a:t>w</a:t>
            </a:r>
            <a:r>
              <a:rPr lang="en-US" sz="1600" u="sng">
                <a:solidFill>
                  <a:srgbClr val="0000ff"/>
                </a:solidFill>
                <a:latin typeface="Roboto"/>
                <a:ea typeface="Roboto"/>
              </a:rPr>
              <a:t>ww.google.com</a:t>
            </a:r>
            <a:endParaRPr/>
          </a:p>
          <a:p>
            <a:pPr>
              <a:lnSpc>
                <a:spcPct val="100000"/>
              </a:lnSpc>
            </a:pPr>
            <a:endParaRPr/>
          </a:p>
          <a:p>
            <a:pPr>
              <a:lnSpc>
                <a:spcPct val="117000"/>
              </a:lnSpc>
            </a:pPr>
            <a:r>
              <a:rPr lang="en-US" sz="1600">
                <a:solidFill>
                  <a:srgbClr val="434343"/>
                </a:solidFill>
                <a:latin typeface="Roboto"/>
                <a:ea typeface="Roboto"/>
              </a:rPr>
              <a:t>Es mucho más fácil recordar un nombre a un largo  número</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3018960" y="328680"/>
            <a:ext cx="3105720" cy="731160"/>
          </a:xfrm>
          <a:prstGeom prst="rect">
            <a:avLst/>
          </a:prstGeom>
        </p:spPr>
        <p:txBody>
          <a:bodyPr lIns="0" rIns="0" tIns="0" bIns="0"/>
          <a:p>
            <a:pPr>
              <a:lnSpc>
                <a:spcPct val="100000"/>
              </a:lnSpc>
            </a:pPr>
            <a:r>
              <a:rPr b="1" lang="en-US" sz="4800">
                <a:solidFill>
                  <a:srgbClr val="424242"/>
                </a:solidFill>
                <a:latin typeface="Arial"/>
                <a:ea typeface="Arial"/>
              </a:rPr>
              <a:t>Hospedaje</a:t>
            </a:r>
            <a:endParaRPr/>
          </a:p>
        </p:txBody>
      </p:sp>
      <p:sp>
        <p:nvSpPr>
          <p:cNvPr id="214" name="CustomShape 2"/>
          <p:cNvSpPr/>
          <p:nvPr/>
        </p:nvSpPr>
        <p:spPr>
          <a:xfrm>
            <a:off x="4531680" y="1298520"/>
            <a:ext cx="4245120" cy="2397240"/>
          </a:xfrm>
          <a:prstGeom prst="rect">
            <a:avLst/>
          </a:prstGeom>
          <a:blipFill>
            <a:blip r:embed="rId1"/>
            <a:stretch>
              <a:fillRect/>
            </a:stretch>
          </a:blipFill>
          <a:ln>
            <a:noFill/>
          </a:ln>
        </p:spPr>
      </p:sp>
      <p:sp>
        <p:nvSpPr>
          <p:cNvPr id="215" name="CustomShape 3"/>
          <p:cNvSpPr/>
          <p:nvPr/>
        </p:nvSpPr>
        <p:spPr>
          <a:xfrm>
            <a:off x="571320" y="1387080"/>
            <a:ext cx="3777840" cy="1047240"/>
          </a:xfrm>
          <a:prstGeom prst="rect">
            <a:avLst/>
          </a:prstGeom>
          <a:noFill/>
          <a:ln>
            <a:noFill/>
          </a:ln>
        </p:spPr>
        <p:txBody>
          <a:bodyPr lIns="0" rIns="0" tIns="0" bIns="0"/>
          <a:p>
            <a:pPr>
              <a:lnSpc>
                <a:spcPct val="117000"/>
              </a:lnSpc>
            </a:pPr>
            <a:r>
              <a:rPr lang="en-US" sz="1600">
                <a:solidFill>
                  <a:srgbClr val="434343"/>
                </a:solidFill>
                <a:latin typeface="Roboto"/>
                <a:ea typeface="Roboto"/>
              </a:rPr>
              <a:t>El alojamiento web (Web Hosting) es el servicio  que provee a los usuarios de Internet un  sistema para poder almacenar información,  imágenes, videos, archivos o cualquier  contenido accesible vía web</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2375280" y="113400"/>
            <a:ext cx="4025520" cy="365400"/>
          </a:xfrm>
          <a:prstGeom prst="rect">
            <a:avLst/>
          </a:prstGeom>
        </p:spPr>
        <p:txBody>
          <a:bodyPr lIns="0" rIns="0" tIns="0" bIns="0"/>
          <a:p>
            <a:pPr>
              <a:lnSpc>
                <a:spcPct val="100000"/>
              </a:lnSpc>
            </a:pPr>
            <a:r>
              <a:rPr lang="en-US" sz="2400">
                <a:solidFill>
                  <a:srgbClr val="424242"/>
                </a:solidFill>
                <a:latin typeface="Verdana"/>
                <a:ea typeface="Verdana"/>
              </a:rPr>
              <a:t>Plataformas de Hospedaje</a:t>
            </a:r>
            <a:endParaRPr/>
          </a:p>
        </p:txBody>
      </p:sp>
      <p:sp>
        <p:nvSpPr>
          <p:cNvPr id="217" name="CustomShape 2"/>
          <p:cNvSpPr/>
          <p:nvPr/>
        </p:nvSpPr>
        <p:spPr>
          <a:xfrm>
            <a:off x="108360" y="578520"/>
            <a:ext cx="5800320" cy="4651920"/>
          </a:xfrm>
          <a:prstGeom prst="rect">
            <a:avLst/>
          </a:prstGeom>
          <a:noFill/>
          <a:ln>
            <a:noFill/>
          </a:ln>
        </p:spPr>
        <p:txBody>
          <a:bodyPr lIns="0" rIns="0" tIns="0" bIns="0"/>
          <a:p>
            <a:pPr>
              <a:lnSpc>
                <a:spcPct val="100000"/>
              </a:lnSpc>
            </a:pPr>
            <a:r>
              <a:rPr lang="en-US">
                <a:solidFill>
                  <a:srgbClr val="434343"/>
                </a:solidFill>
                <a:latin typeface="Roboto"/>
                <a:ea typeface="Roboto"/>
              </a:rPr>
              <a:t>Plataformas de Hospedajes</a:t>
            </a:r>
            <a:endParaRPr/>
          </a:p>
          <a:p>
            <a:pPr>
              <a:lnSpc>
                <a:spcPct val="100000"/>
              </a:lnSpc>
            </a:pPr>
            <a:endParaRPr/>
          </a:p>
          <a:p>
            <a:pPr>
              <a:lnSpc>
                <a:spcPct val="100000"/>
              </a:lnSpc>
            </a:pPr>
            <a:r>
              <a:rPr b="1" lang="en-US">
                <a:solidFill>
                  <a:srgbClr val="434343"/>
                </a:solidFill>
                <a:latin typeface="Roboto"/>
                <a:ea typeface="Roboto"/>
              </a:rPr>
              <a:t>Windows</a:t>
            </a:r>
            <a:r>
              <a:rPr b="1" lang="en-US">
                <a:solidFill>
                  <a:srgbClr val="434343"/>
                </a:solidFill>
                <a:latin typeface="Roboto"/>
                <a:ea typeface="Roboto"/>
              </a:rPr>
              <a:t>	</a:t>
            </a:r>
            <a:r>
              <a:rPr b="1" lang="en-US">
                <a:solidFill>
                  <a:srgbClr val="434343"/>
                </a:solidFill>
                <a:latin typeface="Roboto"/>
                <a:ea typeface="Roboto"/>
              </a:rPr>
              <a:t>Linux</a:t>
            </a:r>
            <a:endParaRPr/>
          </a:p>
          <a:p>
            <a:pPr>
              <a:lnSpc>
                <a:spcPct val="100000"/>
              </a:lnSpc>
            </a:pPr>
            <a:endParaRPr/>
          </a:p>
          <a:p>
            <a:pPr>
              <a:lnSpc>
                <a:spcPct val="100000"/>
              </a:lnSpc>
            </a:pPr>
            <a:r>
              <a:rPr lang="en-US">
                <a:solidFill>
                  <a:srgbClr val="434343"/>
                </a:solidFill>
                <a:latin typeface="Roboto"/>
                <a:ea typeface="Roboto"/>
              </a:rPr>
              <a:t>Tipos de Hospedaje:</a:t>
            </a:r>
            <a:endParaRPr/>
          </a:p>
          <a:p>
            <a:pPr>
              <a:lnSpc>
                <a:spcPct val="100000"/>
              </a:lnSpc>
            </a:pPr>
            <a:endParaRPr/>
          </a:p>
          <a:p>
            <a:pPr>
              <a:lnSpc>
                <a:spcPct val="100000"/>
              </a:lnSpc>
              <a:buFont typeface="Roboto"/>
              <a:buChar char="○"/>
            </a:pPr>
            <a:r>
              <a:rPr b="1" lang="en-US" sz="1400">
                <a:solidFill>
                  <a:srgbClr val="434343"/>
                </a:solidFill>
                <a:latin typeface="Roboto"/>
                <a:ea typeface="Roboto"/>
              </a:rPr>
              <a:t>Compartido</a:t>
            </a:r>
            <a:endParaRPr/>
          </a:p>
          <a:p>
            <a:pPr lvl="1">
              <a:lnSpc>
                <a:spcPct val="119000"/>
              </a:lnSpc>
              <a:buFont typeface="Roboto"/>
              <a:buChar char="■"/>
            </a:pPr>
            <a:r>
              <a:rPr b="1" lang="en-US" sz="1200">
                <a:solidFill>
                  <a:srgbClr val="434343"/>
                </a:solidFill>
                <a:latin typeface="Roboto"/>
                <a:ea typeface="Roboto"/>
              </a:rPr>
              <a:t>Un servidor para muchos clientes, se comparten todos los  recursos de ese servidor.</a:t>
            </a:r>
            <a:endParaRPr/>
          </a:p>
          <a:p>
            <a:pPr>
              <a:lnSpc>
                <a:spcPct val="100000"/>
              </a:lnSpc>
              <a:buFont typeface="Roboto"/>
              <a:buChar char="○"/>
            </a:pPr>
            <a:r>
              <a:rPr b="1" lang="en-US" sz="1400">
                <a:solidFill>
                  <a:srgbClr val="434343"/>
                </a:solidFill>
                <a:latin typeface="Roboto"/>
                <a:ea typeface="Roboto"/>
              </a:rPr>
              <a:t>Vps</a:t>
            </a:r>
            <a:endParaRPr/>
          </a:p>
          <a:p>
            <a:pPr lvl="1">
              <a:lnSpc>
                <a:spcPct val="143000"/>
              </a:lnSpc>
              <a:buFont typeface="Roboto"/>
              <a:buChar char="■"/>
            </a:pPr>
            <a:r>
              <a:rPr b="1" lang="en-US" sz="1200">
                <a:solidFill>
                  <a:srgbClr val="434343"/>
                </a:solidFill>
                <a:latin typeface="Roboto"/>
                <a:ea typeface="Roboto"/>
              </a:rPr>
              <a:t>Un servidor para muchos clientes, PERO se asignan  recursos para cada cliente y son limitados.</a:t>
            </a:r>
            <a:endParaRPr/>
          </a:p>
          <a:p>
            <a:pPr>
              <a:lnSpc>
                <a:spcPct val="100000"/>
              </a:lnSpc>
              <a:buFont typeface="Roboto"/>
              <a:buChar char="○"/>
            </a:pPr>
            <a:r>
              <a:rPr b="1" lang="en-US" sz="1400">
                <a:solidFill>
                  <a:srgbClr val="434343"/>
                </a:solidFill>
                <a:latin typeface="Roboto"/>
                <a:ea typeface="Roboto"/>
              </a:rPr>
              <a:t>Dedicado</a:t>
            </a:r>
            <a:endParaRPr/>
          </a:p>
          <a:p>
            <a:pPr lvl="1">
              <a:lnSpc>
                <a:spcPct val="143000"/>
              </a:lnSpc>
              <a:buFont typeface="Roboto"/>
              <a:buChar char="■"/>
            </a:pPr>
            <a:r>
              <a:rPr b="1" lang="en-US" sz="1200">
                <a:solidFill>
                  <a:srgbClr val="434343"/>
                </a:solidFill>
                <a:latin typeface="Roboto"/>
                <a:ea typeface="Roboto"/>
              </a:rPr>
              <a:t>Un servidor para un solo cliente, este goza de todo el  servidor para el mismo.</a:t>
            </a:r>
            <a:endParaRPr/>
          </a:p>
          <a:p>
            <a:pPr>
              <a:lnSpc>
                <a:spcPct val="100000"/>
              </a:lnSpc>
              <a:buFont typeface="Roboto"/>
              <a:buChar char="○"/>
            </a:pPr>
            <a:r>
              <a:rPr b="1" lang="en-US" sz="1400">
                <a:solidFill>
                  <a:srgbClr val="434343"/>
                </a:solidFill>
                <a:latin typeface="Roboto"/>
                <a:ea typeface="Roboto"/>
              </a:rPr>
              <a:t>Cloud</a:t>
            </a:r>
            <a:endParaRPr/>
          </a:p>
          <a:p>
            <a:pPr lvl="1">
              <a:lnSpc>
                <a:spcPct val="119000"/>
              </a:lnSpc>
              <a:buFont typeface="Roboto"/>
              <a:buChar char="■"/>
            </a:pPr>
            <a:r>
              <a:rPr b="1" lang="en-US" sz="1200">
                <a:solidFill>
                  <a:srgbClr val="434343"/>
                </a:solidFill>
                <a:latin typeface="Roboto"/>
                <a:ea typeface="Roboto"/>
              </a:rPr>
              <a:t>Varios servidores para un cliente, los cuales  inmediatamente entrarán en acción en caso de que uno  falle creando espejos de un servidor principal.</a:t>
            </a:r>
            <a:endParaRPr/>
          </a:p>
        </p:txBody>
      </p:sp>
      <p:sp>
        <p:nvSpPr>
          <p:cNvPr id="218" name="CustomShape 3"/>
          <p:cNvSpPr/>
          <p:nvPr/>
        </p:nvSpPr>
        <p:spPr>
          <a:xfrm>
            <a:off x="6015240" y="1266840"/>
            <a:ext cx="2725920" cy="2502000"/>
          </a:xfrm>
          <a:prstGeom prst="rect">
            <a:avLst/>
          </a:prstGeom>
          <a:blipFill>
            <a:blip r:embed="rId1"/>
            <a:stretch>
              <a:fillRect/>
            </a:stretch>
          </a:blipFill>
          <a:ln>
            <a:noFill/>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19" name="CustomShape 1"/>
          <p:cNvSpPr/>
          <p:nvPr/>
        </p:nvSpPr>
        <p:spPr>
          <a:xfrm>
            <a:off x="112680" y="406440"/>
            <a:ext cx="5639760" cy="4901760"/>
          </a:xfrm>
          <a:prstGeom prst="rect">
            <a:avLst/>
          </a:prstGeom>
          <a:noFill/>
          <a:ln>
            <a:noFill/>
          </a:ln>
        </p:spPr>
        <p:txBody>
          <a:bodyPr lIns="0" rIns="0" tIns="0" bIns="0"/>
          <a:p>
            <a:pPr>
              <a:lnSpc>
                <a:spcPct val="100000"/>
              </a:lnSpc>
            </a:pPr>
            <a:r>
              <a:rPr lang="en-US" sz="3600">
                <a:solidFill>
                  <a:srgbClr val="434343"/>
                </a:solidFill>
                <a:latin typeface="Roboto"/>
                <a:ea typeface="Roboto"/>
              </a:rPr>
              <a:t>Dimensiones</a:t>
            </a:r>
            <a:endParaRPr/>
          </a:p>
          <a:p>
            <a:pPr>
              <a:lnSpc>
                <a:spcPct val="100000"/>
              </a:lnSpc>
            </a:pPr>
            <a:r>
              <a:rPr lang="en-US">
                <a:solidFill>
                  <a:srgbClr val="434343"/>
                </a:solidFill>
                <a:latin typeface="Roboto"/>
                <a:ea typeface="Roboto"/>
              </a:rPr>
              <a:t>La unidad de medida a manejar en Plataformas</a:t>
            </a:r>
            <a:endParaRPr/>
          </a:p>
          <a:p>
            <a:pPr>
              <a:lnSpc>
                <a:spcPct val="100000"/>
              </a:lnSpc>
            </a:pPr>
            <a:r>
              <a:rPr lang="en-US">
                <a:solidFill>
                  <a:srgbClr val="434343"/>
                </a:solidFill>
                <a:latin typeface="Roboto"/>
                <a:ea typeface="Roboto"/>
              </a:rPr>
              <a:t>Digitales es el Píxel (px).</a:t>
            </a:r>
            <a:endParaRPr/>
          </a:p>
          <a:p>
            <a:pPr>
              <a:lnSpc>
                <a:spcPct val="100000"/>
              </a:lnSpc>
            </a:pPr>
            <a:endParaRPr/>
          </a:p>
          <a:p>
            <a:pPr>
              <a:lnSpc>
                <a:spcPct val="100000"/>
              </a:lnSpc>
            </a:pPr>
            <a:r>
              <a:rPr lang="en-US">
                <a:solidFill>
                  <a:srgbClr val="434343"/>
                </a:solidFill>
                <a:latin typeface="Roboto"/>
                <a:ea typeface="Roboto"/>
              </a:rPr>
              <a:t>Resolución recomendada: </a:t>
            </a:r>
            <a:endParaRPr/>
          </a:p>
          <a:p>
            <a:pPr>
              <a:lnSpc>
                <a:spcPct val="100000"/>
              </a:lnSpc>
            </a:pPr>
            <a:r>
              <a:rPr lang="en-US">
                <a:solidFill>
                  <a:srgbClr val="434343"/>
                </a:solidFill>
                <a:latin typeface="Roboto"/>
                <a:ea typeface="Roboto"/>
              </a:rPr>
              <a:t>1024x768 px</a:t>
            </a:r>
            <a:endParaRPr/>
          </a:p>
          <a:p>
            <a:pPr>
              <a:lnSpc>
                <a:spcPct val="100000"/>
              </a:lnSpc>
            </a:pPr>
            <a:endParaRPr/>
          </a:p>
          <a:p>
            <a:pPr>
              <a:lnSpc>
                <a:spcPct val="100000"/>
              </a:lnSpc>
            </a:pPr>
            <a:r>
              <a:rPr lang="en-US">
                <a:solidFill>
                  <a:srgbClr val="434343"/>
                </a:solidFill>
                <a:latin typeface="Roboto"/>
                <a:ea typeface="Roboto"/>
              </a:rPr>
              <a:t>Un factor determinante en nuestro trabajo es analizar sobre qué dimensiones trabajar y considerar las dimensiones que el navegador por defecto resta a nuestra resolución nata.</a:t>
            </a:r>
            <a:endParaRPr/>
          </a:p>
          <a:p>
            <a:pPr>
              <a:lnSpc>
                <a:spcPct val="100000"/>
              </a:lnSpc>
            </a:pPr>
            <a:endParaRPr/>
          </a:p>
          <a:p>
            <a:pPr>
              <a:lnSpc>
                <a:spcPct val="100000"/>
              </a:lnSpc>
            </a:pPr>
            <a:r>
              <a:rPr lang="en-US">
                <a:solidFill>
                  <a:srgbClr val="434343"/>
                </a:solidFill>
                <a:latin typeface="Roboto"/>
                <a:ea typeface="Roboto"/>
              </a:rPr>
              <a:t>Área activa (aproximada)</a:t>
            </a:r>
            <a:endParaRPr/>
          </a:p>
          <a:p>
            <a:pPr>
              <a:lnSpc>
                <a:spcPct val="100000"/>
              </a:lnSpc>
            </a:pPr>
            <a:r>
              <a:rPr lang="en-US">
                <a:solidFill>
                  <a:srgbClr val="434343"/>
                </a:solidFill>
                <a:latin typeface="Roboto"/>
                <a:ea typeface="Roboto"/>
              </a:rPr>
              <a:t> </a:t>
            </a:r>
            <a:r>
              <a:rPr lang="en-US">
                <a:solidFill>
                  <a:srgbClr val="434343"/>
                </a:solidFill>
                <a:latin typeface="Roboto"/>
                <a:ea typeface="Roboto"/>
              </a:rPr>
              <a:t>	</a:t>
            </a:r>
            <a:r>
              <a:rPr lang="en-US">
                <a:solidFill>
                  <a:srgbClr val="434343"/>
                </a:solidFill>
                <a:latin typeface="Roboto"/>
                <a:ea typeface="Roboto"/>
              </a:rPr>
              <a:t>960px ancho </a:t>
            </a:r>
            <a:endParaRPr/>
          </a:p>
          <a:p>
            <a:pPr>
              <a:lnSpc>
                <a:spcPct val="100000"/>
              </a:lnSpc>
            </a:pPr>
            <a:r>
              <a:rPr lang="en-US">
                <a:solidFill>
                  <a:srgbClr val="434343"/>
                </a:solidFill>
                <a:latin typeface="Roboto"/>
                <a:ea typeface="Roboto"/>
              </a:rPr>
              <a:t>450px alto (mínimo, depende del navegador)</a:t>
            </a:r>
            <a:endParaRPr/>
          </a:p>
          <a:p>
            <a:pPr>
              <a:lnSpc>
                <a:spcPct val="100000"/>
              </a:lnSpc>
            </a:pPr>
            <a:endParaRPr/>
          </a:p>
        </p:txBody>
      </p:sp>
      <p:pic>
        <p:nvPicPr>
          <p:cNvPr id="220" name="Shape 203" descr=""/>
          <p:cNvPicPr/>
          <p:nvPr/>
        </p:nvPicPr>
        <p:blipFill>
          <a:blip r:embed="rId1"/>
          <a:stretch>
            <a:fillRect/>
          </a:stretch>
        </p:blipFill>
        <p:spPr>
          <a:xfrm>
            <a:off x="5752440" y="132120"/>
            <a:ext cx="3228480" cy="21236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21" name="TextShape 1"/>
          <p:cNvSpPr txBox="1"/>
          <p:nvPr/>
        </p:nvSpPr>
        <p:spPr>
          <a:xfrm>
            <a:off x="324000" y="243000"/>
            <a:ext cx="8496000" cy="676080"/>
          </a:xfrm>
          <a:prstGeom prst="rect">
            <a:avLst/>
          </a:prstGeom>
        </p:spPr>
        <p:txBody>
          <a:bodyPr lIns="0" rIns="0" tIns="207720" bIns="0"/>
          <a:p>
            <a:pPr>
              <a:lnSpc>
                <a:spcPct val="100000"/>
              </a:lnSpc>
            </a:pPr>
            <a:r>
              <a:rPr lang="en-US" sz="2400">
                <a:solidFill>
                  <a:srgbClr val="434343"/>
                </a:solidFill>
                <a:latin typeface="Roboto"/>
                <a:ea typeface="Roboto"/>
              </a:rPr>
              <a:t>Dimensiones</a:t>
            </a:r>
            <a:endParaRPr/>
          </a:p>
        </p:txBody>
      </p:sp>
      <p:sp>
        <p:nvSpPr>
          <p:cNvPr id="222" name="CustomShape 2"/>
          <p:cNvSpPr/>
          <p:nvPr/>
        </p:nvSpPr>
        <p:spPr>
          <a:xfrm>
            <a:off x="452880" y="1175760"/>
            <a:ext cx="7605720" cy="3607200"/>
          </a:xfrm>
          <a:prstGeom prst="rect">
            <a:avLst/>
          </a:prstGeom>
          <a:noFill/>
          <a:ln>
            <a:noFill/>
          </a:ln>
        </p:spPr>
        <p:txBody>
          <a:bodyPr lIns="0" rIns="0" tIns="0" bIns="0"/>
          <a:p>
            <a:pPr>
              <a:lnSpc>
                <a:spcPct val="100000"/>
              </a:lnSpc>
            </a:pPr>
            <a:r>
              <a:rPr lang="en-US">
                <a:solidFill>
                  <a:srgbClr val="434343"/>
                </a:solidFill>
                <a:latin typeface="Roboto"/>
                <a:ea typeface="Roboto"/>
              </a:rPr>
              <a:t>Las dimensiones de los sitios y aplicaciones  web a desarrollar deben estar determinadas  por el tipo de dispositivo de donde los  usuarios se conecten.</a:t>
            </a:r>
            <a:endParaRPr/>
          </a:p>
          <a:p>
            <a:pPr>
              <a:lnSpc>
                <a:spcPct val="100000"/>
              </a:lnSpc>
            </a:pPr>
            <a:endParaRPr/>
          </a:p>
          <a:p>
            <a:pPr>
              <a:lnSpc>
                <a:spcPct val="100000"/>
              </a:lnSpc>
            </a:pPr>
            <a:r>
              <a:rPr lang="en-US">
                <a:solidFill>
                  <a:srgbClr val="434343"/>
                </a:solidFill>
                <a:latin typeface="Roboto"/>
                <a:ea typeface="Roboto"/>
              </a:rPr>
              <a:t>Existen distintos dispositivos: </a:t>
            </a:r>
            <a:endParaRPr/>
          </a:p>
          <a:p>
            <a:pPr>
              <a:lnSpc>
                <a:spcPct val="100000"/>
              </a:lnSpc>
            </a:pPr>
            <a:r>
              <a:rPr lang="en-US">
                <a:solidFill>
                  <a:srgbClr val="434343"/>
                </a:solidFill>
                <a:latin typeface="Roboto"/>
                <a:ea typeface="Roboto"/>
              </a:rPr>
              <a:t>Computador (Laptop, Desktop), Celular.</a:t>
            </a:r>
            <a:endParaRPr/>
          </a:p>
          <a:p>
            <a:pPr>
              <a:lnSpc>
                <a:spcPct val="100000"/>
              </a:lnSpc>
            </a:pPr>
            <a:endParaRPr/>
          </a:p>
          <a:p>
            <a:pPr>
              <a:lnSpc>
                <a:spcPct val="100000"/>
              </a:lnSpc>
            </a:pPr>
            <a:r>
              <a:rPr lang="en-US">
                <a:solidFill>
                  <a:srgbClr val="434343"/>
                </a:solidFill>
                <a:latin typeface="Roboto"/>
                <a:ea typeface="Roboto"/>
              </a:rPr>
              <a:t>En caso de desarrollar para Usuarios Estándares la resolución más  usada actualmente es 1024x768 pixeles (Actualmente estan subiendo a  1280). Hay que considerar que la interfaz del navegador nos resta  espacio para nuestra interfaz y hay que evaluar el % en píxeles que  esto representa y así determinar nuestra área activa.</a:t>
            </a:r>
            <a:endParaRPr/>
          </a:p>
        </p:txBody>
      </p:sp>
      <p:pic>
        <p:nvPicPr>
          <p:cNvPr id="223" name="Shape 210" descr=""/>
          <p:cNvPicPr/>
          <p:nvPr/>
        </p:nvPicPr>
        <p:blipFill>
          <a:blip r:embed="rId1"/>
          <a:stretch>
            <a:fillRect/>
          </a:stretch>
        </p:blipFill>
        <p:spPr>
          <a:xfrm>
            <a:off x="5652360" y="243000"/>
            <a:ext cx="3228480" cy="21236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24" name="TextShape 1"/>
          <p:cNvSpPr txBox="1"/>
          <p:nvPr/>
        </p:nvSpPr>
        <p:spPr>
          <a:xfrm>
            <a:off x="324000" y="243000"/>
            <a:ext cx="8496000" cy="676080"/>
          </a:xfrm>
          <a:prstGeom prst="rect">
            <a:avLst/>
          </a:prstGeom>
        </p:spPr>
        <p:txBody>
          <a:bodyPr lIns="0" rIns="0" tIns="240840" bIns="0"/>
          <a:p>
            <a:pPr>
              <a:lnSpc>
                <a:spcPct val="100000"/>
              </a:lnSpc>
            </a:pPr>
            <a:r>
              <a:rPr lang="en-US" sz="2400">
                <a:solidFill>
                  <a:srgbClr val="434343"/>
                </a:solidFill>
                <a:latin typeface="Roboto"/>
                <a:ea typeface="Roboto"/>
              </a:rPr>
              <a:t>Dimensiones</a:t>
            </a:r>
            <a:endParaRPr/>
          </a:p>
        </p:txBody>
      </p:sp>
      <p:pic>
        <p:nvPicPr>
          <p:cNvPr id="225" name="Shape 216" descr=""/>
          <p:cNvPicPr/>
          <p:nvPr/>
        </p:nvPicPr>
        <p:blipFill>
          <a:blip r:embed="rId1"/>
          <a:stretch>
            <a:fillRect/>
          </a:stretch>
        </p:blipFill>
        <p:spPr>
          <a:xfrm>
            <a:off x="0" y="1463040"/>
            <a:ext cx="9143640" cy="3286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26" name="TextShape 1"/>
          <p:cNvSpPr txBox="1"/>
          <p:nvPr/>
        </p:nvSpPr>
        <p:spPr>
          <a:xfrm>
            <a:off x="457200" y="274320"/>
            <a:ext cx="8201880" cy="675720"/>
          </a:xfrm>
          <a:prstGeom prst="rect">
            <a:avLst/>
          </a:prstGeom>
        </p:spPr>
        <p:txBody>
          <a:bodyPr lIns="0" rIns="0" tIns="0" bIns="0"/>
          <a:p>
            <a:pPr>
              <a:lnSpc>
                <a:spcPct val="100000"/>
              </a:lnSpc>
            </a:pPr>
            <a:r>
              <a:rPr lang="en-US" sz="4400">
                <a:solidFill>
                  <a:srgbClr val="434343"/>
                </a:solidFill>
                <a:latin typeface="Roboto"/>
                <a:ea typeface="Roboto"/>
              </a:rPr>
              <a:t>Estructura Básica HTML/XHTML</a:t>
            </a:r>
            <a:endParaRPr/>
          </a:p>
        </p:txBody>
      </p:sp>
      <p:sp>
        <p:nvSpPr>
          <p:cNvPr id="227" name="CustomShape 2"/>
          <p:cNvSpPr/>
          <p:nvPr/>
        </p:nvSpPr>
        <p:spPr>
          <a:xfrm>
            <a:off x="511920" y="1828800"/>
            <a:ext cx="8011080" cy="204480"/>
          </a:xfrm>
          <a:prstGeom prst="rect">
            <a:avLst/>
          </a:prstGeom>
          <a:blipFill>
            <a:blip r:embed="rId1"/>
            <a:stretch>
              <a:fillRect/>
            </a:stretch>
          </a:blipFill>
          <a:ln>
            <a:noFill/>
          </a:ln>
        </p:spPr>
      </p:sp>
      <p:sp>
        <p:nvSpPr>
          <p:cNvPr id="228" name="CustomShape 3"/>
          <p:cNvSpPr/>
          <p:nvPr/>
        </p:nvSpPr>
        <p:spPr>
          <a:xfrm>
            <a:off x="510120" y="2101680"/>
            <a:ext cx="4614840" cy="204480"/>
          </a:xfrm>
          <a:prstGeom prst="rect">
            <a:avLst/>
          </a:prstGeom>
          <a:blipFill>
            <a:blip r:embed="rId2"/>
            <a:stretch>
              <a:fillRect/>
            </a:stretch>
          </a:blipFill>
          <a:ln>
            <a:noFill/>
          </a:ln>
        </p:spPr>
      </p:sp>
      <p:sp>
        <p:nvSpPr>
          <p:cNvPr id="229" name="CustomShape 4"/>
          <p:cNvSpPr/>
          <p:nvPr/>
        </p:nvSpPr>
        <p:spPr>
          <a:xfrm>
            <a:off x="511920" y="2428560"/>
            <a:ext cx="4530960" cy="204480"/>
          </a:xfrm>
          <a:prstGeom prst="rect">
            <a:avLst/>
          </a:prstGeom>
          <a:blipFill>
            <a:blip r:embed="rId3"/>
            <a:stretch>
              <a:fillRect/>
            </a:stretch>
          </a:blipFill>
          <a:ln>
            <a:noFill/>
          </a:ln>
        </p:spPr>
      </p:sp>
      <p:sp>
        <p:nvSpPr>
          <p:cNvPr id="230" name="CustomShape 5"/>
          <p:cNvSpPr/>
          <p:nvPr/>
        </p:nvSpPr>
        <p:spPr>
          <a:xfrm>
            <a:off x="511920" y="2761200"/>
            <a:ext cx="675720" cy="157320"/>
          </a:xfrm>
          <a:prstGeom prst="rect">
            <a:avLst/>
          </a:prstGeom>
          <a:blipFill>
            <a:blip r:embed="rId4"/>
            <a:stretch>
              <a:fillRect/>
            </a:stretch>
          </a:blipFill>
          <a:ln>
            <a:noFill/>
          </a:ln>
        </p:spPr>
      </p:sp>
      <p:sp>
        <p:nvSpPr>
          <p:cNvPr id="231" name="CustomShape 6"/>
          <p:cNvSpPr/>
          <p:nvPr/>
        </p:nvSpPr>
        <p:spPr>
          <a:xfrm>
            <a:off x="969120" y="3076560"/>
            <a:ext cx="6748200" cy="204480"/>
          </a:xfrm>
          <a:prstGeom prst="rect">
            <a:avLst/>
          </a:prstGeom>
          <a:blipFill>
            <a:blip r:embed="rId5"/>
            <a:stretch>
              <a:fillRect/>
            </a:stretch>
          </a:blipFill>
          <a:ln>
            <a:noFill/>
          </a:ln>
        </p:spPr>
      </p:sp>
      <p:sp>
        <p:nvSpPr>
          <p:cNvPr id="232" name="CustomShape 7"/>
          <p:cNvSpPr/>
          <p:nvPr/>
        </p:nvSpPr>
        <p:spPr>
          <a:xfrm>
            <a:off x="969120" y="3400200"/>
            <a:ext cx="3286440" cy="195120"/>
          </a:xfrm>
          <a:prstGeom prst="rect">
            <a:avLst/>
          </a:prstGeom>
          <a:blipFill>
            <a:blip r:embed="rId6"/>
            <a:stretch>
              <a:fillRect/>
            </a:stretch>
          </a:blipFill>
          <a:ln>
            <a:noFill/>
          </a:ln>
        </p:spPr>
      </p:sp>
      <p:sp>
        <p:nvSpPr>
          <p:cNvPr id="233" name="CustomShape 8"/>
          <p:cNvSpPr/>
          <p:nvPr/>
        </p:nvSpPr>
        <p:spPr>
          <a:xfrm>
            <a:off x="511920" y="3724200"/>
            <a:ext cx="763560" cy="195120"/>
          </a:xfrm>
          <a:prstGeom prst="rect">
            <a:avLst/>
          </a:prstGeom>
          <a:blipFill>
            <a:blip r:embed="rId7"/>
            <a:stretch>
              <a:fillRect/>
            </a:stretch>
          </a:blipFill>
          <a:ln>
            <a:noFill/>
          </a:ln>
        </p:spPr>
      </p:sp>
      <p:sp>
        <p:nvSpPr>
          <p:cNvPr id="234" name="CustomShape 9"/>
          <p:cNvSpPr/>
          <p:nvPr/>
        </p:nvSpPr>
        <p:spPr>
          <a:xfrm>
            <a:off x="511920" y="4332960"/>
            <a:ext cx="676080" cy="195840"/>
          </a:xfrm>
          <a:prstGeom prst="rect">
            <a:avLst/>
          </a:prstGeom>
          <a:blipFill>
            <a:blip r:embed="rId8"/>
            <a:stretch>
              <a:fillRect/>
            </a:stretch>
          </a:blipFill>
          <a:ln>
            <a:noFill/>
          </a:ln>
        </p:spPr>
      </p:sp>
      <p:sp>
        <p:nvSpPr>
          <p:cNvPr id="235" name="CustomShape 10"/>
          <p:cNvSpPr/>
          <p:nvPr/>
        </p:nvSpPr>
        <p:spPr>
          <a:xfrm>
            <a:off x="511920" y="4647960"/>
            <a:ext cx="764640" cy="204480"/>
          </a:xfrm>
          <a:prstGeom prst="rect">
            <a:avLst/>
          </a:prstGeom>
          <a:blipFill>
            <a:blip r:embed="rId9"/>
            <a:stretch>
              <a:fillRect/>
            </a:stretch>
          </a:blipFill>
          <a:ln>
            <a:noFill/>
          </a:ln>
        </p:spPr>
      </p:sp>
      <p:sp>
        <p:nvSpPr>
          <p:cNvPr id="236" name="CustomShape 11"/>
          <p:cNvSpPr/>
          <p:nvPr/>
        </p:nvSpPr>
        <p:spPr>
          <a:xfrm>
            <a:off x="511920" y="4971960"/>
            <a:ext cx="731880" cy="195120"/>
          </a:xfrm>
          <a:prstGeom prst="rect">
            <a:avLst/>
          </a:prstGeom>
          <a:blipFill>
            <a:blip r:embed="rId10"/>
            <a:stretch>
              <a:fillRect/>
            </a:stretch>
          </a:blipFill>
          <a:ln>
            <a:noFill/>
          </a:ln>
        </p:spPr>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37" name="TextShape 1"/>
          <p:cNvSpPr txBox="1"/>
          <p:nvPr/>
        </p:nvSpPr>
        <p:spPr>
          <a:xfrm>
            <a:off x="2508840" y="336240"/>
            <a:ext cx="4125960" cy="675720"/>
          </a:xfrm>
          <a:prstGeom prst="rect">
            <a:avLst/>
          </a:prstGeom>
        </p:spPr>
        <p:txBody>
          <a:bodyPr lIns="0" rIns="0" tIns="0" bIns="0"/>
          <a:p>
            <a:pPr>
              <a:lnSpc>
                <a:spcPct val="100000"/>
              </a:lnSpc>
            </a:pPr>
            <a:r>
              <a:rPr lang="en-US" sz="4400">
                <a:solidFill>
                  <a:srgbClr val="434343"/>
                </a:solidFill>
                <a:latin typeface="Roboto"/>
                <a:ea typeface="Roboto"/>
              </a:rPr>
              <a:t>Etiquetas HTML</a:t>
            </a:r>
            <a:endParaRPr/>
          </a:p>
        </p:txBody>
      </p:sp>
      <p:sp>
        <p:nvSpPr>
          <p:cNvPr id="238" name="CustomShape 2"/>
          <p:cNvSpPr/>
          <p:nvPr/>
        </p:nvSpPr>
        <p:spPr>
          <a:xfrm>
            <a:off x="488520" y="1559160"/>
            <a:ext cx="1176120" cy="205920"/>
          </a:xfrm>
          <a:prstGeom prst="rect">
            <a:avLst/>
          </a:prstGeom>
          <a:blipFill>
            <a:blip r:embed="rId1"/>
            <a:stretch>
              <a:fillRect/>
            </a:stretch>
          </a:blipFill>
          <a:ln>
            <a:noFill/>
          </a:ln>
        </p:spPr>
      </p:sp>
      <p:sp>
        <p:nvSpPr>
          <p:cNvPr id="239" name="CustomShape 3"/>
          <p:cNvSpPr/>
          <p:nvPr/>
        </p:nvSpPr>
        <p:spPr>
          <a:xfrm>
            <a:off x="482760" y="1892880"/>
            <a:ext cx="2046960" cy="196560"/>
          </a:xfrm>
          <a:prstGeom prst="rect">
            <a:avLst/>
          </a:prstGeom>
          <a:blipFill>
            <a:blip r:embed="rId2"/>
            <a:stretch>
              <a:fillRect/>
            </a:stretch>
          </a:blipFill>
          <a:ln>
            <a:noFill/>
          </a:ln>
        </p:spPr>
      </p:sp>
      <p:sp>
        <p:nvSpPr>
          <p:cNvPr id="240" name="CustomShape 4"/>
          <p:cNvSpPr/>
          <p:nvPr/>
        </p:nvSpPr>
        <p:spPr>
          <a:xfrm>
            <a:off x="488520" y="2206800"/>
            <a:ext cx="1014840" cy="199440"/>
          </a:xfrm>
          <a:prstGeom prst="rect">
            <a:avLst/>
          </a:prstGeom>
          <a:blipFill>
            <a:blip r:embed="rId3"/>
            <a:stretch>
              <a:fillRect/>
            </a:stretch>
          </a:blipFill>
          <a:ln>
            <a:noFill/>
          </a:ln>
        </p:spPr>
      </p:sp>
      <p:sp>
        <p:nvSpPr>
          <p:cNvPr id="241" name="CustomShape 5"/>
          <p:cNvSpPr/>
          <p:nvPr/>
        </p:nvSpPr>
        <p:spPr>
          <a:xfrm>
            <a:off x="482760" y="2540160"/>
            <a:ext cx="1656360" cy="196920"/>
          </a:xfrm>
          <a:prstGeom prst="rect">
            <a:avLst/>
          </a:prstGeom>
          <a:blipFill>
            <a:blip r:embed="rId4"/>
            <a:stretch>
              <a:fillRect/>
            </a:stretch>
          </a:blipFill>
          <a:ln>
            <a:noFill/>
          </a:ln>
        </p:spPr>
      </p:sp>
      <p:sp>
        <p:nvSpPr>
          <p:cNvPr id="242" name="CustomShape 6"/>
          <p:cNvSpPr/>
          <p:nvPr/>
        </p:nvSpPr>
        <p:spPr>
          <a:xfrm>
            <a:off x="488520" y="2854800"/>
            <a:ext cx="1014840" cy="199440"/>
          </a:xfrm>
          <a:prstGeom prst="rect">
            <a:avLst/>
          </a:prstGeom>
          <a:blipFill>
            <a:blip r:embed="rId5"/>
            <a:stretch>
              <a:fillRect/>
            </a:stretch>
          </a:blipFill>
          <a:ln>
            <a:noFill/>
          </a:ln>
        </p:spPr>
      </p:sp>
      <p:sp>
        <p:nvSpPr>
          <p:cNvPr id="243" name="CustomShape 7"/>
          <p:cNvSpPr/>
          <p:nvPr/>
        </p:nvSpPr>
        <p:spPr>
          <a:xfrm>
            <a:off x="482760" y="3187800"/>
            <a:ext cx="1834920" cy="196920"/>
          </a:xfrm>
          <a:prstGeom prst="rect">
            <a:avLst/>
          </a:prstGeom>
          <a:blipFill>
            <a:blip r:embed="rId6"/>
            <a:stretch>
              <a:fillRect/>
            </a:stretch>
          </a:blipFill>
          <a:ln>
            <a:noFill/>
          </a:ln>
        </p:spPr>
      </p:sp>
      <p:sp>
        <p:nvSpPr>
          <p:cNvPr id="244" name="CustomShape 8"/>
          <p:cNvSpPr/>
          <p:nvPr/>
        </p:nvSpPr>
        <p:spPr>
          <a:xfrm>
            <a:off x="488520" y="3502440"/>
            <a:ext cx="783360" cy="199440"/>
          </a:xfrm>
          <a:prstGeom prst="rect">
            <a:avLst/>
          </a:prstGeom>
          <a:blipFill>
            <a:blip r:embed="rId7"/>
            <a:stretch>
              <a:fillRect/>
            </a:stretch>
          </a:blipFill>
          <a:ln>
            <a:noFill/>
          </a:ln>
        </p:spPr>
      </p:sp>
      <p:sp>
        <p:nvSpPr>
          <p:cNvPr id="245" name="CustomShape 9"/>
          <p:cNvSpPr/>
          <p:nvPr/>
        </p:nvSpPr>
        <p:spPr>
          <a:xfrm>
            <a:off x="500040" y="3844080"/>
            <a:ext cx="747720" cy="188640"/>
          </a:xfrm>
          <a:prstGeom prst="rect">
            <a:avLst/>
          </a:prstGeom>
          <a:blipFill>
            <a:blip r:embed="rId8"/>
            <a:stretch>
              <a:fillRect/>
            </a:stretch>
          </a:blipFill>
          <a:ln>
            <a:noFill/>
          </a:ln>
        </p:spPr>
      </p:sp>
      <p:sp>
        <p:nvSpPr>
          <p:cNvPr id="246" name="CustomShape 10"/>
          <p:cNvSpPr/>
          <p:nvPr/>
        </p:nvSpPr>
        <p:spPr>
          <a:xfrm>
            <a:off x="488520" y="4150080"/>
            <a:ext cx="783720" cy="199800"/>
          </a:xfrm>
          <a:prstGeom prst="rect">
            <a:avLst/>
          </a:prstGeom>
          <a:solidFill>
            <a:srgbClr val="000000"/>
          </a:solidFill>
          <a:ln>
            <a:noFill/>
          </a:ln>
        </p:spPr>
      </p:sp>
      <p:sp>
        <p:nvSpPr>
          <p:cNvPr id="247" name="CustomShape 11"/>
          <p:cNvSpPr/>
          <p:nvPr/>
        </p:nvSpPr>
        <p:spPr>
          <a:xfrm>
            <a:off x="488880" y="4484160"/>
            <a:ext cx="969840" cy="195840"/>
          </a:xfrm>
          <a:prstGeom prst="rect">
            <a:avLst/>
          </a:prstGeom>
          <a:blipFill>
            <a:blip r:embed="rId9"/>
            <a:stretch>
              <a:fillRect/>
            </a:stretch>
          </a:blipFill>
          <a:ln>
            <a:noFill/>
          </a:ln>
        </p:spPr>
      </p:sp>
      <p:sp>
        <p:nvSpPr>
          <p:cNvPr id="248" name="CustomShape 12"/>
          <p:cNvSpPr/>
          <p:nvPr/>
        </p:nvSpPr>
        <p:spPr>
          <a:xfrm>
            <a:off x="488520" y="4797720"/>
            <a:ext cx="650520" cy="199800"/>
          </a:xfrm>
          <a:prstGeom prst="rect">
            <a:avLst/>
          </a:prstGeom>
          <a:solidFill>
            <a:srgbClr val="000000"/>
          </a:solidFill>
          <a:ln>
            <a:noFill/>
          </a:ln>
        </p:spPr>
      </p:sp>
      <p:sp>
        <p:nvSpPr>
          <p:cNvPr id="249" name="CustomShape 13"/>
          <p:cNvSpPr/>
          <p:nvPr/>
        </p:nvSpPr>
        <p:spPr>
          <a:xfrm>
            <a:off x="491760" y="5139360"/>
            <a:ext cx="745200" cy="149760"/>
          </a:xfrm>
          <a:prstGeom prst="rect">
            <a:avLst/>
          </a:prstGeom>
          <a:blipFill>
            <a:blip r:embed="rId10"/>
            <a:stretch>
              <a:fillRect/>
            </a:stretch>
          </a:blipFill>
          <a:ln>
            <a:noFill/>
          </a:ln>
        </p:spPr>
      </p:sp>
      <p:sp>
        <p:nvSpPr>
          <p:cNvPr id="250" name="CustomShape 14"/>
          <p:cNvSpPr/>
          <p:nvPr/>
        </p:nvSpPr>
        <p:spPr>
          <a:xfrm>
            <a:off x="4449240" y="1620000"/>
            <a:ext cx="1230120" cy="199440"/>
          </a:xfrm>
          <a:prstGeom prst="rect">
            <a:avLst/>
          </a:prstGeom>
          <a:blipFill>
            <a:blip r:embed="rId11"/>
            <a:stretch>
              <a:fillRect/>
            </a:stretch>
          </a:blipFill>
          <a:ln>
            <a:noFill/>
          </a:ln>
        </p:spPr>
      </p:sp>
      <p:sp>
        <p:nvSpPr>
          <p:cNvPr id="251" name="CustomShape 15"/>
          <p:cNvSpPr/>
          <p:nvPr/>
        </p:nvSpPr>
        <p:spPr>
          <a:xfrm>
            <a:off x="4452840" y="1961640"/>
            <a:ext cx="1377720" cy="180000"/>
          </a:xfrm>
          <a:prstGeom prst="rect">
            <a:avLst/>
          </a:prstGeom>
          <a:blipFill>
            <a:blip r:embed="rId12"/>
            <a:stretch>
              <a:fillRect/>
            </a:stretch>
          </a:blipFill>
          <a:ln>
            <a:noFill/>
          </a:ln>
        </p:spPr>
      </p:sp>
      <p:sp>
        <p:nvSpPr>
          <p:cNvPr id="252" name="CustomShape 16"/>
          <p:cNvSpPr/>
          <p:nvPr/>
        </p:nvSpPr>
        <p:spPr>
          <a:xfrm>
            <a:off x="4449240" y="2267640"/>
            <a:ext cx="1140120" cy="199440"/>
          </a:xfrm>
          <a:prstGeom prst="rect">
            <a:avLst/>
          </a:prstGeom>
          <a:blipFill>
            <a:blip r:embed="rId13"/>
            <a:stretch>
              <a:fillRect/>
            </a:stretch>
          </a:blipFill>
          <a:ln>
            <a:noFill/>
          </a:ln>
        </p:spPr>
      </p:sp>
      <p:sp>
        <p:nvSpPr>
          <p:cNvPr id="253" name="CustomShape 17"/>
          <p:cNvSpPr/>
          <p:nvPr/>
        </p:nvSpPr>
        <p:spPr>
          <a:xfrm>
            <a:off x="4461120" y="2602080"/>
            <a:ext cx="3436200" cy="195840"/>
          </a:xfrm>
          <a:prstGeom prst="rect">
            <a:avLst/>
          </a:prstGeom>
          <a:blipFill>
            <a:blip r:embed="rId14"/>
            <a:stretch>
              <a:fillRect/>
            </a:stretch>
          </a:blipFill>
          <a:ln>
            <a:noFill/>
          </a:ln>
        </p:spPr>
      </p:sp>
      <p:sp>
        <p:nvSpPr>
          <p:cNvPr id="254" name="CustomShape 18"/>
          <p:cNvSpPr/>
          <p:nvPr/>
        </p:nvSpPr>
        <p:spPr>
          <a:xfrm>
            <a:off x="4449240" y="2915640"/>
            <a:ext cx="1749240" cy="206280"/>
          </a:xfrm>
          <a:prstGeom prst="rect">
            <a:avLst/>
          </a:prstGeom>
          <a:blipFill>
            <a:blip r:embed="rId15"/>
            <a:stretch>
              <a:fillRect/>
            </a:stretch>
          </a:blipFill>
          <a:ln>
            <a:noFill/>
          </a:ln>
        </p:spPr>
      </p:sp>
      <p:sp>
        <p:nvSpPr>
          <p:cNvPr id="255" name="CustomShape 19"/>
          <p:cNvSpPr/>
          <p:nvPr/>
        </p:nvSpPr>
        <p:spPr>
          <a:xfrm>
            <a:off x="4461120" y="3249720"/>
            <a:ext cx="3700080" cy="195840"/>
          </a:xfrm>
          <a:prstGeom prst="rect">
            <a:avLst/>
          </a:prstGeom>
          <a:blipFill>
            <a:blip r:embed="rId16"/>
            <a:stretch>
              <a:fillRect/>
            </a:stretch>
          </a:blipFill>
          <a:ln>
            <a:noFill/>
          </a:ln>
        </p:spPr>
      </p:sp>
    </p:spTree>
  </p:cSld>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62" name="CustomShape 1"/>
          <p:cNvSpPr/>
          <p:nvPr/>
        </p:nvSpPr>
        <p:spPr>
          <a:xfrm>
            <a:off x="794880" y="1381680"/>
            <a:ext cx="3384720" cy="873360"/>
          </a:xfrm>
          <a:prstGeom prst="rect">
            <a:avLst/>
          </a:prstGeom>
          <a:noFill/>
          <a:ln>
            <a:noFill/>
          </a:ln>
        </p:spPr>
        <p:txBody>
          <a:bodyPr lIns="0" rIns="0" tIns="0" bIns="0"/>
          <a:p>
            <a:pPr>
              <a:lnSpc>
                <a:spcPct val="100000"/>
              </a:lnSpc>
            </a:pPr>
            <a:r>
              <a:rPr lang="en-US" sz="2400">
                <a:solidFill>
                  <a:srgbClr val="434343"/>
                </a:solidFill>
                <a:latin typeface="Roboto"/>
                <a:ea typeface="Roboto"/>
              </a:rPr>
              <a:t>HTML</a:t>
            </a:r>
            <a:endParaRPr/>
          </a:p>
          <a:p>
            <a:pPr>
              <a:lnSpc>
                <a:spcPct val="121000"/>
              </a:lnSpc>
            </a:pPr>
            <a:r>
              <a:rPr lang="en-US" sz="1600">
                <a:solidFill>
                  <a:srgbClr val="434343"/>
                </a:solidFill>
                <a:latin typeface="Roboto"/>
                <a:ea typeface="Roboto"/>
              </a:rPr>
              <a:t>HyperText Markup Language  (Lenguaje de Marcas de Hipertexto)</a:t>
            </a:r>
            <a:endParaRPr/>
          </a:p>
        </p:txBody>
      </p:sp>
      <p:sp>
        <p:nvSpPr>
          <p:cNvPr id="163" name="CustomShape 2"/>
          <p:cNvSpPr/>
          <p:nvPr/>
        </p:nvSpPr>
        <p:spPr>
          <a:xfrm>
            <a:off x="967680" y="2381400"/>
            <a:ext cx="3079440" cy="3333240"/>
          </a:xfrm>
          <a:prstGeom prst="rect">
            <a:avLst/>
          </a:prstGeom>
          <a:blipFill>
            <a:blip r:embed="rId1"/>
            <a:stretch>
              <a:fillRect/>
            </a:stretch>
          </a:blipFill>
          <a:ln>
            <a:noFill/>
          </a:ln>
        </p:spPr>
      </p:sp>
      <p:sp>
        <p:nvSpPr>
          <p:cNvPr id="164" name="TextShape 3"/>
          <p:cNvSpPr txBox="1"/>
          <p:nvPr/>
        </p:nvSpPr>
        <p:spPr>
          <a:xfrm>
            <a:off x="2997360" y="476280"/>
            <a:ext cx="3148920" cy="555120"/>
          </a:xfrm>
          <a:prstGeom prst="rect">
            <a:avLst/>
          </a:prstGeom>
        </p:spPr>
        <p:txBody>
          <a:bodyPr lIns="0" rIns="0" tIns="0" bIns="0"/>
          <a:p>
            <a:pPr>
              <a:lnSpc>
                <a:spcPct val="100000"/>
              </a:lnSpc>
            </a:pPr>
            <a:r>
              <a:rPr lang="en-US" sz="3600">
                <a:solidFill>
                  <a:srgbClr val="424242"/>
                </a:solidFill>
                <a:latin typeface="Roboto"/>
                <a:ea typeface="Roboto"/>
              </a:rPr>
              <a:t>&lt;HTML&gt;</a:t>
            </a:r>
            <a:r>
              <a:rPr lang="en-US" sz="3600">
                <a:solidFill>
                  <a:srgbClr val="000000"/>
                </a:solidFill>
                <a:latin typeface="Roboto"/>
                <a:ea typeface="Roboto"/>
              </a:rPr>
              <a:t>/</a:t>
            </a:r>
            <a:r>
              <a:rPr lang="en-US" sz="3600">
                <a:solidFill>
                  <a:srgbClr val="56a7b5"/>
                </a:solidFill>
                <a:latin typeface="Roboto"/>
                <a:ea typeface="Roboto"/>
              </a:rPr>
              <a:t>{CSS}</a:t>
            </a:r>
            <a:endParaRPr/>
          </a:p>
        </p:txBody>
      </p:sp>
      <p:sp>
        <p:nvSpPr>
          <p:cNvPr id="165" name="CustomShape 4"/>
          <p:cNvSpPr/>
          <p:nvPr/>
        </p:nvSpPr>
        <p:spPr>
          <a:xfrm>
            <a:off x="4501800" y="1381680"/>
            <a:ext cx="3988800" cy="1669320"/>
          </a:xfrm>
          <a:prstGeom prst="rect">
            <a:avLst/>
          </a:prstGeom>
          <a:noFill/>
          <a:ln>
            <a:noFill/>
          </a:ln>
        </p:spPr>
        <p:txBody>
          <a:bodyPr tIns="91440" bIns="91440"/>
          <a:p>
            <a:pPr>
              <a:lnSpc>
                <a:spcPct val="100000"/>
              </a:lnSpc>
            </a:pPr>
            <a:r>
              <a:rPr lang="en-US">
                <a:solidFill>
                  <a:srgbClr val="434343"/>
                </a:solidFill>
                <a:latin typeface="Roboto"/>
                <a:ea typeface="Roboto"/>
              </a:rPr>
              <a:t>Fecha de Lanzamiento Inicial: 1993.</a:t>
            </a:r>
            <a:endParaRPr/>
          </a:p>
          <a:p>
            <a:pPr>
              <a:lnSpc>
                <a:spcPct val="100000"/>
              </a:lnSpc>
            </a:pPr>
            <a:r>
              <a:rPr lang="en-US">
                <a:solidFill>
                  <a:srgbClr val="434343"/>
                </a:solidFill>
                <a:latin typeface="Roboto"/>
                <a:ea typeface="Roboto"/>
              </a:rPr>
              <a:t>Versión Actual: 5.0 / 5.1 (2009 / Octubre 2014).</a:t>
            </a:r>
            <a:endParaRPr/>
          </a:p>
          <a:p>
            <a:pPr>
              <a:lnSpc>
                <a:spcPct val="100000"/>
              </a:lnSpc>
            </a:pPr>
            <a:r>
              <a:rPr lang="en-US">
                <a:solidFill>
                  <a:srgbClr val="434343"/>
                </a:solidFill>
                <a:latin typeface="Roboto"/>
                <a:ea typeface="Roboto"/>
              </a:rPr>
              <a:t>Desarrollado por W3C.</a:t>
            </a:r>
            <a:endParaRPr/>
          </a:p>
          <a:p>
            <a:pPr>
              <a:lnSpc>
                <a:spcPct val="100000"/>
              </a:lnSpc>
            </a:pPr>
            <a:r>
              <a:rPr lang="en-US">
                <a:solidFill>
                  <a:srgbClr val="434343"/>
                </a:solidFill>
                <a:latin typeface="Roboto"/>
                <a:ea typeface="Roboto"/>
              </a:rPr>
              <a:t>Nombre de Extensión: .html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56" name="TextShape 1"/>
          <p:cNvSpPr txBox="1"/>
          <p:nvPr/>
        </p:nvSpPr>
        <p:spPr>
          <a:xfrm>
            <a:off x="2264040" y="457560"/>
            <a:ext cx="4615560" cy="675720"/>
          </a:xfrm>
          <a:prstGeom prst="rect">
            <a:avLst/>
          </a:prstGeom>
        </p:spPr>
        <p:txBody>
          <a:bodyPr lIns="0" rIns="0" tIns="0" bIns="0"/>
          <a:p>
            <a:pPr>
              <a:lnSpc>
                <a:spcPct val="100000"/>
              </a:lnSpc>
            </a:pPr>
            <a:r>
              <a:rPr lang="en-US" sz="4400">
                <a:solidFill>
                  <a:srgbClr val="434343"/>
                </a:solidFill>
                <a:latin typeface="Verdana"/>
                <a:ea typeface="Verdana"/>
              </a:rPr>
              <a:t>Etiquetas HTML</a:t>
            </a:r>
            <a:endParaRPr/>
          </a:p>
        </p:txBody>
      </p:sp>
      <p:sp>
        <p:nvSpPr>
          <p:cNvPr id="257" name="CustomShape 2"/>
          <p:cNvSpPr/>
          <p:nvPr/>
        </p:nvSpPr>
        <p:spPr>
          <a:xfrm>
            <a:off x="488520" y="1559160"/>
            <a:ext cx="783360" cy="205920"/>
          </a:xfrm>
          <a:prstGeom prst="rect">
            <a:avLst/>
          </a:prstGeom>
          <a:blipFill>
            <a:blip r:embed="rId1"/>
            <a:stretch>
              <a:fillRect/>
            </a:stretch>
          </a:blipFill>
          <a:ln>
            <a:noFill/>
          </a:ln>
        </p:spPr>
      </p:sp>
      <p:sp>
        <p:nvSpPr>
          <p:cNvPr id="258" name="CustomShape 3"/>
          <p:cNvSpPr/>
          <p:nvPr/>
        </p:nvSpPr>
        <p:spPr>
          <a:xfrm>
            <a:off x="500040" y="1892520"/>
            <a:ext cx="1316160" cy="196920"/>
          </a:xfrm>
          <a:prstGeom prst="rect">
            <a:avLst/>
          </a:prstGeom>
          <a:blipFill>
            <a:blip r:embed="rId2"/>
            <a:stretch>
              <a:fillRect/>
            </a:stretch>
          </a:blipFill>
          <a:ln>
            <a:noFill/>
          </a:ln>
        </p:spPr>
      </p:sp>
      <p:sp>
        <p:nvSpPr>
          <p:cNvPr id="259" name="CustomShape 4"/>
          <p:cNvSpPr/>
          <p:nvPr/>
        </p:nvSpPr>
        <p:spPr>
          <a:xfrm>
            <a:off x="488520" y="2493720"/>
            <a:ext cx="416160" cy="157680"/>
          </a:xfrm>
          <a:prstGeom prst="rect">
            <a:avLst/>
          </a:prstGeom>
          <a:solidFill>
            <a:srgbClr val="000000"/>
          </a:solidFill>
          <a:ln>
            <a:noFill/>
          </a:ln>
        </p:spPr>
      </p:sp>
      <p:sp>
        <p:nvSpPr>
          <p:cNvPr id="260" name="CustomShape 5"/>
          <p:cNvSpPr/>
          <p:nvPr/>
        </p:nvSpPr>
        <p:spPr>
          <a:xfrm>
            <a:off x="500040" y="2816280"/>
            <a:ext cx="4145040" cy="158400"/>
          </a:xfrm>
          <a:prstGeom prst="rect">
            <a:avLst/>
          </a:prstGeom>
          <a:blipFill>
            <a:blip r:embed="rId3"/>
            <a:stretch>
              <a:fillRect/>
            </a:stretch>
          </a:blipFill>
          <a:ln>
            <a:noFill/>
          </a:ln>
        </p:spPr>
      </p:sp>
      <p:sp>
        <p:nvSpPr>
          <p:cNvPr id="261" name="CustomShape 6"/>
          <p:cNvSpPr/>
          <p:nvPr/>
        </p:nvSpPr>
        <p:spPr>
          <a:xfrm>
            <a:off x="488520" y="3452760"/>
            <a:ext cx="325440" cy="122760"/>
          </a:xfrm>
          <a:prstGeom prst="rect">
            <a:avLst/>
          </a:prstGeom>
          <a:solidFill>
            <a:srgbClr val="000000"/>
          </a:solidFill>
          <a:ln>
            <a:noFill/>
          </a:ln>
        </p:spPr>
      </p:sp>
      <p:sp>
        <p:nvSpPr>
          <p:cNvPr id="262" name="CustomShape 7"/>
          <p:cNvSpPr/>
          <p:nvPr/>
        </p:nvSpPr>
        <p:spPr>
          <a:xfrm>
            <a:off x="500040" y="3741480"/>
            <a:ext cx="1566000" cy="157320"/>
          </a:xfrm>
          <a:prstGeom prst="rect">
            <a:avLst/>
          </a:prstGeom>
          <a:blipFill>
            <a:blip r:embed="rId4"/>
            <a:stretch>
              <a:fillRect/>
            </a:stretch>
          </a:blipFill>
          <a:ln>
            <a:noFill/>
          </a:ln>
        </p:spPr>
      </p:sp>
      <p:sp>
        <p:nvSpPr>
          <p:cNvPr id="263" name="CustomShape 8"/>
          <p:cNvSpPr/>
          <p:nvPr/>
        </p:nvSpPr>
        <p:spPr>
          <a:xfrm>
            <a:off x="488520" y="4331160"/>
            <a:ext cx="712440" cy="206280"/>
          </a:xfrm>
          <a:prstGeom prst="rect">
            <a:avLst/>
          </a:prstGeom>
          <a:blipFill>
            <a:blip r:embed="rId5"/>
            <a:stretch>
              <a:fillRect/>
            </a:stretch>
          </a:blipFill>
          <a:ln>
            <a:noFill/>
          </a:ln>
        </p:spPr>
      </p:sp>
      <p:sp>
        <p:nvSpPr>
          <p:cNvPr id="264" name="CustomShape 9"/>
          <p:cNvSpPr/>
          <p:nvPr/>
        </p:nvSpPr>
        <p:spPr>
          <a:xfrm>
            <a:off x="500040" y="4664160"/>
            <a:ext cx="1643400" cy="196920"/>
          </a:xfrm>
          <a:prstGeom prst="rect">
            <a:avLst/>
          </a:prstGeom>
          <a:blipFill>
            <a:blip r:embed="rId6"/>
            <a:stretch>
              <a:fillRect/>
            </a:stretch>
          </a:blipFill>
          <a:ln>
            <a:noFill/>
          </a:ln>
        </p:spPr>
      </p:sp>
      <p:sp>
        <p:nvSpPr>
          <p:cNvPr id="265" name="CustomShape 10"/>
          <p:cNvSpPr/>
          <p:nvPr/>
        </p:nvSpPr>
        <p:spPr>
          <a:xfrm>
            <a:off x="4863600" y="1514160"/>
            <a:ext cx="2677320" cy="205920"/>
          </a:xfrm>
          <a:prstGeom prst="rect">
            <a:avLst/>
          </a:prstGeom>
          <a:blipFill>
            <a:blip r:embed="rId7"/>
            <a:stretch>
              <a:fillRect/>
            </a:stretch>
          </a:blipFill>
          <a:ln>
            <a:noFill/>
          </a:ln>
        </p:spPr>
      </p:sp>
      <p:sp>
        <p:nvSpPr>
          <p:cNvPr id="266" name="CustomShape 11"/>
          <p:cNvSpPr/>
          <p:nvPr/>
        </p:nvSpPr>
        <p:spPr>
          <a:xfrm>
            <a:off x="4857840" y="1848600"/>
            <a:ext cx="2927880" cy="157320"/>
          </a:xfrm>
          <a:prstGeom prst="rect">
            <a:avLst/>
          </a:prstGeom>
          <a:blipFill>
            <a:blip r:embed="rId8"/>
            <a:stretch>
              <a:fillRect/>
            </a:stretch>
          </a:blipFill>
          <a:ln>
            <a:noFill/>
          </a:ln>
        </p:spPr>
      </p:sp>
      <p:sp>
        <p:nvSpPr>
          <p:cNvPr id="267" name="CustomShape 12"/>
          <p:cNvSpPr/>
          <p:nvPr/>
        </p:nvSpPr>
        <p:spPr>
          <a:xfrm>
            <a:off x="4863600" y="2449080"/>
            <a:ext cx="499320" cy="157680"/>
          </a:xfrm>
          <a:prstGeom prst="rect">
            <a:avLst/>
          </a:prstGeom>
          <a:solidFill>
            <a:srgbClr val="000000"/>
          </a:solidFill>
          <a:ln>
            <a:noFill/>
          </a:ln>
        </p:spPr>
      </p:sp>
      <p:sp>
        <p:nvSpPr>
          <p:cNvPr id="268" name="CustomShape 13"/>
          <p:cNvSpPr/>
          <p:nvPr/>
        </p:nvSpPr>
        <p:spPr>
          <a:xfrm>
            <a:off x="4875480" y="2720880"/>
            <a:ext cx="3447360" cy="196560"/>
          </a:xfrm>
          <a:prstGeom prst="rect">
            <a:avLst/>
          </a:prstGeom>
          <a:blipFill>
            <a:blip r:embed="rId9"/>
            <a:stretch>
              <a:fillRect/>
            </a:stretch>
          </a:blipFill>
          <a:ln>
            <a:noFill/>
          </a:ln>
        </p:spPr>
      </p:sp>
      <p:sp>
        <p:nvSpPr>
          <p:cNvPr id="269" name="CustomShape 14"/>
          <p:cNvSpPr/>
          <p:nvPr/>
        </p:nvSpPr>
        <p:spPr>
          <a:xfrm>
            <a:off x="4866840" y="2997720"/>
            <a:ext cx="4140360" cy="195840"/>
          </a:xfrm>
          <a:prstGeom prst="rect">
            <a:avLst/>
          </a:prstGeom>
          <a:blipFill>
            <a:blip r:embed="rId10"/>
            <a:stretch>
              <a:fillRect/>
            </a:stretch>
          </a:blipFill>
          <a:ln>
            <a:noFill/>
          </a:ln>
        </p:spPr>
      </p:sp>
    </p:spTree>
  </p:cSld>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70" name="TextShape 1"/>
          <p:cNvSpPr txBox="1"/>
          <p:nvPr/>
        </p:nvSpPr>
        <p:spPr>
          <a:xfrm>
            <a:off x="2332800" y="561240"/>
            <a:ext cx="4477680" cy="675720"/>
          </a:xfrm>
          <a:prstGeom prst="rect">
            <a:avLst/>
          </a:prstGeom>
        </p:spPr>
        <p:txBody>
          <a:bodyPr lIns="0" rIns="0" tIns="0" bIns="0"/>
          <a:p>
            <a:pPr>
              <a:lnSpc>
                <a:spcPct val="100000"/>
              </a:lnSpc>
            </a:pPr>
            <a:r>
              <a:rPr lang="en-US" sz="4400">
                <a:solidFill>
                  <a:srgbClr val="434343"/>
                </a:solidFill>
                <a:latin typeface="Verdana"/>
                <a:ea typeface="Verdana"/>
              </a:rPr>
              <a:t>Etiquetas HTML</a:t>
            </a:r>
            <a:endParaRPr/>
          </a:p>
        </p:txBody>
      </p:sp>
      <p:sp>
        <p:nvSpPr>
          <p:cNvPr id="271" name="CustomShape 2"/>
          <p:cNvSpPr/>
          <p:nvPr/>
        </p:nvSpPr>
        <p:spPr>
          <a:xfrm>
            <a:off x="488520" y="1559160"/>
            <a:ext cx="1509840" cy="199440"/>
          </a:xfrm>
          <a:prstGeom prst="rect">
            <a:avLst/>
          </a:prstGeom>
          <a:blipFill>
            <a:blip r:embed="rId1"/>
            <a:stretch>
              <a:fillRect/>
            </a:stretch>
          </a:blipFill>
          <a:ln>
            <a:noFill/>
          </a:ln>
        </p:spPr>
      </p:sp>
      <p:sp>
        <p:nvSpPr>
          <p:cNvPr id="272" name="CustomShape 3"/>
          <p:cNvSpPr/>
          <p:nvPr/>
        </p:nvSpPr>
        <p:spPr>
          <a:xfrm>
            <a:off x="491760" y="1893600"/>
            <a:ext cx="916560" cy="157320"/>
          </a:xfrm>
          <a:prstGeom prst="rect">
            <a:avLst/>
          </a:prstGeom>
          <a:blipFill>
            <a:blip r:embed="rId2"/>
            <a:stretch>
              <a:fillRect/>
            </a:stretch>
          </a:blipFill>
          <a:ln>
            <a:noFill/>
          </a:ln>
        </p:spPr>
      </p:sp>
      <p:sp>
        <p:nvSpPr>
          <p:cNvPr id="273" name="CustomShape 4"/>
          <p:cNvSpPr/>
          <p:nvPr/>
        </p:nvSpPr>
        <p:spPr>
          <a:xfrm>
            <a:off x="488520" y="2483280"/>
            <a:ext cx="858960" cy="199440"/>
          </a:xfrm>
          <a:prstGeom prst="rect">
            <a:avLst/>
          </a:prstGeom>
          <a:blipFill>
            <a:blip r:embed="rId3"/>
            <a:stretch>
              <a:fillRect/>
            </a:stretch>
          </a:blipFill>
          <a:ln>
            <a:noFill/>
          </a:ln>
        </p:spPr>
      </p:sp>
      <p:sp>
        <p:nvSpPr>
          <p:cNvPr id="274" name="CustomShape 5"/>
          <p:cNvSpPr/>
          <p:nvPr/>
        </p:nvSpPr>
        <p:spPr>
          <a:xfrm>
            <a:off x="491760" y="2816640"/>
            <a:ext cx="2028960" cy="158040"/>
          </a:xfrm>
          <a:prstGeom prst="rect">
            <a:avLst/>
          </a:prstGeom>
          <a:blipFill>
            <a:blip r:embed="rId4"/>
            <a:stretch>
              <a:fillRect/>
            </a:stretch>
          </a:blipFill>
          <a:ln>
            <a:noFill/>
          </a:ln>
        </p:spPr>
      </p:sp>
      <p:sp>
        <p:nvSpPr>
          <p:cNvPr id="275" name="CustomShape 6"/>
          <p:cNvSpPr/>
          <p:nvPr/>
        </p:nvSpPr>
        <p:spPr>
          <a:xfrm>
            <a:off x="488520" y="3407040"/>
            <a:ext cx="941760" cy="199440"/>
          </a:xfrm>
          <a:prstGeom prst="rect">
            <a:avLst/>
          </a:prstGeom>
          <a:blipFill>
            <a:blip r:embed="rId5"/>
            <a:stretch>
              <a:fillRect/>
            </a:stretch>
          </a:blipFill>
          <a:ln>
            <a:noFill/>
          </a:ln>
        </p:spPr>
      </p:sp>
      <p:sp>
        <p:nvSpPr>
          <p:cNvPr id="276" name="CustomShape 7"/>
          <p:cNvSpPr/>
          <p:nvPr/>
        </p:nvSpPr>
        <p:spPr>
          <a:xfrm>
            <a:off x="491760" y="3740760"/>
            <a:ext cx="1963800" cy="158040"/>
          </a:xfrm>
          <a:prstGeom prst="rect">
            <a:avLst/>
          </a:prstGeom>
          <a:blipFill>
            <a:blip r:embed="rId6"/>
            <a:stretch>
              <a:fillRect/>
            </a:stretch>
          </a:blipFill>
          <a:ln>
            <a:noFill/>
          </a:ln>
        </p:spPr>
      </p:sp>
      <p:sp>
        <p:nvSpPr>
          <p:cNvPr id="277" name="CustomShape 8"/>
          <p:cNvSpPr/>
          <p:nvPr/>
        </p:nvSpPr>
        <p:spPr>
          <a:xfrm>
            <a:off x="488520" y="4331160"/>
            <a:ext cx="941760" cy="199440"/>
          </a:xfrm>
          <a:prstGeom prst="rect">
            <a:avLst/>
          </a:prstGeom>
          <a:blipFill>
            <a:blip r:embed="rId7"/>
            <a:stretch>
              <a:fillRect/>
            </a:stretch>
          </a:blipFill>
          <a:ln>
            <a:noFill/>
          </a:ln>
        </p:spPr>
      </p:sp>
      <p:sp>
        <p:nvSpPr>
          <p:cNvPr id="278" name="CustomShape 9"/>
          <p:cNvSpPr/>
          <p:nvPr/>
        </p:nvSpPr>
        <p:spPr>
          <a:xfrm>
            <a:off x="500040" y="4665240"/>
            <a:ext cx="5011920" cy="195840"/>
          </a:xfrm>
          <a:prstGeom prst="rect">
            <a:avLst/>
          </a:prstGeom>
          <a:blipFill>
            <a:blip r:embed="rId8"/>
            <a:stretch>
              <a:fillRect/>
            </a:stretch>
          </a:blipFill>
          <a:ln>
            <a:noFill/>
          </a:ln>
        </p:spPr>
      </p:sp>
    </p:spTree>
  </p:cSld>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79" name="TextShape 1"/>
          <p:cNvSpPr txBox="1"/>
          <p:nvPr/>
        </p:nvSpPr>
        <p:spPr>
          <a:xfrm>
            <a:off x="2455920" y="486360"/>
            <a:ext cx="4232160" cy="675720"/>
          </a:xfrm>
          <a:prstGeom prst="rect">
            <a:avLst/>
          </a:prstGeom>
        </p:spPr>
        <p:txBody>
          <a:bodyPr lIns="0" rIns="0" tIns="0" bIns="0"/>
          <a:p>
            <a:pPr>
              <a:lnSpc>
                <a:spcPct val="100000"/>
              </a:lnSpc>
            </a:pPr>
            <a:r>
              <a:rPr lang="en-US" sz="4400">
                <a:solidFill>
                  <a:srgbClr val="434343"/>
                </a:solidFill>
                <a:latin typeface="Roboto"/>
                <a:ea typeface="Roboto"/>
              </a:rPr>
              <a:t>Etiquetas HTML</a:t>
            </a:r>
            <a:endParaRPr/>
          </a:p>
        </p:txBody>
      </p:sp>
      <p:sp>
        <p:nvSpPr>
          <p:cNvPr id="280" name="CustomShape 2"/>
          <p:cNvSpPr/>
          <p:nvPr/>
        </p:nvSpPr>
        <p:spPr>
          <a:xfrm>
            <a:off x="488520" y="1559160"/>
            <a:ext cx="895680" cy="199440"/>
          </a:xfrm>
          <a:prstGeom prst="rect">
            <a:avLst/>
          </a:prstGeom>
          <a:blipFill>
            <a:blip r:embed="rId1"/>
            <a:stretch>
              <a:fillRect/>
            </a:stretch>
          </a:blipFill>
          <a:ln>
            <a:noFill/>
          </a:ln>
        </p:spPr>
      </p:sp>
      <p:sp>
        <p:nvSpPr>
          <p:cNvPr id="281" name="CustomShape 3"/>
          <p:cNvSpPr/>
          <p:nvPr/>
        </p:nvSpPr>
        <p:spPr>
          <a:xfrm>
            <a:off x="500040" y="1890720"/>
            <a:ext cx="2770920" cy="198720"/>
          </a:xfrm>
          <a:prstGeom prst="rect">
            <a:avLst/>
          </a:prstGeom>
          <a:blipFill>
            <a:blip r:embed="rId2"/>
            <a:stretch>
              <a:fillRect/>
            </a:stretch>
          </a:blipFill>
          <a:ln>
            <a:noFill/>
          </a:ln>
        </p:spPr>
      </p:sp>
      <p:sp>
        <p:nvSpPr>
          <p:cNvPr id="282" name="CustomShape 4"/>
          <p:cNvSpPr/>
          <p:nvPr/>
        </p:nvSpPr>
        <p:spPr>
          <a:xfrm>
            <a:off x="488520" y="2217960"/>
            <a:ext cx="414360" cy="157680"/>
          </a:xfrm>
          <a:prstGeom prst="rect">
            <a:avLst/>
          </a:prstGeom>
          <a:solidFill>
            <a:srgbClr val="000000"/>
          </a:solidFill>
          <a:ln>
            <a:noFill/>
          </a:ln>
        </p:spPr>
      </p:sp>
      <p:sp>
        <p:nvSpPr>
          <p:cNvPr id="283" name="CustomShape 5"/>
          <p:cNvSpPr/>
          <p:nvPr/>
        </p:nvSpPr>
        <p:spPr>
          <a:xfrm>
            <a:off x="500040" y="2540160"/>
            <a:ext cx="3632040" cy="158400"/>
          </a:xfrm>
          <a:prstGeom prst="rect">
            <a:avLst/>
          </a:prstGeom>
          <a:blipFill>
            <a:blip r:embed="rId3"/>
            <a:stretch>
              <a:fillRect/>
            </a:stretch>
          </a:blipFill>
          <a:ln>
            <a:noFill/>
          </a:ln>
        </p:spPr>
      </p:sp>
      <p:sp>
        <p:nvSpPr>
          <p:cNvPr id="284" name="CustomShape 6"/>
          <p:cNvSpPr/>
          <p:nvPr/>
        </p:nvSpPr>
        <p:spPr>
          <a:xfrm>
            <a:off x="488520" y="2865600"/>
            <a:ext cx="457560" cy="157680"/>
          </a:xfrm>
          <a:prstGeom prst="rect">
            <a:avLst/>
          </a:prstGeom>
          <a:solidFill>
            <a:srgbClr val="000000"/>
          </a:solidFill>
          <a:ln>
            <a:noFill/>
          </a:ln>
        </p:spPr>
      </p:sp>
      <p:sp>
        <p:nvSpPr>
          <p:cNvPr id="285" name="CustomShape 7"/>
          <p:cNvSpPr/>
          <p:nvPr/>
        </p:nvSpPr>
        <p:spPr>
          <a:xfrm>
            <a:off x="500040" y="3187800"/>
            <a:ext cx="2177280" cy="158400"/>
          </a:xfrm>
          <a:prstGeom prst="rect">
            <a:avLst/>
          </a:prstGeom>
          <a:blipFill>
            <a:blip r:embed="rId4"/>
            <a:stretch>
              <a:fillRect/>
            </a:stretch>
          </a:blipFill>
          <a:ln>
            <a:noFill/>
          </a:ln>
        </p:spPr>
      </p:sp>
      <p:sp>
        <p:nvSpPr>
          <p:cNvPr id="286" name="CustomShape 8"/>
          <p:cNvSpPr/>
          <p:nvPr/>
        </p:nvSpPr>
        <p:spPr>
          <a:xfrm>
            <a:off x="488520" y="3502440"/>
            <a:ext cx="896040" cy="199440"/>
          </a:xfrm>
          <a:prstGeom prst="rect">
            <a:avLst/>
          </a:prstGeom>
          <a:blipFill>
            <a:blip r:embed="rId5"/>
            <a:stretch>
              <a:fillRect/>
            </a:stretch>
          </a:blipFill>
          <a:ln>
            <a:noFill/>
          </a:ln>
        </p:spPr>
      </p:sp>
      <p:sp>
        <p:nvSpPr>
          <p:cNvPr id="287" name="CustomShape 9"/>
          <p:cNvSpPr/>
          <p:nvPr/>
        </p:nvSpPr>
        <p:spPr>
          <a:xfrm>
            <a:off x="500040" y="3837240"/>
            <a:ext cx="1332720" cy="156600"/>
          </a:xfrm>
          <a:prstGeom prst="rect">
            <a:avLst/>
          </a:prstGeom>
          <a:blipFill>
            <a:blip r:embed="rId6"/>
            <a:stretch>
              <a:fillRect/>
            </a:stretch>
          </a:blipFill>
          <a:ln>
            <a:noFill/>
          </a:ln>
        </p:spPr>
      </p:sp>
      <p:sp>
        <p:nvSpPr>
          <p:cNvPr id="288" name="CustomShape 10"/>
          <p:cNvSpPr/>
          <p:nvPr/>
        </p:nvSpPr>
        <p:spPr>
          <a:xfrm>
            <a:off x="488520" y="4150080"/>
            <a:ext cx="762840" cy="199800"/>
          </a:xfrm>
          <a:prstGeom prst="rect">
            <a:avLst/>
          </a:prstGeom>
          <a:solidFill>
            <a:srgbClr val="000000"/>
          </a:solidFill>
          <a:ln>
            <a:noFill/>
          </a:ln>
        </p:spPr>
      </p:sp>
      <p:sp>
        <p:nvSpPr>
          <p:cNvPr id="289" name="CustomShape 11"/>
          <p:cNvSpPr/>
          <p:nvPr/>
        </p:nvSpPr>
        <p:spPr>
          <a:xfrm>
            <a:off x="500040" y="4484160"/>
            <a:ext cx="1809720" cy="157320"/>
          </a:xfrm>
          <a:prstGeom prst="rect">
            <a:avLst/>
          </a:prstGeom>
          <a:blipFill>
            <a:blip r:embed="rId7"/>
            <a:stretch>
              <a:fillRect/>
            </a:stretch>
          </a:blipFill>
          <a:ln>
            <a:noFill/>
          </a:ln>
        </p:spPr>
      </p:sp>
      <p:sp>
        <p:nvSpPr>
          <p:cNvPr id="290" name="CustomShape 12"/>
          <p:cNvSpPr/>
          <p:nvPr/>
        </p:nvSpPr>
        <p:spPr>
          <a:xfrm>
            <a:off x="488520" y="4797720"/>
            <a:ext cx="895680" cy="199440"/>
          </a:xfrm>
          <a:prstGeom prst="rect">
            <a:avLst/>
          </a:prstGeom>
          <a:blipFill>
            <a:blip r:embed="rId8"/>
            <a:stretch>
              <a:fillRect/>
            </a:stretch>
          </a:blipFill>
          <a:ln>
            <a:noFill/>
          </a:ln>
        </p:spPr>
      </p:sp>
      <p:sp>
        <p:nvSpPr>
          <p:cNvPr id="291" name="CustomShape 13"/>
          <p:cNvSpPr/>
          <p:nvPr/>
        </p:nvSpPr>
        <p:spPr>
          <a:xfrm>
            <a:off x="500040" y="5132520"/>
            <a:ext cx="2615040" cy="156960"/>
          </a:xfrm>
          <a:prstGeom prst="rect">
            <a:avLst/>
          </a:prstGeom>
          <a:blipFill>
            <a:blip r:embed="rId9"/>
            <a:stretch>
              <a:fillRect/>
            </a:stretch>
          </a:blipFill>
          <a:ln>
            <a:noFill/>
          </a:ln>
        </p:spPr>
      </p:sp>
    </p:spTree>
  </p:cSld>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292" name="TextShape 1"/>
          <p:cNvSpPr txBox="1"/>
          <p:nvPr/>
        </p:nvSpPr>
        <p:spPr>
          <a:xfrm>
            <a:off x="2530800" y="302400"/>
            <a:ext cx="4082040" cy="675720"/>
          </a:xfrm>
          <a:prstGeom prst="rect">
            <a:avLst/>
          </a:prstGeom>
        </p:spPr>
        <p:txBody>
          <a:bodyPr lIns="0" rIns="0" tIns="0" bIns="0"/>
          <a:p>
            <a:pPr>
              <a:lnSpc>
                <a:spcPct val="100000"/>
              </a:lnSpc>
            </a:pPr>
            <a:r>
              <a:rPr lang="en-US" sz="4400">
                <a:solidFill>
                  <a:srgbClr val="434343"/>
                </a:solidFill>
                <a:latin typeface="Roboto"/>
                <a:ea typeface="Roboto"/>
              </a:rPr>
              <a:t>Etiquetas HTML</a:t>
            </a:r>
            <a:endParaRPr/>
          </a:p>
        </p:txBody>
      </p:sp>
      <p:sp>
        <p:nvSpPr>
          <p:cNvPr id="293" name="CustomShape 2"/>
          <p:cNvSpPr/>
          <p:nvPr/>
        </p:nvSpPr>
        <p:spPr>
          <a:xfrm>
            <a:off x="496800" y="1569960"/>
            <a:ext cx="1758960" cy="157320"/>
          </a:xfrm>
          <a:prstGeom prst="rect">
            <a:avLst/>
          </a:prstGeom>
          <a:blipFill>
            <a:blip r:embed="rId1"/>
            <a:stretch>
              <a:fillRect/>
            </a:stretch>
          </a:blipFill>
          <a:ln>
            <a:noFill/>
          </a:ln>
        </p:spPr>
      </p:sp>
      <p:sp>
        <p:nvSpPr>
          <p:cNvPr id="294" name="CustomShape 3"/>
          <p:cNvSpPr/>
          <p:nvPr/>
        </p:nvSpPr>
        <p:spPr>
          <a:xfrm>
            <a:off x="488880" y="1893600"/>
            <a:ext cx="385200" cy="157680"/>
          </a:xfrm>
          <a:prstGeom prst="rect">
            <a:avLst/>
          </a:prstGeom>
          <a:solidFill>
            <a:srgbClr val="000000"/>
          </a:solidFill>
          <a:ln>
            <a:noFill/>
          </a:ln>
        </p:spPr>
      </p:sp>
      <p:sp>
        <p:nvSpPr>
          <p:cNvPr id="295" name="CustomShape 4"/>
          <p:cNvSpPr/>
          <p:nvPr/>
        </p:nvSpPr>
        <p:spPr>
          <a:xfrm>
            <a:off x="902160" y="2208600"/>
            <a:ext cx="1364040" cy="195120"/>
          </a:xfrm>
          <a:prstGeom prst="rect">
            <a:avLst/>
          </a:prstGeom>
          <a:blipFill>
            <a:blip r:embed="rId2"/>
            <a:stretch>
              <a:fillRect/>
            </a:stretch>
          </a:blipFill>
          <a:ln>
            <a:noFill/>
          </a:ln>
        </p:spPr>
      </p:sp>
      <p:sp>
        <p:nvSpPr>
          <p:cNvPr id="296" name="CustomShape 5"/>
          <p:cNvSpPr/>
          <p:nvPr/>
        </p:nvSpPr>
        <p:spPr>
          <a:xfrm>
            <a:off x="902160" y="2532600"/>
            <a:ext cx="1545120" cy="204480"/>
          </a:xfrm>
          <a:prstGeom prst="rect">
            <a:avLst/>
          </a:prstGeom>
          <a:blipFill>
            <a:blip r:embed="rId3"/>
            <a:stretch>
              <a:fillRect/>
            </a:stretch>
          </a:blipFill>
          <a:ln>
            <a:noFill/>
          </a:ln>
        </p:spPr>
      </p:sp>
      <p:sp>
        <p:nvSpPr>
          <p:cNvPr id="297" name="CustomShape 6"/>
          <p:cNvSpPr/>
          <p:nvPr/>
        </p:nvSpPr>
        <p:spPr>
          <a:xfrm>
            <a:off x="902160" y="2856600"/>
            <a:ext cx="1453320" cy="195120"/>
          </a:xfrm>
          <a:prstGeom prst="rect">
            <a:avLst/>
          </a:prstGeom>
          <a:blipFill>
            <a:blip r:embed="rId4"/>
            <a:stretch>
              <a:fillRect/>
            </a:stretch>
          </a:blipFill>
          <a:ln>
            <a:noFill/>
          </a:ln>
        </p:spPr>
      </p:sp>
      <p:sp>
        <p:nvSpPr>
          <p:cNvPr id="298" name="CustomShape 7"/>
          <p:cNvSpPr/>
          <p:nvPr/>
        </p:nvSpPr>
        <p:spPr>
          <a:xfrm>
            <a:off x="488880" y="3180240"/>
            <a:ext cx="473400" cy="195120"/>
          </a:xfrm>
          <a:prstGeom prst="rect">
            <a:avLst/>
          </a:prstGeom>
          <a:solidFill>
            <a:srgbClr val="000000"/>
          </a:solidFill>
          <a:ln>
            <a:noFill/>
          </a:ln>
        </p:spPr>
      </p:sp>
      <p:sp>
        <p:nvSpPr>
          <p:cNvPr id="299" name="CustomShape 8"/>
          <p:cNvSpPr/>
          <p:nvPr/>
        </p:nvSpPr>
        <p:spPr>
          <a:xfrm>
            <a:off x="496800" y="3789360"/>
            <a:ext cx="1461600" cy="157320"/>
          </a:xfrm>
          <a:prstGeom prst="rect">
            <a:avLst/>
          </a:prstGeom>
          <a:blipFill>
            <a:blip r:embed="rId5"/>
            <a:stretch>
              <a:fillRect/>
            </a:stretch>
          </a:blipFill>
          <a:ln>
            <a:noFill/>
          </a:ln>
        </p:spPr>
      </p:sp>
      <p:sp>
        <p:nvSpPr>
          <p:cNvPr id="300" name="CustomShape 9"/>
          <p:cNvSpPr/>
          <p:nvPr/>
        </p:nvSpPr>
        <p:spPr>
          <a:xfrm>
            <a:off x="488880" y="4113000"/>
            <a:ext cx="385200" cy="157680"/>
          </a:xfrm>
          <a:prstGeom prst="rect">
            <a:avLst/>
          </a:prstGeom>
          <a:solidFill>
            <a:srgbClr val="000000"/>
          </a:solidFill>
          <a:ln>
            <a:noFill/>
          </a:ln>
        </p:spPr>
      </p:sp>
      <p:sp>
        <p:nvSpPr>
          <p:cNvPr id="301" name="CustomShape 10"/>
          <p:cNvSpPr/>
          <p:nvPr/>
        </p:nvSpPr>
        <p:spPr>
          <a:xfrm>
            <a:off x="902160" y="4428000"/>
            <a:ext cx="1364040" cy="195120"/>
          </a:xfrm>
          <a:prstGeom prst="rect">
            <a:avLst/>
          </a:prstGeom>
          <a:blipFill>
            <a:blip r:embed="rId6"/>
            <a:stretch>
              <a:fillRect/>
            </a:stretch>
          </a:blipFill>
          <a:ln>
            <a:noFill/>
          </a:ln>
        </p:spPr>
      </p:sp>
      <p:sp>
        <p:nvSpPr>
          <p:cNvPr id="302" name="CustomShape 11"/>
          <p:cNvSpPr/>
          <p:nvPr/>
        </p:nvSpPr>
        <p:spPr>
          <a:xfrm>
            <a:off x="902160" y="4752000"/>
            <a:ext cx="1545120" cy="204480"/>
          </a:xfrm>
          <a:prstGeom prst="rect">
            <a:avLst/>
          </a:prstGeom>
          <a:blipFill>
            <a:blip r:embed="rId7"/>
            <a:stretch>
              <a:fillRect/>
            </a:stretch>
          </a:blipFill>
          <a:ln>
            <a:noFill/>
          </a:ln>
        </p:spPr>
      </p:sp>
      <p:sp>
        <p:nvSpPr>
          <p:cNvPr id="303" name="CustomShape 12"/>
          <p:cNvSpPr/>
          <p:nvPr/>
        </p:nvSpPr>
        <p:spPr>
          <a:xfrm>
            <a:off x="902160" y="5075640"/>
            <a:ext cx="1453320" cy="195120"/>
          </a:xfrm>
          <a:prstGeom prst="rect">
            <a:avLst/>
          </a:prstGeom>
          <a:blipFill>
            <a:blip r:embed="rId8"/>
            <a:stretch>
              <a:fillRect/>
            </a:stretch>
          </a:blipFill>
          <a:ln>
            <a:noFill/>
          </a:ln>
        </p:spPr>
      </p:sp>
      <p:sp>
        <p:nvSpPr>
          <p:cNvPr id="304" name="CustomShape 13"/>
          <p:cNvSpPr/>
          <p:nvPr/>
        </p:nvSpPr>
        <p:spPr>
          <a:xfrm>
            <a:off x="488880" y="5399640"/>
            <a:ext cx="473400" cy="195120"/>
          </a:xfrm>
          <a:prstGeom prst="rect">
            <a:avLst/>
          </a:prstGeom>
          <a:solidFill>
            <a:srgbClr val="000000"/>
          </a:solidFill>
          <a:ln>
            <a:noFill/>
          </a:ln>
        </p:spPr>
      </p:sp>
      <p:sp>
        <p:nvSpPr>
          <p:cNvPr id="305" name="CustomShape 14"/>
          <p:cNvSpPr/>
          <p:nvPr/>
        </p:nvSpPr>
        <p:spPr>
          <a:xfrm>
            <a:off x="5179680" y="1765440"/>
            <a:ext cx="109440" cy="179280"/>
          </a:xfrm>
          <a:prstGeom prst="rect">
            <a:avLst/>
          </a:prstGeom>
          <a:noFill/>
          <a:ln>
            <a:noFill/>
          </a:ln>
        </p:spPr>
        <p:txBody>
          <a:bodyPr lIns="0" rIns="0" tIns="0" bIns="0"/>
          <a:p>
            <a:pPr>
              <a:lnSpc>
                <a:spcPct val="100000"/>
              </a:lnSpc>
            </a:pPr>
            <a:r>
              <a:rPr lang="en-US" sz="1100">
                <a:solidFill>
                  <a:srgbClr val="898989"/>
                </a:solidFill>
                <a:latin typeface="Times New Roman"/>
                <a:ea typeface="Times New Roman"/>
              </a:rPr>
              <a:t>●</a:t>
            </a:r>
            <a:endParaRPr/>
          </a:p>
        </p:txBody>
      </p:sp>
      <p:sp>
        <p:nvSpPr>
          <p:cNvPr id="306" name="CustomShape 15"/>
          <p:cNvSpPr/>
          <p:nvPr/>
        </p:nvSpPr>
        <p:spPr>
          <a:xfrm>
            <a:off x="5292720" y="1753560"/>
            <a:ext cx="622080" cy="153720"/>
          </a:xfrm>
          <a:prstGeom prst="rect">
            <a:avLst/>
          </a:prstGeom>
          <a:blipFill>
            <a:blip r:embed="rId9"/>
            <a:stretch>
              <a:fillRect/>
            </a:stretch>
          </a:blipFill>
          <a:ln>
            <a:noFill/>
          </a:ln>
        </p:spPr>
      </p:sp>
      <p:sp>
        <p:nvSpPr>
          <p:cNvPr id="307" name="CustomShape 16"/>
          <p:cNvSpPr/>
          <p:nvPr/>
        </p:nvSpPr>
        <p:spPr>
          <a:xfrm>
            <a:off x="5179680" y="2365560"/>
            <a:ext cx="109440" cy="179280"/>
          </a:xfrm>
          <a:prstGeom prst="rect">
            <a:avLst/>
          </a:prstGeom>
          <a:noFill/>
          <a:ln>
            <a:noFill/>
          </a:ln>
        </p:spPr>
        <p:txBody>
          <a:bodyPr lIns="0" rIns="0" tIns="0" bIns="0"/>
          <a:p>
            <a:pPr>
              <a:lnSpc>
                <a:spcPct val="100000"/>
              </a:lnSpc>
            </a:pPr>
            <a:r>
              <a:rPr lang="en-US" sz="1100">
                <a:solidFill>
                  <a:srgbClr val="898989"/>
                </a:solidFill>
                <a:latin typeface="Times New Roman"/>
                <a:ea typeface="Times New Roman"/>
              </a:rPr>
              <a:t>●</a:t>
            </a:r>
            <a:endParaRPr/>
          </a:p>
        </p:txBody>
      </p:sp>
      <p:sp>
        <p:nvSpPr>
          <p:cNvPr id="308" name="CustomShape 17"/>
          <p:cNvSpPr/>
          <p:nvPr/>
        </p:nvSpPr>
        <p:spPr>
          <a:xfrm>
            <a:off x="5283720" y="2350080"/>
            <a:ext cx="806760" cy="195480"/>
          </a:xfrm>
          <a:prstGeom prst="rect">
            <a:avLst/>
          </a:prstGeom>
          <a:blipFill>
            <a:blip r:embed="rId10"/>
            <a:stretch>
              <a:fillRect/>
            </a:stretch>
          </a:blipFill>
          <a:ln>
            <a:noFill/>
          </a:ln>
        </p:spPr>
      </p:sp>
      <p:sp>
        <p:nvSpPr>
          <p:cNvPr id="309" name="CustomShape 18"/>
          <p:cNvSpPr/>
          <p:nvPr/>
        </p:nvSpPr>
        <p:spPr>
          <a:xfrm>
            <a:off x="5179680" y="2965680"/>
            <a:ext cx="109440" cy="179280"/>
          </a:xfrm>
          <a:prstGeom prst="rect">
            <a:avLst/>
          </a:prstGeom>
          <a:noFill/>
          <a:ln>
            <a:noFill/>
          </a:ln>
        </p:spPr>
        <p:txBody>
          <a:bodyPr lIns="0" rIns="0" tIns="0" bIns="0"/>
          <a:p>
            <a:pPr>
              <a:lnSpc>
                <a:spcPct val="100000"/>
              </a:lnSpc>
            </a:pPr>
            <a:r>
              <a:rPr lang="en-US" sz="1100">
                <a:solidFill>
                  <a:srgbClr val="898989"/>
                </a:solidFill>
                <a:latin typeface="Times New Roman"/>
                <a:ea typeface="Times New Roman"/>
              </a:rPr>
              <a:t>●</a:t>
            </a:r>
            <a:endParaRPr/>
          </a:p>
        </p:txBody>
      </p:sp>
      <p:sp>
        <p:nvSpPr>
          <p:cNvPr id="310" name="CustomShape 19"/>
          <p:cNvSpPr/>
          <p:nvPr/>
        </p:nvSpPr>
        <p:spPr>
          <a:xfrm>
            <a:off x="5278320" y="2960640"/>
            <a:ext cx="714600" cy="146520"/>
          </a:xfrm>
          <a:prstGeom prst="rect">
            <a:avLst/>
          </a:prstGeom>
          <a:blipFill>
            <a:blip r:embed="rId11"/>
            <a:stretch>
              <a:fillRect/>
            </a:stretch>
          </a:blipFill>
          <a:ln>
            <a:noFill/>
          </a:ln>
        </p:spPr>
      </p:sp>
      <p:sp>
        <p:nvSpPr>
          <p:cNvPr id="311" name="CustomShape 20"/>
          <p:cNvSpPr/>
          <p:nvPr/>
        </p:nvSpPr>
        <p:spPr>
          <a:xfrm>
            <a:off x="5167440" y="3830040"/>
            <a:ext cx="791640" cy="153720"/>
          </a:xfrm>
          <a:prstGeom prst="rect">
            <a:avLst/>
          </a:prstGeom>
          <a:blipFill>
            <a:blip r:embed="rId12"/>
            <a:stretch>
              <a:fillRect/>
            </a:stretch>
          </a:blipFill>
          <a:ln>
            <a:noFill/>
          </a:ln>
        </p:spPr>
      </p:sp>
      <p:sp>
        <p:nvSpPr>
          <p:cNvPr id="312" name="CustomShape 21"/>
          <p:cNvSpPr/>
          <p:nvPr/>
        </p:nvSpPr>
        <p:spPr>
          <a:xfrm>
            <a:off x="5160600" y="4426560"/>
            <a:ext cx="974520" cy="195480"/>
          </a:xfrm>
          <a:prstGeom prst="rect">
            <a:avLst/>
          </a:prstGeom>
          <a:blipFill>
            <a:blip r:embed="rId13"/>
            <a:stretch>
              <a:fillRect/>
            </a:stretch>
          </a:blipFill>
          <a:ln>
            <a:noFill/>
          </a:ln>
        </p:spPr>
      </p:sp>
      <p:sp>
        <p:nvSpPr>
          <p:cNvPr id="313" name="CustomShape 22"/>
          <p:cNvSpPr/>
          <p:nvPr/>
        </p:nvSpPr>
        <p:spPr>
          <a:xfrm>
            <a:off x="5159160" y="5034960"/>
            <a:ext cx="878040" cy="148680"/>
          </a:xfrm>
          <a:prstGeom prst="rect">
            <a:avLst/>
          </a:prstGeom>
          <a:blipFill>
            <a:blip r:embed="rId14"/>
            <a:stretch>
              <a:fillRect/>
            </a:stretch>
          </a:blipFill>
          <a:ln>
            <a:noFill/>
          </a:ln>
        </p:spPr>
      </p:sp>
    </p:spTree>
  </p:cSld>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14" name="TextShape 1"/>
          <p:cNvSpPr txBox="1"/>
          <p:nvPr/>
        </p:nvSpPr>
        <p:spPr>
          <a:xfrm>
            <a:off x="2520360" y="230400"/>
            <a:ext cx="4102920" cy="675720"/>
          </a:xfrm>
          <a:prstGeom prst="rect">
            <a:avLst/>
          </a:prstGeom>
        </p:spPr>
        <p:txBody>
          <a:bodyPr lIns="0" rIns="0" tIns="0" bIns="0"/>
          <a:p>
            <a:pPr>
              <a:lnSpc>
                <a:spcPct val="100000"/>
              </a:lnSpc>
            </a:pPr>
            <a:r>
              <a:rPr lang="en-US" sz="4400">
                <a:solidFill>
                  <a:srgbClr val="434343"/>
                </a:solidFill>
                <a:latin typeface="Roboto"/>
                <a:ea typeface="Roboto"/>
              </a:rPr>
              <a:t>Etiquetas HTML</a:t>
            </a:r>
            <a:endParaRPr/>
          </a:p>
        </p:txBody>
      </p:sp>
      <p:sp>
        <p:nvSpPr>
          <p:cNvPr id="315" name="CustomShape 2"/>
          <p:cNvSpPr/>
          <p:nvPr/>
        </p:nvSpPr>
        <p:spPr>
          <a:xfrm>
            <a:off x="496800" y="1465920"/>
            <a:ext cx="1902960" cy="158400"/>
          </a:xfrm>
          <a:prstGeom prst="rect">
            <a:avLst/>
          </a:prstGeom>
          <a:blipFill>
            <a:blip r:embed="rId1"/>
            <a:stretch>
              <a:fillRect/>
            </a:stretch>
          </a:blipFill>
          <a:ln>
            <a:noFill/>
          </a:ln>
        </p:spPr>
      </p:sp>
      <p:sp>
        <p:nvSpPr>
          <p:cNvPr id="316" name="CustomShape 3"/>
          <p:cNvSpPr/>
          <p:nvPr/>
        </p:nvSpPr>
        <p:spPr>
          <a:xfrm>
            <a:off x="540360" y="2066400"/>
            <a:ext cx="385200" cy="157680"/>
          </a:xfrm>
          <a:prstGeom prst="rect">
            <a:avLst/>
          </a:prstGeom>
          <a:solidFill>
            <a:srgbClr val="000000"/>
          </a:solidFill>
          <a:ln>
            <a:noFill/>
          </a:ln>
        </p:spPr>
      </p:sp>
      <p:sp>
        <p:nvSpPr>
          <p:cNvPr id="317" name="CustomShape 4"/>
          <p:cNvSpPr/>
          <p:nvPr/>
        </p:nvSpPr>
        <p:spPr>
          <a:xfrm>
            <a:off x="902160" y="2381760"/>
            <a:ext cx="1657080" cy="195120"/>
          </a:xfrm>
          <a:prstGeom prst="rect">
            <a:avLst/>
          </a:prstGeom>
          <a:blipFill>
            <a:blip r:embed="rId2"/>
            <a:stretch>
              <a:fillRect/>
            </a:stretch>
          </a:blipFill>
          <a:ln>
            <a:noFill/>
          </a:ln>
        </p:spPr>
      </p:sp>
      <p:sp>
        <p:nvSpPr>
          <p:cNvPr id="318" name="CustomShape 5"/>
          <p:cNvSpPr/>
          <p:nvPr/>
        </p:nvSpPr>
        <p:spPr>
          <a:xfrm>
            <a:off x="946080" y="2705760"/>
            <a:ext cx="1634760" cy="195120"/>
          </a:xfrm>
          <a:prstGeom prst="rect">
            <a:avLst/>
          </a:prstGeom>
          <a:blipFill>
            <a:blip r:embed="rId3"/>
            <a:stretch>
              <a:fillRect/>
            </a:stretch>
          </a:blipFill>
          <a:ln>
            <a:noFill/>
          </a:ln>
        </p:spPr>
      </p:sp>
      <p:sp>
        <p:nvSpPr>
          <p:cNvPr id="319" name="CustomShape 6"/>
          <p:cNvSpPr/>
          <p:nvPr/>
        </p:nvSpPr>
        <p:spPr>
          <a:xfrm>
            <a:off x="902160" y="3029400"/>
            <a:ext cx="1717560" cy="204480"/>
          </a:xfrm>
          <a:prstGeom prst="rect">
            <a:avLst/>
          </a:prstGeom>
          <a:blipFill>
            <a:blip r:embed="rId4"/>
            <a:stretch>
              <a:fillRect/>
            </a:stretch>
          </a:blipFill>
          <a:ln>
            <a:noFill/>
          </a:ln>
        </p:spPr>
      </p:sp>
      <p:sp>
        <p:nvSpPr>
          <p:cNvPr id="320" name="CustomShape 7"/>
          <p:cNvSpPr/>
          <p:nvPr/>
        </p:nvSpPr>
        <p:spPr>
          <a:xfrm>
            <a:off x="946080" y="3353400"/>
            <a:ext cx="1815840" cy="204480"/>
          </a:xfrm>
          <a:prstGeom prst="rect">
            <a:avLst/>
          </a:prstGeom>
          <a:blipFill>
            <a:blip r:embed="rId5"/>
            <a:stretch>
              <a:fillRect/>
            </a:stretch>
          </a:blipFill>
          <a:ln>
            <a:noFill/>
          </a:ln>
        </p:spPr>
      </p:sp>
      <p:sp>
        <p:nvSpPr>
          <p:cNvPr id="321" name="CustomShape 8"/>
          <p:cNvSpPr/>
          <p:nvPr/>
        </p:nvSpPr>
        <p:spPr>
          <a:xfrm>
            <a:off x="902160" y="3677040"/>
            <a:ext cx="1625760" cy="195120"/>
          </a:xfrm>
          <a:prstGeom prst="rect">
            <a:avLst/>
          </a:prstGeom>
          <a:blipFill>
            <a:blip r:embed="rId6"/>
            <a:stretch>
              <a:fillRect/>
            </a:stretch>
          </a:blipFill>
          <a:ln>
            <a:noFill/>
          </a:ln>
        </p:spPr>
      </p:sp>
      <p:sp>
        <p:nvSpPr>
          <p:cNvPr id="322" name="CustomShape 9"/>
          <p:cNvSpPr/>
          <p:nvPr/>
        </p:nvSpPr>
        <p:spPr>
          <a:xfrm>
            <a:off x="946080" y="4001040"/>
            <a:ext cx="1724040" cy="195120"/>
          </a:xfrm>
          <a:prstGeom prst="rect">
            <a:avLst/>
          </a:prstGeom>
          <a:blipFill>
            <a:blip r:embed="rId7"/>
            <a:stretch>
              <a:fillRect/>
            </a:stretch>
          </a:blipFill>
          <a:ln>
            <a:noFill/>
          </a:ln>
        </p:spPr>
      </p:sp>
      <p:sp>
        <p:nvSpPr>
          <p:cNvPr id="323" name="CustomShape 10"/>
          <p:cNvSpPr/>
          <p:nvPr/>
        </p:nvSpPr>
        <p:spPr>
          <a:xfrm>
            <a:off x="488880" y="4325040"/>
            <a:ext cx="473400" cy="195120"/>
          </a:xfrm>
          <a:prstGeom prst="rect">
            <a:avLst/>
          </a:prstGeom>
          <a:solidFill>
            <a:srgbClr val="000000"/>
          </a:solidFill>
          <a:ln>
            <a:noFill/>
          </a:ln>
        </p:spPr>
      </p:sp>
      <p:sp>
        <p:nvSpPr>
          <p:cNvPr id="324" name="CustomShape 11"/>
          <p:cNvSpPr/>
          <p:nvPr/>
        </p:nvSpPr>
        <p:spPr>
          <a:xfrm>
            <a:off x="4581360" y="2327760"/>
            <a:ext cx="1218960" cy="158760"/>
          </a:xfrm>
          <a:prstGeom prst="rect">
            <a:avLst/>
          </a:prstGeom>
          <a:blipFill>
            <a:blip r:embed="rId8"/>
            <a:stretch>
              <a:fillRect/>
            </a:stretch>
          </a:blipFill>
          <a:ln>
            <a:noFill/>
          </a:ln>
        </p:spPr>
      </p:sp>
      <p:sp>
        <p:nvSpPr>
          <p:cNvPr id="325" name="CustomShape 12"/>
          <p:cNvSpPr/>
          <p:nvPr/>
        </p:nvSpPr>
        <p:spPr>
          <a:xfrm>
            <a:off x="5035320" y="2622960"/>
            <a:ext cx="1337400" cy="126000"/>
          </a:xfrm>
          <a:prstGeom prst="rect">
            <a:avLst/>
          </a:prstGeom>
          <a:blipFill>
            <a:blip r:embed="rId9"/>
            <a:stretch>
              <a:fillRect/>
            </a:stretch>
          </a:blipFill>
          <a:ln>
            <a:noFill/>
          </a:ln>
        </p:spPr>
      </p:sp>
      <p:sp>
        <p:nvSpPr>
          <p:cNvPr id="326" name="CustomShape 13"/>
          <p:cNvSpPr/>
          <p:nvPr/>
        </p:nvSpPr>
        <p:spPr>
          <a:xfrm>
            <a:off x="4572720" y="2899440"/>
            <a:ext cx="1409040" cy="197280"/>
          </a:xfrm>
          <a:prstGeom prst="rect">
            <a:avLst/>
          </a:prstGeom>
          <a:blipFill>
            <a:blip r:embed="rId10"/>
            <a:stretch>
              <a:fillRect/>
            </a:stretch>
          </a:blipFill>
          <a:ln>
            <a:noFill/>
          </a:ln>
        </p:spPr>
      </p:sp>
      <p:sp>
        <p:nvSpPr>
          <p:cNvPr id="327" name="CustomShape 14"/>
          <p:cNvSpPr/>
          <p:nvPr/>
        </p:nvSpPr>
        <p:spPr>
          <a:xfrm>
            <a:off x="5028480" y="3194280"/>
            <a:ext cx="1389600" cy="155880"/>
          </a:xfrm>
          <a:prstGeom prst="rect">
            <a:avLst/>
          </a:prstGeom>
          <a:blipFill>
            <a:blip r:embed="rId11"/>
            <a:stretch>
              <a:fillRect/>
            </a:stretch>
          </a:blipFill>
          <a:ln>
            <a:noFill/>
          </a:ln>
        </p:spPr>
      </p:sp>
      <p:sp>
        <p:nvSpPr>
          <p:cNvPr id="328" name="CustomShape 15"/>
          <p:cNvSpPr/>
          <p:nvPr/>
        </p:nvSpPr>
        <p:spPr>
          <a:xfrm>
            <a:off x="4566960" y="3470760"/>
            <a:ext cx="1193760" cy="158760"/>
          </a:xfrm>
          <a:prstGeom prst="rect">
            <a:avLst/>
          </a:prstGeom>
          <a:blipFill>
            <a:blip r:embed="rId12"/>
            <a:stretch>
              <a:fillRect/>
            </a:stretch>
          </a:blipFill>
          <a:ln>
            <a:noFill/>
          </a:ln>
        </p:spPr>
      </p:sp>
      <p:sp>
        <p:nvSpPr>
          <p:cNvPr id="329" name="CustomShape 16"/>
          <p:cNvSpPr/>
          <p:nvPr/>
        </p:nvSpPr>
        <p:spPr>
          <a:xfrm>
            <a:off x="5023800" y="3765960"/>
            <a:ext cx="1317600" cy="126000"/>
          </a:xfrm>
          <a:prstGeom prst="rect">
            <a:avLst/>
          </a:prstGeom>
          <a:blipFill>
            <a:blip r:embed="rId13"/>
            <a:stretch>
              <a:fillRect/>
            </a:stretch>
          </a:blipFill>
          <a:ln>
            <a:noFill/>
          </a:ln>
        </p:spPr>
      </p:sp>
    </p:spTree>
  </p:cSld>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30" name="TextShape 1"/>
          <p:cNvSpPr txBox="1"/>
          <p:nvPr/>
        </p:nvSpPr>
        <p:spPr>
          <a:xfrm>
            <a:off x="663480" y="243000"/>
            <a:ext cx="7816680" cy="675720"/>
          </a:xfrm>
          <a:prstGeom prst="rect">
            <a:avLst/>
          </a:prstGeom>
        </p:spPr>
        <p:txBody>
          <a:bodyPr lIns="0" rIns="0" tIns="115200" bIns="0"/>
          <a:p>
            <a:pPr>
              <a:lnSpc>
                <a:spcPct val="100000"/>
              </a:lnSpc>
            </a:pPr>
            <a:r>
              <a:rPr lang="en-US" sz="3000">
                <a:solidFill>
                  <a:srgbClr val="000000"/>
                </a:solidFill>
                <a:latin typeface="Roboto"/>
                <a:ea typeface="Roboto"/>
              </a:rPr>
              <a:t>Etiquetas Semánticas </a:t>
            </a:r>
            <a:r>
              <a:rPr lang="en-US" sz="3000">
                <a:solidFill>
                  <a:srgbClr val="424242"/>
                </a:solidFill>
                <a:latin typeface="Roboto"/>
                <a:ea typeface="Roboto"/>
              </a:rPr>
              <a:t>&lt;</a:t>
            </a:r>
            <a:r>
              <a:rPr lang="en-US" sz="3000">
                <a:solidFill>
                  <a:srgbClr val="000000"/>
                </a:solidFill>
                <a:latin typeface="Roboto"/>
                <a:ea typeface="Roboto"/>
              </a:rPr>
              <a:t>HTML5</a:t>
            </a:r>
            <a:r>
              <a:rPr lang="en-US" sz="3000">
                <a:solidFill>
                  <a:srgbClr val="424242"/>
                </a:solidFill>
                <a:latin typeface="Roboto"/>
                <a:ea typeface="Roboto"/>
              </a:rPr>
              <a:t>&gt;  / &lt;section&gt;</a:t>
            </a:r>
            <a:endParaRPr/>
          </a:p>
        </p:txBody>
      </p:sp>
      <p:sp>
        <p:nvSpPr>
          <p:cNvPr id="331" name="CustomShape 2"/>
          <p:cNvSpPr/>
          <p:nvPr/>
        </p:nvSpPr>
        <p:spPr>
          <a:xfrm>
            <a:off x="523800" y="1152360"/>
            <a:ext cx="8096400" cy="4159440"/>
          </a:xfrm>
          <a:prstGeom prst="rect">
            <a:avLst/>
          </a:prstGeom>
          <a:noFill/>
          <a:ln>
            <a:noFill/>
          </a:ln>
        </p:spPr>
        <p:txBody>
          <a:bodyPr lIns="0" rIns="0" tIns="0" bIns="0"/>
          <a:p>
            <a:pPr>
              <a:lnSpc>
                <a:spcPct val="100000"/>
              </a:lnSpc>
            </a:pPr>
            <a:r>
              <a:rPr b="1" lang="en-US" sz="2400">
                <a:solidFill>
                  <a:srgbClr val="000000"/>
                </a:solidFill>
                <a:latin typeface="Roboto"/>
                <a:ea typeface="Roboto"/>
              </a:rPr>
              <a:t>Section</a:t>
            </a:r>
            <a:endParaRPr/>
          </a:p>
          <a:p>
            <a:pPr>
              <a:lnSpc>
                <a:spcPct val="114000"/>
              </a:lnSpc>
            </a:pPr>
            <a:r>
              <a:rPr lang="en-US">
                <a:solidFill>
                  <a:srgbClr val="000000"/>
                </a:solidFill>
                <a:latin typeface="Roboto"/>
                <a:ea typeface="Roboto"/>
              </a:rPr>
              <a:t>Este elemento es usado para agrupar elementos cuya temática se encuentre  relacionada, eso puede sonar parecido a la función de la etiqueta </a:t>
            </a:r>
            <a:r>
              <a:rPr b="1" lang="en-US">
                <a:solidFill>
                  <a:srgbClr val="000000"/>
                </a:solidFill>
                <a:latin typeface="Roboto"/>
                <a:ea typeface="Roboto"/>
              </a:rPr>
              <a:t>div</a:t>
            </a:r>
            <a:r>
              <a:rPr lang="en-US">
                <a:solidFill>
                  <a:srgbClr val="000000"/>
                </a:solidFill>
                <a:latin typeface="Roboto"/>
                <a:ea typeface="Roboto"/>
              </a:rPr>
              <a:t>. La  diferencia entre esta etiqueta y la etiqueta </a:t>
            </a:r>
            <a:r>
              <a:rPr b="1" lang="en-US">
                <a:solidFill>
                  <a:srgbClr val="000000"/>
                </a:solidFill>
                <a:latin typeface="Roboto"/>
                <a:ea typeface="Roboto"/>
              </a:rPr>
              <a:t>div </a:t>
            </a:r>
            <a:r>
              <a:rPr lang="en-US">
                <a:solidFill>
                  <a:srgbClr val="000000"/>
                </a:solidFill>
                <a:latin typeface="Roboto"/>
                <a:ea typeface="Roboto"/>
              </a:rPr>
              <a:t>es que el </a:t>
            </a:r>
            <a:r>
              <a:rPr b="1" lang="en-US">
                <a:solidFill>
                  <a:srgbClr val="000000"/>
                </a:solidFill>
                <a:latin typeface="Roboto"/>
                <a:ea typeface="Roboto"/>
              </a:rPr>
              <a:t>div </a:t>
            </a:r>
            <a:r>
              <a:rPr lang="en-US">
                <a:solidFill>
                  <a:srgbClr val="000000"/>
                </a:solidFill>
                <a:latin typeface="Roboto"/>
                <a:ea typeface="Roboto"/>
              </a:rPr>
              <a:t>no tiene ningún  significado semántico por lo que no nos dice nada sobre el contenido que se  encuentra</a:t>
            </a:r>
            <a:r>
              <a:rPr lang="en-US">
                <a:solidFill>
                  <a:srgbClr val="000000"/>
                </a:solidFill>
                <a:latin typeface="Roboto"/>
                <a:ea typeface="Roboto"/>
              </a:rPr>
              <a:t>	</a:t>
            </a:r>
            <a:r>
              <a:rPr lang="en-US">
                <a:solidFill>
                  <a:srgbClr val="000000"/>
                </a:solidFill>
                <a:latin typeface="Roboto"/>
                <a:ea typeface="Roboto"/>
              </a:rPr>
              <a:t>dentro.</a:t>
            </a:r>
            <a:r>
              <a:rPr lang="en-US">
                <a:solidFill>
                  <a:srgbClr val="000000"/>
                </a:solidFill>
                <a:latin typeface="Roboto"/>
                <a:ea typeface="Roboto"/>
              </a:rPr>
              <a:t>	</a:t>
            </a:r>
            <a:r>
              <a:rPr lang="en-US">
                <a:solidFill>
                  <a:srgbClr val="000000"/>
                </a:solidFill>
                <a:latin typeface="Roboto"/>
                <a:ea typeface="Roboto"/>
              </a:rPr>
              <a:t>Por</a:t>
            </a:r>
            <a:r>
              <a:rPr lang="en-US">
                <a:solidFill>
                  <a:srgbClr val="000000"/>
                </a:solidFill>
                <a:latin typeface="Roboto"/>
                <a:ea typeface="Roboto"/>
              </a:rPr>
              <a:t>	</a:t>
            </a:r>
            <a:r>
              <a:rPr lang="en-US">
                <a:solidFill>
                  <a:srgbClr val="000000"/>
                </a:solidFill>
                <a:latin typeface="Roboto"/>
                <a:ea typeface="Roboto"/>
              </a:rPr>
              <a:t>otra</a:t>
            </a:r>
            <a:r>
              <a:rPr lang="en-US">
                <a:solidFill>
                  <a:srgbClr val="000000"/>
                </a:solidFill>
                <a:latin typeface="Roboto"/>
                <a:ea typeface="Roboto"/>
              </a:rPr>
              <a:t>	</a:t>
            </a:r>
            <a:r>
              <a:rPr lang="en-US">
                <a:solidFill>
                  <a:srgbClr val="000000"/>
                </a:solidFill>
                <a:latin typeface="Roboto"/>
                <a:ea typeface="Roboto"/>
              </a:rPr>
              <a:t>parte</a:t>
            </a:r>
            <a:r>
              <a:rPr lang="en-US">
                <a:solidFill>
                  <a:srgbClr val="000000"/>
                </a:solidFill>
                <a:latin typeface="Roboto"/>
                <a:ea typeface="Roboto"/>
              </a:rPr>
              <a:t>	</a:t>
            </a:r>
            <a:r>
              <a:rPr lang="en-US">
                <a:solidFill>
                  <a:srgbClr val="000000"/>
                </a:solidFill>
                <a:latin typeface="Roboto"/>
                <a:ea typeface="Roboto"/>
              </a:rPr>
              <a:t>la</a:t>
            </a:r>
            <a:r>
              <a:rPr lang="en-US">
                <a:solidFill>
                  <a:srgbClr val="000000"/>
                </a:solidFill>
                <a:latin typeface="Roboto"/>
                <a:ea typeface="Roboto"/>
              </a:rPr>
              <a:t>	</a:t>
            </a:r>
            <a:r>
              <a:rPr lang="en-US">
                <a:solidFill>
                  <a:srgbClr val="000000"/>
                </a:solidFill>
                <a:latin typeface="Roboto"/>
                <a:ea typeface="Roboto"/>
              </a:rPr>
              <a:t>etiqueta</a:t>
            </a:r>
            <a:r>
              <a:rPr lang="en-US">
                <a:solidFill>
                  <a:srgbClr val="000000"/>
                </a:solidFill>
                <a:latin typeface="Roboto"/>
                <a:ea typeface="Roboto"/>
              </a:rPr>
              <a:t>	</a:t>
            </a:r>
            <a:r>
              <a:rPr b="1" lang="en-US">
                <a:solidFill>
                  <a:srgbClr val="000000"/>
                </a:solidFill>
                <a:latin typeface="Roboto"/>
                <a:ea typeface="Roboto"/>
              </a:rPr>
              <a:t>section</a:t>
            </a:r>
            <a:r>
              <a:rPr b="1" lang="en-US">
                <a:solidFill>
                  <a:srgbClr val="000000"/>
                </a:solidFill>
                <a:latin typeface="Roboto"/>
                <a:ea typeface="Roboto"/>
              </a:rPr>
              <a:t>	</a:t>
            </a:r>
            <a:r>
              <a:rPr lang="en-US">
                <a:solidFill>
                  <a:srgbClr val="000000"/>
                </a:solidFill>
                <a:latin typeface="Roboto"/>
                <a:ea typeface="Roboto"/>
              </a:rPr>
              <a:t>es</a:t>
            </a:r>
            <a:r>
              <a:rPr lang="en-US">
                <a:solidFill>
                  <a:srgbClr val="000000"/>
                </a:solidFill>
                <a:latin typeface="Roboto"/>
                <a:ea typeface="Roboto"/>
              </a:rPr>
              <a:t>	</a:t>
            </a:r>
            <a:r>
              <a:rPr lang="en-US">
                <a:solidFill>
                  <a:srgbClr val="000000"/>
                </a:solidFill>
                <a:latin typeface="Roboto"/>
                <a:ea typeface="Roboto"/>
              </a:rPr>
              <a:t>usada  específicamente para agrupar contenido relacionado.</a:t>
            </a:r>
            <a:endParaRPr/>
          </a:p>
          <a:p>
            <a:pPr>
              <a:lnSpc>
                <a:spcPct val="100000"/>
              </a:lnSpc>
            </a:pPr>
            <a:endParaRPr/>
          </a:p>
          <a:p>
            <a:pPr algn="just">
              <a:lnSpc>
                <a:spcPct val="114000"/>
              </a:lnSpc>
            </a:pPr>
            <a:r>
              <a:rPr lang="en-US">
                <a:solidFill>
                  <a:srgbClr val="000000"/>
                </a:solidFill>
                <a:latin typeface="Roboto"/>
                <a:ea typeface="Roboto"/>
              </a:rPr>
              <a:t>Por lo general podemos cambiar alguna de nuestras etiquetas </a:t>
            </a:r>
            <a:r>
              <a:rPr b="1" lang="en-US">
                <a:solidFill>
                  <a:srgbClr val="000000"/>
                </a:solidFill>
                <a:latin typeface="Roboto"/>
                <a:ea typeface="Roboto"/>
              </a:rPr>
              <a:t>div </a:t>
            </a:r>
            <a:r>
              <a:rPr lang="en-US">
                <a:solidFill>
                  <a:srgbClr val="000000"/>
                </a:solidFill>
                <a:latin typeface="Roboto"/>
                <a:ea typeface="Roboto"/>
              </a:rPr>
              <a:t>por </a:t>
            </a:r>
            <a:r>
              <a:rPr b="1" lang="en-US">
                <a:solidFill>
                  <a:srgbClr val="000000"/>
                </a:solidFill>
                <a:latin typeface="Roboto"/>
                <a:ea typeface="Roboto"/>
              </a:rPr>
              <a:t>section  </a:t>
            </a:r>
            <a:r>
              <a:rPr lang="en-US">
                <a:solidFill>
                  <a:srgbClr val="000000"/>
                </a:solidFill>
                <a:latin typeface="Roboto"/>
                <a:ea typeface="Roboto"/>
              </a:rPr>
              <a:t>y posiblemente estemos haciendo un uso indicado de la etiqueta </a:t>
            </a:r>
            <a:r>
              <a:rPr b="1" lang="en-US">
                <a:solidFill>
                  <a:srgbClr val="000000"/>
                </a:solidFill>
                <a:latin typeface="Roboto"/>
                <a:ea typeface="Roboto"/>
              </a:rPr>
              <a:t>section</a:t>
            </a:r>
            <a:r>
              <a:rPr lang="en-US">
                <a:solidFill>
                  <a:srgbClr val="000000"/>
                </a:solidFill>
                <a:latin typeface="Roboto"/>
                <a:ea typeface="Roboto"/>
              </a:rPr>
              <a:t>. Lo  que siempre debemos tener en cuenta para saber si estamos haciendo buen  uso de esta herramienta es: "¿El contenido que estoy agrupando esta  relacionado?"</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32" name="TextShape 1"/>
          <p:cNvSpPr txBox="1"/>
          <p:nvPr/>
        </p:nvSpPr>
        <p:spPr>
          <a:xfrm>
            <a:off x="734760" y="1266480"/>
            <a:ext cx="7673760" cy="2165760"/>
          </a:xfrm>
          <a:prstGeom prst="rect">
            <a:avLst/>
          </a:prstGeom>
        </p:spPr>
        <p:txBody>
          <a:bodyPr lIns="0" rIns="0" tIns="0" bIns="0"/>
          <a:p>
            <a:pPr>
              <a:lnSpc>
                <a:spcPct val="100000"/>
              </a:lnSpc>
            </a:pPr>
            <a:r>
              <a:rPr lang="en-US">
                <a:solidFill>
                  <a:srgbClr val="000000"/>
                </a:solidFill>
                <a:latin typeface="Roboto"/>
                <a:ea typeface="Roboto"/>
              </a:rPr>
              <a:t>&lt;</a:t>
            </a:r>
            <a:r>
              <a:rPr lang="en-US">
                <a:solidFill>
                  <a:srgbClr val="9900ff"/>
                </a:solidFill>
                <a:latin typeface="Roboto"/>
                <a:ea typeface="Roboto"/>
              </a:rPr>
              <a:t>section</a:t>
            </a:r>
            <a:r>
              <a:rPr lang="en-US">
                <a:solidFill>
                  <a:srgbClr val="000000"/>
                </a:solidFill>
                <a:latin typeface="Roboto"/>
                <a:ea typeface="Roboto"/>
              </a:rPr>
              <a:t>&gt;</a:t>
            </a:r>
            <a:endParaRPr/>
          </a:p>
          <a:p>
            <a:pPr>
              <a:lnSpc>
                <a:spcPct val="100000"/>
              </a:lnSpc>
            </a:pPr>
            <a:r>
              <a:rPr lang="en-US">
                <a:solidFill>
                  <a:srgbClr val="000000"/>
                </a:solidFill>
                <a:latin typeface="Roboto"/>
                <a:ea typeface="Roboto"/>
              </a:rPr>
              <a:t>&lt;</a:t>
            </a:r>
            <a:r>
              <a:rPr lang="en-US">
                <a:solidFill>
                  <a:srgbClr val="9900ff"/>
                </a:solidFill>
                <a:latin typeface="Roboto"/>
                <a:ea typeface="Roboto"/>
              </a:rPr>
              <a:t>h1</a:t>
            </a:r>
            <a:r>
              <a:rPr lang="en-US">
                <a:solidFill>
                  <a:srgbClr val="000000"/>
                </a:solidFill>
                <a:latin typeface="Roboto"/>
                <a:ea typeface="Roboto"/>
              </a:rPr>
              <a:t>&gt;Mi primera Seccion en HTML5&lt;/</a:t>
            </a:r>
            <a:r>
              <a:rPr lang="en-US">
                <a:solidFill>
                  <a:srgbClr val="9900ff"/>
                </a:solidFill>
                <a:latin typeface="Roboto"/>
                <a:ea typeface="Roboto"/>
              </a:rPr>
              <a:t>h1</a:t>
            </a:r>
            <a:r>
              <a:rPr lang="en-US">
                <a:solidFill>
                  <a:srgbClr val="000000"/>
                </a:solidFill>
                <a:latin typeface="Roboto"/>
                <a:ea typeface="Roboto"/>
              </a:rPr>
              <a:t>&gt;</a:t>
            </a:r>
            <a:endParaRPr/>
          </a:p>
          <a:p>
            <a:pPr>
              <a:lnSpc>
                <a:spcPct val="100000"/>
              </a:lnSpc>
            </a:pPr>
            <a:r>
              <a:rPr lang="en-US">
                <a:solidFill>
                  <a:srgbClr val="000000"/>
                </a:solidFill>
                <a:latin typeface="Roboto"/>
                <a:ea typeface="Roboto"/>
              </a:rPr>
              <a:t>&lt;</a:t>
            </a:r>
            <a:r>
              <a:rPr lang="en-US">
                <a:solidFill>
                  <a:srgbClr val="9900ff"/>
                </a:solidFill>
                <a:latin typeface="Roboto"/>
                <a:ea typeface="Roboto"/>
              </a:rPr>
              <a:t>p</a:t>
            </a:r>
            <a:r>
              <a:rPr lang="en-US">
                <a:solidFill>
                  <a:srgbClr val="000000"/>
                </a:solidFill>
                <a:latin typeface="Roboto"/>
                <a:ea typeface="Roboto"/>
              </a:rPr>
              <a:t>&gt; Lorem ipsum dolor sit amet... &lt;/</a:t>
            </a:r>
            <a:r>
              <a:rPr lang="en-US">
                <a:solidFill>
                  <a:srgbClr val="9900ff"/>
                </a:solidFill>
                <a:latin typeface="Roboto"/>
                <a:ea typeface="Roboto"/>
              </a:rPr>
              <a:t>p</a:t>
            </a:r>
            <a:r>
              <a:rPr lang="en-US">
                <a:solidFill>
                  <a:srgbClr val="000000"/>
                </a:solidFill>
                <a:latin typeface="Roboto"/>
                <a:ea typeface="Roboto"/>
              </a:rPr>
              <a:t>&gt;</a:t>
            </a:r>
            <a:endParaRPr/>
          </a:p>
          <a:p>
            <a:pPr>
              <a:lnSpc>
                <a:spcPct val="100000"/>
              </a:lnSpc>
            </a:pPr>
            <a:r>
              <a:rPr lang="en-US">
                <a:solidFill>
                  <a:srgbClr val="000000"/>
                </a:solidFill>
                <a:latin typeface="Roboto"/>
                <a:ea typeface="Roboto"/>
              </a:rPr>
              <a:t>&lt;</a:t>
            </a:r>
            <a:r>
              <a:rPr lang="en-US">
                <a:solidFill>
                  <a:srgbClr val="9900ff"/>
                </a:solidFill>
                <a:latin typeface="Roboto"/>
                <a:ea typeface="Roboto"/>
              </a:rPr>
              <a:t>p</a:t>
            </a:r>
            <a:r>
              <a:rPr lang="en-US">
                <a:solidFill>
                  <a:srgbClr val="000000"/>
                </a:solidFill>
                <a:latin typeface="Roboto"/>
                <a:ea typeface="Roboto"/>
              </a:rPr>
              <a:t>&gt; Lorem ipsum dolor sit amet ... &lt;/</a:t>
            </a:r>
            <a:r>
              <a:rPr lang="en-US">
                <a:solidFill>
                  <a:srgbClr val="9900ff"/>
                </a:solidFill>
                <a:latin typeface="Roboto"/>
                <a:ea typeface="Roboto"/>
              </a:rPr>
              <a:t>p</a:t>
            </a:r>
            <a:r>
              <a:rPr lang="en-US">
                <a:solidFill>
                  <a:srgbClr val="000000"/>
                </a:solidFill>
                <a:latin typeface="Roboto"/>
                <a:ea typeface="Roboto"/>
              </a:rPr>
              <a:t>&gt;</a:t>
            </a:r>
            <a:endParaRPr/>
          </a:p>
          <a:p>
            <a:pPr>
              <a:lnSpc>
                <a:spcPct val="100000"/>
              </a:lnSpc>
            </a:pPr>
            <a:r>
              <a:rPr lang="en-US">
                <a:solidFill>
                  <a:srgbClr val="000000"/>
                </a:solidFill>
                <a:latin typeface="Roboto"/>
                <a:ea typeface="Roboto"/>
              </a:rPr>
              <a:t>&lt;</a:t>
            </a:r>
            <a:r>
              <a:rPr lang="en-US">
                <a:solidFill>
                  <a:srgbClr val="9900ff"/>
                </a:solidFill>
                <a:latin typeface="Roboto"/>
                <a:ea typeface="Roboto"/>
              </a:rPr>
              <a:t>span</a:t>
            </a:r>
            <a:r>
              <a:rPr lang="en-US">
                <a:solidFill>
                  <a:srgbClr val="000000"/>
                </a:solidFill>
                <a:latin typeface="Roboto"/>
                <a:ea typeface="Roboto"/>
              </a:rPr>
              <a:t>&gt;Autor: André Ivan&lt;/</a:t>
            </a:r>
            <a:r>
              <a:rPr lang="en-US">
                <a:solidFill>
                  <a:srgbClr val="9900ff"/>
                </a:solidFill>
                <a:latin typeface="Roboto"/>
                <a:ea typeface="Roboto"/>
              </a:rPr>
              <a:t>span</a:t>
            </a:r>
            <a:r>
              <a:rPr lang="en-US">
                <a:solidFill>
                  <a:srgbClr val="000000"/>
                </a:solidFill>
                <a:latin typeface="Roboto"/>
                <a:ea typeface="Roboto"/>
              </a:rPr>
              <a:t>&gt;</a:t>
            </a:r>
            <a:endParaRPr/>
          </a:p>
          <a:p>
            <a:pPr>
              <a:lnSpc>
                <a:spcPct val="100000"/>
              </a:lnSpc>
            </a:pPr>
            <a:r>
              <a:rPr lang="en-US">
                <a:solidFill>
                  <a:srgbClr val="000000"/>
                </a:solidFill>
                <a:latin typeface="Roboto"/>
                <a:ea typeface="Roboto"/>
              </a:rPr>
              <a:t>&lt;</a:t>
            </a:r>
            <a:r>
              <a:rPr lang="en-US">
                <a:solidFill>
                  <a:srgbClr val="9900ff"/>
                </a:solidFill>
                <a:latin typeface="Roboto"/>
                <a:ea typeface="Roboto"/>
              </a:rPr>
              <a:t>span</a:t>
            </a:r>
            <a:r>
              <a:rPr lang="en-US">
                <a:solidFill>
                  <a:srgbClr val="000000"/>
                </a:solidFill>
                <a:latin typeface="Roboto"/>
                <a:ea typeface="Roboto"/>
              </a:rPr>
              <a:t>&gt;Licencia MIT&lt;/</a:t>
            </a:r>
            <a:r>
              <a:rPr lang="en-US">
                <a:solidFill>
                  <a:srgbClr val="9900ff"/>
                </a:solidFill>
                <a:latin typeface="Roboto"/>
                <a:ea typeface="Roboto"/>
              </a:rPr>
              <a:t>span</a:t>
            </a:r>
            <a:r>
              <a:rPr lang="en-US">
                <a:solidFill>
                  <a:srgbClr val="000000"/>
                </a:solidFill>
                <a:latin typeface="Roboto"/>
                <a:ea typeface="Roboto"/>
              </a:rPr>
              <a:t>&gt;</a:t>
            </a:r>
            <a:endParaRPr/>
          </a:p>
          <a:p>
            <a:pPr>
              <a:lnSpc>
                <a:spcPct val="100000"/>
              </a:lnSpc>
            </a:pPr>
            <a:r>
              <a:rPr lang="en-US">
                <a:solidFill>
                  <a:srgbClr val="000000"/>
                </a:solidFill>
                <a:latin typeface="Roboto"/>
                <a:ea typeface="Roboto"/>
              </a:rPr>
              <a:t>&lt;/</a:t>
            </a:r>
            <a:r>
              <a:rPr lang="en-US">
                <a:solidFill>
                  <a:srgbClr val="9900ff"/>
                </a:solidFill>
                <a:latin typeface="Roboto"/>
                <a:ea typeface="Roboto"/>
              </a:rPr>
              <a:t>section</a:t>
            </a:r>
            <a:r>
              <a:rPr lang="en-US">
                <a:solidFill>
                  <a:srgbClr val="000000"/>
                </a:solidFill>
                <a:latin typeface="Roboto"/>
                <a:ea typeface="Roboto"/>
              </a:rPr>
              <a:t>&gt;</a:t>
            </a:r>
            <a:endParaRPr/>
          </a:p>
        </p:txBody>
      </p:sp>
      <p:sp>
        <p:nvSpPr>
          <p:cNvPr id="333" name="TextShape 2"/>
          <p:cNvSpPr txBox="1"/>
          <p:nvPr/>
        </p:nvSpPr>
        <p:spPr>
          <a:xfrm>
            <a:off x="657000" y="255600"/>
            <a:ext cx="7829280" cy="675720"/>
          </a:xfrm>
          <a:prstGeom prst="rect">
            <a:avLst/>
          </a:prstGeom>
        </p:spPr>
        <p:txBody>
          <a:bodyPr lIns="0" rIns="0" tIns="38880" bIns="0"/>
          <a:p>
            <a:pPr>
              <a:lnSpc>
                <a:spcPct val="100000"/>
              </a:lnSpc>
            </a:pPr>
            <a:r>
              <a:rPr lang="en-US" sz="3000">
                <a:solidFill>
                  <a:srgbClr val="000000"/>
                </a:solidFill>
                <a:latin typeface="Roboto"/>
                <a:ea typeface="Roboto"/>
              </a:rPr>
              <a:t>Etiquetas Semánticas </a:t>
            </a:r>
            <a:r>
              <a:rPr lang="en-US" sz="3000">
                <a:solidFill>
                  <a:srgbClr val="424242"/>
                </a:solidFill>
                <a:latin typeface="Roboto"/>
                <a:ea typeface="Roboto"/>
              </a:rPr>
              <a:t>&lt;</a:t>
            </a:r>
            <a:r>
              <a:rPr lang="en-US" sz="3000">
                <a:solidFill>
                  <a:srgbClr val="000000"/>
                </a:solidFill>
                <a:latin typeface="Roboto"/>
                <a:ea typeface="Roboto"/>
              </a:rPr>
              <a:t>HTML5</a:t>
            </a:r>
            <a:r>
              <a:rPr lang="en-US" sz="3000">
                <a:solidFill>
                  <a:srgbClr val="424242"/>
                </a:solidFill>
                <a:latin typeface="Roboto"/>
                <a:ea typeface="Roboto"/>
              </a:rPr>
              <a:t>&gt;  / &lt;section&gt;</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34" name="CustomShape 1"/>
          <p:cNvSpPr/>
          <p:nvPr/>
        </p:nvSpPr>
        <p:spPr>
          <a:xfrm>
            <a:off x="523800" y="997920"/>
            <a:ext cx="8096040" cy="3216600"/>
          </a:xfrm>
          <a:prstGeom prst="rect">
            <a:avLst/>
          </a:prstGeom>
          <a:noFill/>
          <a:ln>
            <a:noFill/>
          </a:ln>
        </p:spPr>
        <p:txBody>
          <a:bodyPr lIns="0" rIns="0" tIns="0" bIns="0"/>
          <a:p>
            <a:pPr algn="just">
              <a:lnSpc>
                <a:spcPct val="100000"/>
              </a:lnSpc>
            </a:pPr>
            <a:r>
              <a:rPr b="1" lang="en-US" sz="2400">
                <a:solidFill>
                  <a:srgbClr val="434343"/>
                </a:solidFill>
                <a:latin typeface="Roboto"/>
                <a:ea typeface="Roboto"/>
              </a:rPr>
              <a:t>Header</a:t>
            </a:r>
            <a:endParaRPr/>
          </a:p>
          <a:p>
            <a:pPr algn="just">
              <a:lnSpc>
                <a:spcPct val="114000"/>
              </a:lnSpc>
            </a:pPr>
            <a:r>
              <a:rPr lang="en-US">
                <a:solidFill>
                  <a:srgbClr val="434343"/>
                </a:solidFill>
                <a:latin typeface="Roboto"/>
                <a:ea typeface="Roboto"/>
              </a:rPr>
              <a:t>La especificación HTML5 describe el elemento header como un contenedor  para un grupo de contenido introductorio o navegacional. Este tipo de  contenido es el que se espera en la cabecera de la página, pero la diferencia  de esta etiqueta con la palabra header( que se refiere al encabezado de la  página), es que esta etiqueta puede ser interna a otra de las etiquetas HTML5.</a:t>
            </a:r>
            <a:endParaRPr/>
          </a:p>
          <a:p>
            <a:pPr>
              <a:lnSpc>
                <a:spcPct val="100000"/>
              </a:lnSpc>
            </a:pPr>
            <a:endParaRPr/>
          </a:p>
          <a:p>
            <a:pPr algn="just">
              <a:lnSpc>
                <a:spcPct val="114000"/>
              </a:lnSpc>
            </a:pPr>
            <a:r>
              <a:rPr lang="en-US">
                <a:solidFill>
                  <a:srgbClr val="434343"/>
                </a:solidFill>
                <a:latin typeface="Roboto"/>
                <a:ea typeface="Roboto"/>
              </a:rPr>
              <a:t>Lo que sugiere que la etiqueta </a:t>
            </a:r>
            <a:r>
              <a:rPr b="1" lang="en-US">
                <a:solidFill>
                  <a:srgbClr val="434343"/>
                </a:solidFill>
                <a:latin typeface="Roboto"/>
                <a:ea typeface="Roboto"/>
              </a:rPr>
              <a:t>header </a:t>
            </a:r>
            <a:r>
              <a:rPr lang="en-US">
                <a:solidFill>
                  <a:srgbClr val="434343"/>
                </a:solidFill>
                <a:latin typeface="Roboto"/>
                <a:ea typeface="Roboto"/>
              </a:rPr>
              <a:t>puede ser usada para hacer la cabecera  de la página y para identificar cualquier cabecera de una section interna o  artículo.</a:t>
            </a:r>
            <a:endParaRPr/>
          </a:p>
        </p:txBody>
      </p:sp>
      <p:sp>
        <p:nvSpPr>
          <p:cNvPr id="335" name="TextShape 2"/>
          <p:cNvSpPr txBox="1"/>
          <p:nvPr/>
        </p:nvSpPr>
        <p:spPr>
          <a:xfrm>
            <a:off x="700920" y="255600"/>
            <a:ext cx="7741800" cy="675720"/>
          </a:xfrm>
          <a:prstGeom prst="rect">
            <a:avLst/>
          </a:prstGeom>
        </p:spPr>
        <p:txBody>
          <a:bodyPr lIns="0" rIns="0" tIns="38880" bIns="0"/>
          <a:p>
            <a:pPr>
              <a:lnSpc>
                <a:spcPct val="100000"/>
              </a:lnSpc>
            </a:pPr>
            <a:r>
              <a:rPr lang="en-US" sz="3000">
                <a:solidFill>
                  <a:srgbClr val="434343"/>
                </a:solidFill>
                <a:latin typeface="Roboto"/>
                <a:ea typeface="Roboto"/>
              </a:rPr>
              <a:t>Etiquetas Semánticas &lt;HTML5&gt;  / &lt;header&gt;</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36" name="CustomShape 1"/>
          <p:cNvSpPr/>
          <p:nvPr/>
        </p:nvSpPr>
        <p:spPr>
          <a:xfrm>
            <a:off x="523800" y="1159200"/>
            <a:ext cx="4633200" cy="3422880"/>
          </a:xfrm>
          <a:prstGeom prst="rect">
            <a:avLst/>
          </a:prstGeom>
          <a:noFill/>
          <a:ln>
            <a:noFill/>
          </a:ln>
        </p:spPr>
        <p:txBody>
          <a:bodyPr lIns="0" rIns="0" tIns="0" bIns="0"/>
          <a:p>
            <a:pPr>
              <a:lnSpc>
                <a:spcPct val="100000"/>
              </a:lnSpc>
            </a:pPr>
            <a:r>
              <a:rPr lang="en-US">
                <a:solidFill>
                  <a:srgbClr val="000000"/>
                </a:solidFill>
                <a:latin typeface="Allerta"/>
                <a:ea typeface="Allerta"/>
              </a:rPr>
              <a:t>&lt;!-- Cabecera del Site --&gt;</a:t>
            </a:r>
            <a:endParaRPr/>
          </a:p>
          <a:p>
            <a:pPr>
              <a:lnSpc>
                <a:spcPct val="100000"/>
              </a:lnSpc>
            </a:pPr>
            <a:r>
              <a:rPr lang="en-US">
                <a:solidFill>
                  <a:srgbClr val="000000"/>
                </a:solidFill>
                <a:latin typeface="Allerta"/>
                <a:ea typeface="Allerta"/>
              </a:rPr>
              <a:t>&lt;</a:t>
            </a:r>
            <a:r>
              <a:rPr lang="en-US">
                <a:solidFill>
                  <a:srgbClr val="9900ff"/>
                </a:solidFill>
                <a:latin typeface="Allerta"/>
                <a:ea typeface="Allerta"/>
              </a:rPr>
              <a:t>header</a:t>
            </a:r>
            <a:r>
              <a:rPr lang="en-US">
                <a:solidFill>
                  <a:srgbClr val="000000"/>
                </a:solidFill>
                <a:latin typeface="Allerta"/>
                <a:ea typeface="Allerta"/>
              </a:rPr>
              <a:t>&gt;</a:t>
            </a:r>
            <a:endParaRPr/>
          </a:p>
          <a:p>
            <a:pPr>
              <a:lnSpc>
                <a:spcPct val="100000"/>
              </a:lnSpc>
            </a:pPr>
            <a:r>
              <a:rPr lang="en-US">
                <a:solidFill>
                  <a:srgbClr val="000000"/>
                </a:solidFill>
                <a:latin typeface="Allerta"/>
                <a:ea typeface="Allerta"/>
              </a:rPr>
              <a:t>&lt;</a:t>
            </a:r>
            <a:r>
              <a:rPr lang="en-US">
                <a:solidFill>
                  <a:srgbClr val="9900ff"/>
                </a:solidFill>
                <a:latin typeface="Allerta"/>
                <a:ea typeface="Allerta"/>
              </a:rPr>
              <a:t>h1</a:t>
            </a:r>
            <a:r>
              <a:rPr lang="en-US">
                <a:solidFill>
                  <a:srgbClr val="000000"/>
                </a:solidFill>
                <a:latin typeface="Allerta"/>
                <a:ea typeface="Allerta"/>
              </a:rPr>
              <a:t>&gt;Mi sitio en HTML5&lt;/</a:t>
            </a:r>
            <a:r>
              <a:rPr lang="en-US">
                <a:solidFill>
                  <a:srgbClr val="9900ff"/>
                </a:solidFill>
                <a:latin typeface="Allerta"/>
                <a:ea typeface="Allerta"/>
              </a:rPr>
              <a:t>h1</a:t>
            </a:r>
            <a:r>
              <a:rPr lang="en-US">
                <a:solidFill>
                  <a:srgbClr val="000000"/>
                </a:solidFill>
                <a:latin typeface="Allerta"/>
                <a:ea typeface="Allerta"/>
              </a:rPr>
              <a:t>&gt;</a:t>
            </a:r>
            <a:endParaRPr/>
          </a:p>
          <a:p>
            <a:pPr algn="ctr">
              <a:lnSpc>
                <a:spcPct val="100000"/>
              </a:lnSpc>
            </a:pPr>
            <a:r>
              <a:rPr lang="en-US">
                <a:solidFill>
                  <a:srgbClr val="000000"/>
                </a:solidFill>
                <a:latin typeface="Allerta"/>
                <a:ea typeface="Allerta"/>
              </a:rPr>
              <a:t>&lt;/</a:t>
            </a:r>
            <a:r>
              <a:rPr lang="en-US">
                <a:solidFill>
                  <a:srgbClr val="9900ff"/>
                </a:solidFill>
                <a:latin typeface="Allerta"/>
                <a:ea typeface="Allerta"/>
              </a:rPr>
              <a:t>header</a:t>
            </a:r>
            <a:r>
              <a:rPr lang="en-US">
                <a:solidFill>
                  <a:srgbClr val="000000"/>
                </a:solidFill>
                <a:latin typeface="Allerta"/>
                <a:ea typeface="Allerta"/>
              </a:rPr>
              <a:t>&gt;</a:t>
            </a:r>
            <a:endParaRPr/>
          </a:p>
          <a:p>
            <a:pPr>
              <a:lnSpc>
                <a:spcPct val="100000"/>
              </a:lnSpc>
            </a:pPr>
            <a:endParaRPr/>
          </a:p>
          <a:p>
            <a:pPr>
              <a:lnSpc>
                <a:spcPct val="100000"/>
              </a:lnSpc>
            </a:pPr>
            <a:r>
              <a:rPr lang="en-US">
                <a:solidFill>
                  <a:srgbClr val="000000"/>
                </a:solidFill>
                <a:latin typeface="Allerta"/>
                <a:ea typeface="Allerta"/>
              </a:rPr>
              <a:t>&lt;!-- Cabecera de una Sección --&gt;</a:t>
            </a:r>
            <a:endParaRPr/>
          </a:p>
          <a:p>
            <a:pPr>
              <a:lnSpc>
                <a:spcPct val="100000"/>
              </a:lnSpc>
            </a:pPr>
            <a:r>
              <a:rPr lang="en-US">
                <a:solidFill>
                  <a:srgbClr val="000000"/>
                </a:solidFill>
                <a:latin typeface="Allerta"/>
                <a:ea typeface="Allerta"/>
              </a:rPr>
              <a:t>&lt;</a:t>
            </a:r>
            <a:r>
              <a:rPr lang="en-US">
                <a:solidFill>
                  <a:srgbClr val="9900ff"/>
                </a:solidFill>
                <a:latin typeface="Allerta"/>
                <a:ea typeface="Allerta"/>
              </a:rPr>
              <a:t>section</a:t>
            </a:r>
            <a:r>
              <a:rPr lang="en-US">
                <a:solidFill>
                  <a:srgbClr val="000000"/>
                </a:solidFill>
                <a:latin typeface="Allerta"/>
                <a:ea typeface="Allerta"/>
              </a:rPr>
              <a:t>&gt;</a:t>
            </a:r>
            <a:endParaRPr/>
          </a:p>
          <a:p>
            <a:pPr algn="ctr">
              <a:lnSpc>
                <a:spcPct val="100000"/>
              </a:lnSpc>
            </a:pPr>
            <a:r>
              <a:rPr lang="en-US">
                <a:solidFill>
                  <a:srgbClr val="000000"/>
                </a:solidFill>
                <a:latin typeface="Allerta"/>
                <a:ea typeface="Allerta"/>
              </a:rPr>
              <a:t>&lt;</a:t>
            </a:r>
            <a:r>
              <a:rPr lang="en-US">
                <a:solidFill>
                  <a:srgbClr val="9900ff"/>
                </a:solidFill>
                <a:latin typeface="Allerta"/>
                <a:ea typeface="Allerta"/>
              </a:rPr>
              <a:t>header</a:t>
            </a:r>
            <a:r>
              <a:rPr lang="en-US">
                <a:solidFill>
                  <a:srgbClr val="000000"/>
                </a:solidFill>
                <a:latin typeface="Allerta"/>
                <a:ea typeface="Allerta"/>
              </a:rPr>
              <a:t>&gt;</a:t>
            </a:r>
            <a:endParaRPr/>
          </a:p>
          <a:p>
            <a:pPr>
              <a:lnSpc>
                <a:spcPct val="100000"/>
              </a:lnSpc>
            </a:pPr>
            <a:r>
              <a:rPr lang="en-US">
                <a:solidFill>
                  <a:srgbClr val="000000"/>
                </a:solidFill>
                <a:latin typeface="Allerta"/>
                <a:ea typeface="Allerta"/>
              </a:rPr>
              <a:t>&lt;</a:t>
            </a:r>
            <a:r>
              <a:rPr lang="en-US">
                <a:solidFill>
                  <a:srgbClr val="9900ff"/>
                </a:solidFill>
                <a:latin typeface="Allerta"/>
                <a:ea typeface="Allerta"/>
              </a:rPr>
              <a:t>h1</a:t>
            </a:r>
            <a:r>
              <a:rPr lang="en-US">
                <a:solidFill>
                  <a:srgbClr val="000000"/>
                </a:solidFill>
                <a:latin typeface="Allerta"/>
                <a:ea typeface="Allerta"/>
              </a:rPr>
              <a:t>&gt; Mi primera Seccion en HTML5 &lt;/</a:t>
            </a:r>
            <a:r>
              <a:rPr lang="en-US">
                <a:solidFill>
                  <a:srgbClr val="9900ff"/>
                </a:solidFill>
                <a:latin typeface="Allerta"/>
                <a:ea typeface="Allerta"/>
              </a:rPr>
              <a:t>h1</a:t>
            </a:r>
            <a:r>
              <a:rPr lang="en-US">
                <a:solidFill>
                  <a:srgbClr val="000000"/>
                </a:solidFill>
                <a:latin typeface="Allerta"/>
                <a:ea typeface="Allerta"/>
              </a:rPr>
              <a:t>&gt;</a:t>
            </a:r>
            <a:endParaRPr/>
          </a:p>
          <a:p>
            <a:pPr>
              <a:lnSpc>
                <a:spcPct val="100000"/>
              </a:lnSpc>
            </a:pPr>
            <a:r>
              <a:rPr lang="en-US">
                <a:solidFill>
                  <a:srgbClr val="000000"/>
                </a:solidFill>
                <a:latin typeface="Allerta"/>
                <a:ea typeface="Allerta"/>
              </a:rPr>
              <a:t>&lt;/</a:t>
            </a:r>
            <a:r>
              <a:rPr lang="en-US">
                <a:solidFill>
                  <a:srgbClr val="9900ff"/>
                </a:solidFill>
                <a:latin typeface="Allerta"/>
                <a:ea typeface="Allerta"/>
              </a:rPr>
              <a:t>header</a:t>
            </a:r>
            <a:r>
              <a:rPr lang="en-US">
                <a:solidFill>
                  <a:srgbClr val="000000"/>
                </a:solidFill>
                <a:latin typeface="Allerta"/>
                <a:ea typeface="Allerta"/>
              </a:rPr>
              <a:t>&gt;</a:t>
            </a:r>
            <a:endParaRPr/>
          </a:p>
          <a:p>
            <a:pPr algn="ctr">
              <a:lnSpc>
                <a:spcPct val="100000"/>
              </a:lnSpc>
            </a:pPr>
            <a:r>
              <a:rPr lang="en-US">
                <a:solidFill>
                  <a:srgbClr val="000000"/>
                </a:solidFill>
                <a:latin typeface="Allerta"/>
                <a:ea typeface="Allerta"/>
              </a:rPr>
              <a:t>&lt;/</a:t>
            </a:r>
            <a:r>
              <a:rPr lang="en-US">
                <a:solidFill>
                  <a:srgbClr val="9900ff"/>
                </a:solidFill>
                <a:latin typeface="Allerta"/>
                <a:ea typeface="Allerta"/>
              </a:rPr>
              <a:t>section</a:t>
            </a:r>
            <a:r>
              <a:rPr lang="en-US">
                <a:solidFill>
                  <a:srgbClr val="000000"/>
                </a:solidFill>
                <a:latin typeface="Allerta"/>
                <a:ea typeface="Allerta"/>
              </a:rPr>
              <a:t>&gt;</a:t>
            </a:r>
            <a:endParaRPr/>
          </a:p>
        </p:txBody>
      </p:sp>
      <p:sp>
        <p:nvSpPr>
          <p:cNvPr id="337" name="TextShape 2"/>
          <p:cNvSpPr txBox="1"/>
          <p:nvPr/>
        </p:nvSpPr>
        <p:spPr>
          <a:xfrm>
            <a:off x="324000" y="243000"/>
            <a:ext cx="8496000" cy="676080"/>
          </a:xfrm>
          <a:prstGeom prst="rect">
            <a:avLst/>
          </a:prstGeom>
        </p:spPr>
        <p:txBody>
          <a:bodyPr lIns="0" rIns="0" tIns="38880" bIns="0"/>
          <a:p>
            <a:pPr>
              <a:lnSpc>
                <a:spcPct val="100000"/>
              </a:lnSpc>
            </a:pPr>
            <a:r>
              <a:rPr lang="en-US" sz="3000">
                <a:solidFill>
                  <a:srgbClr val="000000"/>
                </a:solidFill>
                <a:latin typeface="Verdana"/>
                <a:ea typeface="Verdana"/>
              </a:rPr>
              <a:t>Etiquetas Semánticas </a:t>
            </a:r>
            <a:r>
              <a:rPr lang="en-US" sz="3000">
                <a:solidFill>
                  <a:srgbClr val="424242"/>
                </a:solidFill>
                <a:latin typeface="Verdana"/>
                <a:ea typeface="Verdana"/>
              </a:rPr>
              <a:t>&lt;</a:t>
            </a:r>
            <a:r>
              <a:rPr lang="en-US" sz="3000">
                <a:solidFill>
                  <a:srgbClr val="000000"/>
                </a:solidFill>
                <a:latin typeface="Verdana"/>
                <a:ea typeface="Verdana"/>
              </a:rPr>
              <a:t>HTML5</a:t>
            </a:r>
            <a:r>
              <a:rPr lang="en-US" sz="3000">
                <a:solidFill>
                  <a:srgbClr val="424242"/>
                </a:solidFill>
                <a:latin typeface="Verdana"/>
                <a:ea typeface="Verdana"/>
              </a:rPr>
              <a:t>&gt;  / &lt;header&gt;</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38" name="TextShape 1"/>
          <p:cNvSpPr txBox="1"/>
          <p:nvPr/>
        </p:nvSpPr>
        <p:spPr>
          <a:xfrm>
            <a:off x="794160" y="267840"/>
            <a:ext cx="7554240" cy="675720"/>
          </a:xfrm>
          <a:prstGeom prst="rect">
            <a:avLst/>
          </a:prstGeom>
        </p:spPr>
        <p:txBody>
          <a:bodyPr lIns="0" rIns="0" tIns="38880" bIns="0"/>
          <a:p>
            <a:pPr>
              <a:lnSpc>
                <a:spcPct val="100000"/>
              </a:lnSpc>
            </a:pPr>
            <a:r>
              <a:rPr lang="en-US" sz="3000">
                <a:solidFill>
                  <a:srgbClr val="434343"/>
                </a:solidFill>
                <a:latin typeface="Roboto"/>
                <a:ea typeface="Roboto"/>
              </a:rPr>
              <a:t>Etiquetas Semánticas &lt;HTML5&gt;  / &lt;footer&gt;</a:t>
            </a:r>
            <a:endParaRPr/>
          </a:p>
        </p:txBody>
      </p:sp>
      <p:sp>
        <p:nvSpPr>
          <p:cNvPr id="339" name="CustomShape 2"/>
          <p:cNvSpPr/>
          <p:nvPr/>
        </p:nvSpPr>
        <p:spPr>
          <a:xfrm>
            <a:off x="523800" y="1076040"/>
            <a:ext cx="8095320" cy="2588040"/>
          </a:xfrm>
          <a:prstGeom prst="rect">
            <a:avLst/>
          </a:prstGeom>
          <a:noFill/>
          <a:ln>
            <a:noFill/>
          </a:ln>
        </p:spPr>
        <p:txBody>
          <a:bodyPr lIns="0" rIns="0" tIns="0" bIns="0"/>
          <a:p>
            <a:pPr algn="just">
              <a:lnSpc>
                <a:spcPct val="100000"/>
              </a:lnSpc>
            </a:pPr>
            <a:r>
              <a:rPr b="1" lang="en-US" sz="2400">
                <a:solidFill>
                  <a:srgbClr val="434343"/>
                </a:solidFill>
                <a:latin typeface="Roboto"/>
                <a:ea typeface="Roboto"/>
              </a:rPr>
              <a:t>Footer</a:t>
            </a:r>
            <a:endParaRPr/>
          </a:p>
          <a:p>
            <a:pPr algn="just">
              <a:lnSpc>
                <a:spcPct val="114000"/>
              </a:lnSpc>
            </a:pPr>
            <a:r>
              <a:rPr lang="en-US">
                <a:solidFill>
                  <a:srgbClr val="434343"/>
                </a:solidFill>
                <a:latin typeface="Roboto"/>
                <a:ea typeface="Roboto"/>
              </a:rPr>
              <a:t>Al igual que el header este elemento HTML5 no solo está confinado a su uso  como el pie de la página. También puede ser usado dentro de contenedores  como </a:t>
            </a:r>
            <a:r>
              <a:rPr b="1" lang="en-US">
                <a:solidFill>
                  <a:srgbClr val="434343"/>
                </a:solidFill>
                <a:latin typeface="Roboto"/>
                <a:ea typeface="Roboto"/>
              </a:rPr>
              <a:t>section </a:t>
            </a:r>
            <a:r>
              <a:rPr lang="en-US">
                <a:solidFill>
                  <a:srgbClr val="434343"/>
                </a:solidFill>
                <a:latin typeface="Roboto"/>
                <a:ea typeface="Roboto"/>
              </a:rPr>
              <a:t>y </a:t>
            </a:r>
            <a:r>
              <a:rPr b="1" lang="en-US">
                <a:solidFill>
                  <a:srgbClr val="434343"/>
                </a:solidFill>
                <a:latin typeface="Roboto"/>
                <a:ea typeface="Roboto"/>
              </a:rPr>
              <a:t>article</a:t>
            </a:r>
            <a:r>
              <a:rPr lang="en-US">
                <a:solidFill>
                  <a:srgbClr val="434343"/>
                </a:solidFill>
                <a:latin typeface="Roboto"/>
                <a:ea typeface="Roboto"/>
              </a:rPr>
              <a:t>. A diferencia de la etiqueta header que es usada para  agrupar contenido introductorio y navegación, el </a:t>
            </a:r>
            <a:r>
              <a:rPr b="1" lang="en-US">
                <a:solidFill>
                  <a:srgbClr val="434343"/>
                </a:solidFill>
                <a:latin typeface="Roboto"/>
                <a:ea typeface="Roboto"/>
              </a:rPr>
              <a:t>footer </a:t>
            </a:r>
            <a:r>
              <a:rPr lang="en-US">
                <a:solidFill>
                  <a:srgbClr val="434343"/>
                </a:solidFill>
                <a:latin typeface="Roboto"/>
                <a:ea typeface="Roboto"/>
              </a:rPr>
              <a:t>debe ser usado para  contener información acerca del elemento que la contiene, como puede ser:  autor del contenido, información de derechos de autor, links a contenido  relacionado, entre otros.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66" name="CustomShape 1"/>
          <p:cNvSpPr/>
          <p:nvPr/>
        </p:nvSpPr>
        <p:spPr>
          <a:xfrm>
            <a:off x="0" y="311760"/>
            <a:ext cx="9143640" cy="4581720"/>
          </a:xfrm>
          <a:prstGeom prst="rect">
            <a:avLst/>
          </a:prstGeom>
          <a:blipFill>
            <a:blip r:embed="rId1"/>
            <a:stretch>
              <a:fillRect/>
            </a:stretch>
          </a:blipFill>
          <a:ln>
            <a:noFill/>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40" name="CustomShape 1"/>
          <p:cNvSpPr/>
          <p:nvPr/>
        </p:nvSpPr>
        <p:spPr>
          <a:xfrm>
            <a:off x="523800" y="878760"/>
            <a:ext cx="4642200" cy="4373640"/>
          </a:xfrm>
          <a:prstGeom prst="rect">
            <a:avLst/>
          </a:prstGeom>
          <a:noFill/>
          <a:ln>
            <a:noFill/>
          </a:ln>
        </p:spPr>
        <p:txBody>
          <a:bodyPr lIns="0" rIns="0" tIns="0" bIns="0"/>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body</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 Cabecera de una Sección --&gt;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section</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header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ff00ff"/>
                </a:solidFill>
                <a:latin typeface="Allerta"/>
                <a:ea typeface="Allerta"/>
              </a:rPr>
              <a:t>h1</a:t>
            </a:r>
            <a:r>
              <a:rPr lang="en-US" sz="1200">
                <a:solidFill>
                  <a:srgbClr val="000000"/>
                </a:solidFill>
                <a:latin typeface="Allerta"/>
                <a:ea typeface="Allerta"/>
              </a:rPr>
              <a:t>&gt;Mi primera Seccion en HTML5&lt;/</a:t>
            </a:r>
            <a:r>
              <a:rPr lang="en-US" sz="1200">
                <a:solidFill>
                  <a:srgbClr val="ff00ff"/>
                </a:solidFill>
                <a:latin typeface="Allerta"/>
                <a:ea typeface="Allerta"/>
              </a:rPr>
              <a:t>h1</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header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article</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header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ff00ff"/>
                </a:solidFill>
                <a:latin typeface="Allerta"/>
                <a:ea typeface="Allerta"/>
              </a:rPr>
              <a:t>h1</a:t>
            </a:r>
            <a:r>
              <a:rPr lang="en-US" sz="1200">
                <a:solidFill>
                  <a:srgbClr val="000000"/>
                </a:solidFill>
                <a:latin typeface="Allerta"/>
                <a:ea typeface="Allerta"/>
              </a:rPr>
              <a:t>&gt; Titulo del Articulo &lt;/</a:t>
            </a:r>
            <a:r>
              <a:rPr lang="en-US" sz="1200">
                <a:solidFill>
                  <a:srgbClr val="ff00ff"/>
                </a:solidFill>
                <a:latin typeface="Allerta"/>
                <a:ea typeface="Allerta"/>
              </a:rPr>
              <a:t>h1</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header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ff00ff"/>
                </a:solidFill>
                <a:latin typeface="Allerta"/>
                <a:ea typeface="Allerta"/>
              </a:rPr>
              <a:t>p</a:t>
            </a:r>
            <a:r>
              <a:rPr lang="en-US" sz="1200">
                <a:solidFill>
                  <a:srgbClr val="000000"/>
                </a:solidFill>
                <a:latin typeface="Allerta"/>
                <a:ea typeface="Allerta"/>
              </a:rPr>
              <a:t>&gt; Lorem ipsum dolor sit amet... &lt;/</a:t>
            </a:r>
            <a:r>
              <a:rPr lang="en-US" sz="1200">
                <a:solidFill>
                  <a:srgbClr val="ff00ff"/>
                </a:solidFill>
                <a:latin typeface="Allerta"/>
                <a:ea typeface="Allerta"/>
              </a:rPr>
              <a:t>p</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footer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ff00ff"/>
                </a:solidFill>
                <a:latin typeface="Allerta"/>
                <a:ea typeface="Allerta"/>
              </a:rPr>
              <a:t>span</a:t>
            </a:r>
            <a:r>
              <a:rPr lang="en-US" sz="1200">
                <a:solidFill>
                  <a:srgbClr val="000000"/>
                </a:solidFill>
                <a:latin typeface="Allerta"/>
                <a:ea typeface="Allerta"/>
              </a:rPr>
              <a:t>&gt;Autor: André Iván&lt;/</a:t>
            </a:r>
            <a:r>
              <a:rPr lang="en-US" sz="1200">
                <a:solidFill>
                  <a:srgbClr val="ff00ff"/>
                </a:solidFill>
                <a:latin typeface="Allerta"/>
                <a:ea typeface="Allerta"/>
              </a:rPr>
              <a:t>span</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ff00ff"/>
                </a:solidFill>
                <a:latin typeface="Allerta"/>
                <a:ea typeface="Allerta"/>
              </a:rPr>
              <a:t>span</a:t>
            </a:r>
            <a:r>
              <a:rPr lang="en-US" sz="1200">
                <a:solidFill>
                  <a:srgbClr val="000000"/>
                </a:solidFill>
                <a:latin typeface="Allerta"/>
                <a:ea typeface="Allerta"/>
              </a:rPr>
              <a:t>&gt;Licencia MIT&lt;/</a:t>
            </a:r>
            <a:r>
              <a:rPr lang="en-US" sz="1200">
                <a:solidFill>
                  <a:srgbClr val="ff00ff"/>
                </a:solidFill>
                <a:latin typeface="Allerta"/>
                <a:ea typeface="Allerta"/>
              </a:rPr>
              <a:t>span</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footer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article</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section</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footer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ff00ff"/>
                </a:solidFill>
                <a:latin typeface="Allerta"/>
                <a:ea typeface="Allerta"/>
              </a:rPr>
              <a:t>p</a:t>
            </a:r>
            <a:r>
              <a:rPr lang="en-US" sz="1200">
                <a:solidFill>
                  <a:srgbClr val="000000"/>
                </a:solidFill>
                <a:latin typeface="Allerta"/>
                <a:ea typeface="Allerta"/>
              </a:rPr>
              <a:t>&gt;Todos los derechos reservados Escuela de Diseño Web&lt;/</a:t>
            </a:r>
            <a:r>
              <a:rPr lang="en-US" sz="1200">
                <a:solidFill>
                  <a:srgbClr val="ff00ff"/>
                </a:solidFill>
                <a:latin typeface="Allerta"/>
                <a:ea typeface="Allerta"/>
              </a:rPr>
              <a:t>p</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footer</a:t>
            </a:r>
            <a:r>
              <a:rPr lang="en-US" sz="1200">
                <a:solidFill>
                  <a:srgbClr val="000000"/>
                </a:solidFill>
                <a:latin typeface="Allerta"/>
                <a:ea typeface="Allerta"/>
              </a:rPr>
              <a:t>&gt;</a:t>
            </a:r>
            <a:endParaRPr/>
          </a:p>
          <a:p>
            <a:pPr>
              <a:lnSpc>
                <a:spcPct val="100000"/>
              </a:lnSpc>
            </a:pPr>
            <a:r>
              <a:rPr lang="en-US" sz="1200">
                <a:solidFill>
                  <a:srgbClr val="000000"/>
                </a:solidFill>
                <a:latin typeface="Allerta"/>
                <a:ea typeface="Allerta"/>
              </a:rPr>
              <a:t>&lt;/</a:t>
            </a:r>
            <a:r>
              <a:rPr lang="en-US" sz="1200">
                <a:solidFill>
                  <a:srgbClr val="9900ff"/>
                </a:solidFill>
                <a:latin typeface="Allerta"/>
                <a:ea typeface="Allerta"/>
              </a:rPr>
              <a:t>body</a:t>
            </a:r>
            <a:r>
              <a:rPr lang="en-US" sz="1200">
                <a:solidFill>
                  <a:srgbClr val="000000"/>
                </a:solidFill>
                <a:latin typeface="Allerta"/>
                <a:ea typeface="Allerta"/>
              </a:rPr>
              <a:t>&gt;</a:t>
            </a:r>
            <a:endParaRPr/>
          </a:p>
        </p:txBody>
      </p:sp>
      <p:sp>
        <p:nvSpPr>
          <p:cNvPr id="341" name="TextShape 2"/>
          <p:cNvSpPr txBox="1"/>
          <p:nvPr/>
        </p:nvSpPr>
        <p:spPr>
          <a:xfrm>
            <a:off x="744840" y="202680"/>
            <a:ext cx="7654320" cy="675720"/>
          </a:xfrm>
          <a:prstGeom prst="rect">
            <a:avLst/>
          </a:prstGeom>
        </p:spPr>
        <p:txBody>
          <a:bodyPr lIns="0" rIns="0" tIns="0" bIns="0"/>
          <a:p>
            <a:pPr>
              <a:lnSpc>
                <a:spcPct val="100000"/>
              </a:lnSpc>
            </a:pPr>
            <a:r>
              <a:rPr lang="en-US" sz="3000">
                <a:solidFill>
                  <a:srgbClr val="000000"/>
                </a:solidFill>
                <a:latin typeface="Roboto"/>
                <a:ea typeface="Roboto"/>
              </a:rPr>
              <a:t>Etiquetas Semánticas </a:t>
            </a:r>
            <a:r>
              <a:rPr lang="en-US" sz="3000">
                <a:solidFill>
                  <a:srgbClr val="424242"/>
                </a:solidFill>
                <a:latin typeface="Roboto"/>
                <a:ea typeface="Roboto"/>
              </a:rPr>
              <a:t>&lt;</a:t>
            </a:r>
            <a:r>
              <a:rPr lang="en-US" sz="3000">
                <a:solidFill>
                  <a:srgbClr val="000000"/>
                </a:solidFill>
                <a:latin typeface="Roboto"/>
                <a:ea typeface="Roboto"/>
              </a:rPr>
              <a:t>HTML5</a:t>
            </a:r>
            <a:r>
              <a:rPr lang="en-US" sz="3000">
                <a:solidFill>
                  <a:srgbClr val="424242"/>
                </a:solidFill>
                <a:latin typeface="Roboto"/>
                <a:ea typeface="Roboto"/>
              </a:rPr>
              <a:t>&gt;  / &lt;footer&gt;</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42" name="TextShape 1"/>
          <p:cNvSpPr txBox="1"/>
          <p:nvPr/>
        </p:nvSpPr>
        <p:spPr>
          <a:xfrm>
            <a:off x="851040" y="230400"/>
            <a:ext cx="7441920" cy="675720"/>
          </a:xfrm>
          <a:prstGeom prst="rect">
            <a:avLst/>
          </a:prstGeom>
        </p:spPr>
        <p:txBody>
          <a:bodyPr lIns="0" rIns="0" tIns="38880" bIns="0"/>
          <a:p>
            <a:pPr>
              <a:lnSpc>
                <a:spcPct val="100000"/>
              </a:lnSpc>
            </a:pPr>
            <a:r>
              <a:rPr lang="en-US" sz="3000">
                <a:solidFill>
                  <a:srgbClr val="434343"/>
                </a:solidFill>
                <a:latin typeface="Roboto"/>
                <a:ea typeface="Roboto"/>
              </a:rPr>
              <a:t>Etiquetas Semánticas &lt;HTML5&gt;  / &lt;aside&gt;</a:t>
            </a:r>
            <a:endParaRPr/>
          </a:p>
        </p:txBody>
      </p:sp>
      <p:sp>
        <p:nvSpPr>
          <p:cNvPr id="343" name="CustomShape 2"/>
          <p:cNvSpPr/>
          <p:nvPr/>
        </p:nvSpPr>
        <p:spPr>
          <a:xfrm>
            <a:off x="523800" y="1076040"/>
            <a:ext cx="8096400" cy="1644840"/>
          </a:xfrm>
          <a:prstGeom prst="rect">
            <a:avLst/>
          </a:prstGeom>
          <a:noFill/>
          <a:ln>
            <a:noFill/>
          </a:ln>
        </p:spPr>
        <p:txBody>
          <a:bodyPr lIns="0" rIns="0" tIns="0" bIns="0"/>
          <a:p>
            <a:pPr algn="just">
              <a:lnSpc>
                <a:spcPct val="100000"/>
              </a:lnSpc>
            </a:pPr>
            <a:r>
              <a:rPr b="1" lang="en-US" sz="2400">
                <a:solidFill>
                  <a:srgbClr val="434343"/>
                </a:solidFill>
                <a:latin typeface="Roboto"/>
                <a:ea typeface="Roboto"/>
              </a:rPr>
              <a:t>Aside</a:t>
            </a:r>
            <a:endParaRPr/>
          </a:p>
          <a:p>
            <a:pPr algn="just">
              <a:lnSpc>
                <a:spcPct val="114000"/>
              </a:lnSpc>
            </a:pPr>
            <a:r>
              <a:rPr lang="en-US">
                <a:solidFill>
                  <a:srgbClr val="434343"/>
                </a:solidFill>
                <a:latin typeface="Roboto"/>
                <a:ea typeface="Roboto"/>
              </a:rPr>
              <a:t>El elemento aside es usado para contener contenido relacionado al que se  encuentra en tangencialmente relacionado al mismo. Si tienes una sección de  tu contenido que debe estar separada del mismo, entonces el elemento aside  debe ser la etiqueta correcta.</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44" name="TextShape 1"/>
          <p:cNvSpPr txBox="1"/>
          <p:nvPr/>
        </p:nvSpPr>
        <p:spPr>
          <a:xfrm>
            <a:off x="1713960" y="267840"/>
            <a:ext cx="5715720" cy="675720"/>
          </a:xfrm>
          <a:prstGeom prst="rect">
            <a:avLst/>
          </a:prstGeom>
        </p:spPr>
        <p:txBody>
          <a:bodyPr lIns="0" rIns="0" tIns="38880" bIns="0"/>
          <a:p>
            <a:pPr>
              <a:lnSpc>
                <a:spcPct val="100000"/>
              </a:lnSpc>
            </a:pPr>
            <a:r>
              <a:rPr lang="en-US" sz="3000">
                <a:solidFill>
                  <a:srgbClr val="434343"/>
                </a:solidFill>
                <a:latin typeface="Roboto"/>
                <a:ea typeface="Roboto"/>
              </a:rPr>
              <a:t>Etiquetas Semánticas &lt;HTML5&gt;</a:t>
            </a:r>
            <a:endParaRPr/>
          </a:p>
        </p:txBody>
      </p:sp>
      <p:sp>
        <p:nvSpPr>
          <p:cNvPr id="345" name="CustomShape 2"/>
          <p:cNvSpPr/>
          <p:nvPr/>
        </p:nvSpPr>
        <p:spPr>
          <a:xfrm>
            <a:off x="523800" y="1076040"/>
            <a:ext cx="8096400" cy="2902320"/>
          </a:xfrm>
          <a:prstGeom prst="rect">
            <a:avLst/>
          </a:prstGeom>
          <a:noFill/>
          <a:ln>
            <a:noFill/>
          </a:ln>
        </p:spPr>
        <p:txBody>
          <a:bodyPr lIns="0" rIns="0" tIns="0" bIns="0"/>
          <a:p>
            <a:pPr algn="just">
              <a:lnSpc>
                <a:spcPct val="100000"/>
              </a:lnSpc>
            </a:pPr>
            <a:r>
              <a:rPr b="1" lang="en-US" sz="2400">
                <a:solidFill>
                  <a:srgbClr val="434343"/>
                </a:solidFill>
                <a:latin typeface="Roboto"/>
                <a:ea typeface="Roboto"/>
              </a:rPr>
              <a:t>nav</a:t>
            </a:r>
            <a:endParaRPr/>
          </a:p>
          <a:p>
            <a:pPr algn="just">
              <a:lnSpc>
                <a:spcPct val="114000"/>
              </a:lnSpc>
            </a:pPr>
            <a:r>
              <a:rPr lang="en-US">
                <a:solidFill>
                  <a:srgbClr val="434343"/>
                </a:solidFill>
                <a:latin typeface="Roboto"/>
                <a:ea typeface="Roboto"/>
              </a:rPr>
              <a:t>Este elemento puede ser el más sencillo de entender en todo la  especificación HTML5, la idea de esta etiqueta es contener elementos de  navegación de la página.</a:t>
            </a:r>
            <a:endParaRPr/>
          </a:p>
          <a:p>
            <a:pPr>
              <a:lnSpc>
                <a:spcPct val="100000"/>
              </a:lnSpc>
            </a:pPr>
            <a:endParaRPr/>
          </a:p>
          <a:p>
            <a:pPr algn="just">
              <a:lnSpc>
                <a:spcPct val="100000"/>
              </a:lnSpc>
            </a:pPr>
            <a:r>
              <a:rPr b="1" lang="en-US">
                <a:solidFill>
                  <a:srgbClr val="434343"/>
                </a:solidFill>
                <a:latin typeface="Roboto"/>
                <a:ea typeface="Roboto"/>
              </a:rPr>
              <a:t>article</a:t>
            </a:r>
            <a:endParaRPr/>
          </a:p>
          <a:p>
            <a:pPr algn="just">
              <a:lnSpc>
                <a:spcPct val="114000"/>
              </a:lnSpc>
            </a:pPr>
            <a:r>
              <a:rPr lang="en-US">
                <a:solidFill>
                  <a:srgbClr val="434343"/>
                </a:solidFill>
                <a:latin typeface="Roboto"/>
                <a:ea typeface="Roboto"/>
              </a:rPr>
              <a:t>Este elemento puede ser visto como una versión especializada de las  secciones. Lo que quiere decir, no sólo debe ser usado para artículos de un  blog sino para contenido relacionado contenido por si mismo.</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346" name="TextShape 1"/>
          <p:cNvSpPr txBox="1"/>
          <p:nvPr/>
        </p:nvSpPr>
        <p:spPr>
          <a:xfrm>
            <a:off x="863640" y="280440"/>
            <a:ext cx="7416720" cy="675720"/>
          </a:xfrm>
          <a:prstGeom prst="rect">
            <a:avLst/>
          </a:prstGeom>
        </p:spPr>
        <p:txBody>
          <a:bodyPr lIns="0" rIns="0" tIns="38880" bIns="0"/>
          <a:p>
            <a:pPr>
              <a:lnSpc>
                <a:spcPct val="100000"/>
              </a:lnSpc>
            </a:pPr>
            <a:r>
              <a:rPr lang="en-US" sz="3000">
                <a:solidFill>
                  <a:srgbClr val="434343"/>
                </a:solidFill>
                <a:latin typeface="Roboto"/>
                <a:ea typeface="Roboto"/>
              </a:rPr>
              <a:t>Etiquetas Semánticas &lt;HTML5&gt;  / &lt;aside&gt;</a:t>
            </a:r>
            <a:endParaRPr/>
          </a:p>
        </p:txBody>
      </p:sp>
      <p:sp>
        <p:nvSpPr>
          <p:cNvPr id="347" name="CustomShape 2"/>
          <p:cNvSpPr/>
          <p:nvPr/>
        </p:nvSpPr>
        <p:spPr>
          <a:xfrm>
            <a:off x="523440" y="1176120"/>
            <a:ext cx="8096760" cy="1644840"/>
          </a:xfrm>
          <a:prstGeom prst="rect">
            <a:avLst/>
          </a:prstGeom>
          <a:noFill/>
          <a:ln>
            <a:noFill/>
          </a:ln>
        </p:spPr>
        <p:txBody>
          <a:bodyPr lIns="0" rIns="0" tIns="0" bIns="0"/>
          <a:p>
            <a:pPr algn="just">
              <a:lnSpc>
                <a:spcPct val="100000"/>
              </a:lnSpc>
            </a:pPr>
            <a:r>
              <a:rPr b="1" lang="en-US" sz="2400">
                <a:solidFill>
                  <a:srgbClr val="434343"/>
                </a:solidFill>
                <a:latin typeface="Roboto"/>
                <a:ea typeface="Roboto"/>
              </a:rPr>
              <a:t>Aside</a:t>
            </a:r>
            <a:endParaRPr/>
          </a:p>
          <a:p>
            <a:pPr algn="just">
              <a:lnSpc>
                <a:spcPct val="114000"/>
              </a:lnSpc>
            </a:pPr>
            <a:r>
              <a:rPr lang="en-US">
                <a:solidFill>
                  <a:srgbClr val="434343"/>
                </a:solidFill>
                <a:latin typeface="Roboto"/>
                <a:ea typeface="Roboto"/>
              </a:rPr>
              <a:t>El elemento aside es usado para contener contenido relacionado al que se  encuentra en tangencialmente relacionado al mismo. Si tienes una sección de  tu contenido que debe estar separada del mismo, entonces el elemento aside  debe ser la etiqueta correcta.</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pic>
        <p:nvPicPr>
          <p:cNvPr id="348" name="Shape 407" descr=""/>
          <p:cNvPicPr/>
          <p:nvPr/>
        </p:nvPicPr>
        <p:blipFill>
          <a:blip r:embed="rId1"/>
          <a:stretch>
            <a:fillRect/>
          </a:stretch>
        </p:blipFill>
        <p:spPr>
          <a:xfrm>
            <a:off x="3086280" y="1185840"/>
            <a:ext cx="2971440" cy="33429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67" name="TextShape 1"/>
          <p:cNvSpPr txBox="1"/>
          <p:nvPr/>
        </p:nvSpPr>
        <p:spPr>
          <a:xfrm>
            <a:off x="758880" y="73440"/>
            <a:ext cx="1166760" cy="374400"/>
          </a:xfrm>
          <a:prstGeom prst="rect">
            <a:avLst/>
          </a:prstGeom>
        </p:spPr>
        <p:txBody>
          <a:bodyPr lIns="0" rIns="0" tIns="0" bIns="0"/>
          <a:p>
            <a:pPr>
              <a:lnSpc>
                <a:spcPct val="100000"/>
              </a:lnSpc>
            </a:pPr>
            <a:r>
              <a:rPr lang="en-US" sz="2400">
                <a:solidFill>
                  <a:srgbClr val="424242"/>
                </a:solidFill>
                <a:latin typeface="Verdana"/>
                <a:ea typeface="Verdana"/>
              </a:rPr>
              <a:t>HTML :</a:t>
            </a:r>
            <a:endParaRPr/>
          </a:p>
        </p:txBody>
      </p:sp>
      <p:sp>
        <p:nvSpPr>
          <p:cNvPr id="168" name="CustomShape 2"/>
          <p:cNvSpPr/>
          <p:nvPr/>
        </p:nvSpPr>
        <p:spPr>
          <a:xfrm>
            <a:off x="758880" y="890280"/>
            <a:ext cx="5093280" cy="4324320"/>
          </a:xfrm>
          <a:prstGeom prst="rect">
            <a:avLst/>
          </a:prstGeom>
          <a:noFill/>
          <a:ln>
            <a:noFill/>
          </a:ln>
        </p:spPr>
        <p:txBody>
          <a:bodyPr lIns="0" rIns="0" tIns="0" bIns="0"/>
          <a:p>
            <a:pPr>
              <a:lnSpc>
                <a:spcPct val="100000"/>
              </a:lnSpc>
            </a:pPr>
            <a:r>
              <a:rPr lang="en-US" sz="1400">
                <a:solidFill>
                  <a:srgbClr val="000000"/>
                </a:solidFill>
                <a:latin typeface="Roboto"/>
                <a:ea typeface="Roboto"/>
              </a:rPr>
              <a:t>&lt;</a:t>
            </a:r>
            <a:r>
              <a:rPr lang="en-US" sz="1400">
                <a:solidFill>
                  <a:srgbClr val="9900ff"/>
                </a:solidFill>
                <a:latin typeface="Roboto"/>
                <a:ea typeface="Roboto"/>
              </a:rPr>
              <a:t>etiqueta</a:t>
            </a:r>
            <a:r>
              <a:rPr lang="en-US" sz="1400">
                <a:solidFill>
                  <a:srgbClr val="000000"/>
                </a:solidFill>
                <a:latin typeface="Roboto"/>
                <a:ea typeface="Roboto"/>
              </a:rPr>
              <a:t>&gt;</a:t>
            </a:r>
            <a:endParaRPr/>
          </a:p>
          <a:p>
            <a:pPr>
              <a:lnSpc>
                <a:spcPct val="100000"/>
              </a:lnSpc>
            </a:pPr>
            <a:endParaRPr/>
          </a:p>
          <a:p>
            <a:pPr>
              <a:lnSpc>
                <a:spcPct val="100000"/>
              </a:lnSpc>
            </a:pPr>
            <a:r>
              <a:rPr lang="en-US" sz="1400">
                <a:solidFill>
                  <a:srgbClr val="666666"/>
                </a:solidFill>
                <a:latin typeface="Roboto"/>
                <a:ea typeface="Roboto"/>
              </a:rPr>
              <a:t>Contenido de la etiqueta</a:t>
            </a:r>
            <a:endParaRPr/>
          </a:p>
          <a:p>
            <a:pPr>
              <a:lnSpc>
                <a:spcPct val="100000"/>
              </a:lnSpc>
            </a:pPr>
            <a:endParaRPr/>
          </a:p>
          <a:p>
            <a:pPr>
              <a:lnSpc>
                <a:spcPct val="100000"/>
              </a:lnSpc>
            </a:pPr>
            <a:r>
              <a:rPr lang="en-US" sz="1400">
                <a:solidFill>
                  <a:srgbClr val="000000"/>
                </a:solidFill>
                <a:latin typeface="Roboto"/>
                <a:ea typeface="Roboto"/>
              </a:rPr>
              <a:t>&lt;/</a:t>
            </a:r>
            <a:r>
              <a:rPr lang="en-US" sz="1400">
                <a:solidFill>
                  <a:srgbClr val="9900ff"/>
                </a:solidFill>
                <a:latin typeface="Roboto"/>
                <a:ea typeface="Roboto"/>
              </a:rPr>
              <a:t>etiqueta</a:t>
            </a:r>
            <a:r>
              <a:rPr lang="en-US" sz="1400">
                <a:solidFill>
                  <a:srgbClr val="000000"/>
                </a:solidFill>
                <a:latin typeface="Roboto"/>
                <a:ea typeface="Roboto"/>
              </a:rPr>
              <a:t>&gt;</a:t>
            </a:r>
            <a:endParaRPr/>
          </a:p>
          <a:p>
            <a:pPr>
              <a:lnSpc>
                <a:spcPct val="100000"/>
              </a:lnSpc>
            </a:pPr>
            <a:endParaRPr/>
          </a:p>
          <a:p>
            <a:pPr>
              <a:lnSpc>
                <a:spcPct val="100000"/>
              </a:lnSpc>
            </a:pPr>
            <a:r>
              <a:rPr i="1" lang="en-US" sz="1400">
                <a:solidFill>
                  <a:srgbClr val="666666"/>
                </a:solidFill>
                <a:latin typeface="Roboto"/>
                <a:ea typeface="Roboto"/>
              </a:rPr>
              <a:t>De manera opcional puede tener parámetros</a:t>
            </a:r>
            <a:endParaRPr/>
          </a:p>
          <a:p>
            <a:pPr>
              <a:lnSpc>
                <a:spcPct val="100000"/>
              </a:lnSpc>
            </a:pPr>
            <a:endParaRPr/>
          </a:p>
          <a:p>
            <a:pPr>
              <a:lnSpc>
                <a:spcPct val="196000"/>
              </a:lnSpc>
            </a:pPr>
            <a:r>
              <a:rPr lang="en-US" sz="1400">
                <a:solidFill>
                  <a:srgbClr val="000000"/>
                </a:solidFill>
                <a:latin typeface="Roboto"/>
                <a:ea typeface="Roboto"/>
              </a:rPr>
              <a:t>&lt;</a:t>
            </a:r>
            <a:r>
              <a:rPr lang="en-US" sz="1400">
                <a:solidFill>
                  <a:srgbClr val="9900ff"/>
                </a:solidFill>
                <a:latin typeface="Roboto"/>
                <a:ea typeface="Roboto"/>
              </a:rPr>
              <a:t>etiqueta</a:t>
            </a:r>
            <a:r>
              <a:rPr lang="en-US" sz="1400">
                <a:solidFill>
                  <a:srgbClr val="000000"/>
                </a:solidFill>
                <a:latin typeface="Roboto"/>
                <a:ea typeface="Roboto"/>
              </a:rPr>
              <a:t> </a:t>
            </a:r>
            <a:r>
              <a:rPr lang="en-US" sz="1400">
                <a:solidFill>
                  <a:srgbClr val="ff0000"/>
                </a:solidFill>
                <a:latin typeface="Roboto"/>
                <a:ea typeface="Roboto"/>
              </a:rPr>
              <a:t>parametro1</a:t>
            </a:r>
            <a:r>
              <a:rPr lang="en-US" sz="1400">
                <a:solidFill>
                  <a:srgbClr val="000000"/>
                </a:solidFill>
                <a:latin typeface="Roboto"/>
                <a:ea typeface="Roboto"/>
              </a:rPr>
              <a:t>=”</a:t>
            </a:r>
            <a:r>
              <a:rPr lang="en-US" sz="1400">
                <a:solidFill>
                  <a:srgbClr val="4a86e8"/>
                </a:solidFill>
                <a:latin typeface="Roboto"/>
                <a:ea typeface="Roboto"/>
              </a:rPr>
              <a:t>valor1</a:t>
            </a:r>
            <a:r>
              <a:rPr lang="en-US" sz="1400">
                <a:solidFill>
                  <a:srgbClr val="000000"/>
                </a:solidFill>
                <a:latin typeface="Roboto"/>
                <a:ea typeface="Roboto"/>
              </a:rPr>
              <a:t>” </a:t>
            </a:r>
            <a:r>
              <a:rPr lang="en-US" sz="1400">
                <a:solidFill>
                  <a:srgbClr val="ff0000"/>
                </a:solidFill>
                <a:latin typeface="Roboto"/>
                <a:ea typeface="Roboto"/>
              </a:rPr>
              <a:t>parametro2</a:t>
            </a:r>
            <a:r>
              <a:rPr lang="en-US" sz="1400">
                <a:solidFill>
                  <a:srgbClr val="000000"/>
                </a:solidFill>
                <a:latin typeface="Roboto"/>
                <a:ea typeface="Roboto"/>
              </a:rPr>
              <a:t>=”</a:t>
            </a:r>
            <a:r>
              <a:rPr lang="en-US" sz="1400">
                <a:solidFill>
                  <a:srgbClr val="4a86e8"/>
                </a:solidFill>
                <a:latin typeface="Roboto"/>
                <a:ea typeface="Roboto"/>
              </a:rPr>
              <a:t>valor2</a:t>
            </a:r>
            <a:r>
              <a:rPr lang="en-US" sz="1400">
                <a:solidFill>
                  <a:srgbClr val="000000"/>
                </a:solidFill>
                <a:latin typeface="Roboto"/>
                <a:ea typeface="Roboto"/>
              </a:rPr>
              <a:t>”&gt;  </a:t>
            </a:r>
            <a:r>
              <a:rPr lang="en-US" sz="1400">
                <a:solidFill>
                  <a:srgbClr val="666666"/>
                </a:solidFill>
                <a:latin typeface="Roboto"/>
                <a:ea typeface="Roboto"/>
              </a:rPr>
              <a:t>Contenido de la etiqueta</a:t>
            </a:r>
            <a:endParaRPr/>
          </a:p>
          <a:p>
            <a:pPr>
              <a:lnSpc>
                <a:spcPct val="196000"/>
              </a:lnSpc>
            </a:pPr>
            <a:r>
              <a:rPr lang="en-US" sz="1400">
                <a:solidFill>
                  <a:srgbClr val="000000"/>
                </a:solidFill>
                <a:latin typeface="Roboto"/>
                <a:ea typeface="Roboto"/>
              </a:rPr>
              <a:t>&lt;/</a:t>
            </a:r>
            <a:r>
              <a:rPr lang="en-US" sz="1400">
                <a:solidFill>
                  <a:srgbClr val="9900ff"/>
                </a:solidFill>
                <a:latin typeface="Roboto"/>
                <a:ea typeface="Roboto"/>
              </a:rPr>
              <a:t>etiqueta</a:t>
            </a:r>
            <a:r>
              <a:rPr lang="en-US" sz="1400">
                <a:solidFill>
                  <a:srgbClr val="000000"/>
                </a:solidFill>
                <a:latin typeface="Roboto"/>
                <a:ea typeface="Roboto"/>
              </a:rPr>
              <a:t>&gt;</a:t>
            </a:r>
            <a:endParaRPr/>
          </a:p>
          <a:p>
            <a:pPr>
              <a:lnSpc>
                <a:spcPct val="196000"/>
              </a:lnSpc>
            </a:pPr>
            <a:r>
              <a:rPr i="1" lang="en-US" sz="1400">
                <a:solidFill>
                  <a:srgbClr val="666666"/>
                </a:solidFill>
                <a:latin typeface="Roboto"/>
                <a:ea typeface="Roboto"/>
              </a:rPr>
              <a:t>También pueden tener varios valores</a:t>
            </a:r>
            <a:endParaRPr/>
          </a:p>
          <a:p>
            <a:pPr>
              <a:lnSpc>
                <a:spcPct val="196000"/>
              </a:lnSpc>
            </a:pPr>
            <a:r>
              <a:rPr lang="en-US" sz="1400">
                <a:solidFill>
                  <a:srgbClr val="000000"/>
                </a:solidFill>
                <a:latin typeface="Roboto"/>
                <a:ea typeface="Roboto"/>
              </a:rPr>
              <a:t>&lt;</a:t>
            </a:r>
            <a:r>
              <a:rPr lang="en-US" sz="1400">
                <a:solidFill>
                  <a:srgbClr val="9900ff"/>
                </a:solidFill>
                <a:latin typeface="Roboto"/>
                <a:ea typeface="Roboto"/>
              </a:rPr>
              <a:t>etiqueta</a:t>
            </a:r>
            <a:r>
              <a:rPr lang="en-US" sz="1400">
                <a:solidFill>
                  <a:srgbClr val="000000"/>
                </a:solidFill>
                <a:latin typeface="Roboto"/>
                <a:ea typeface="Roboto"/>
              </a:rPr>
              <a:t> </a:t>
            </a:r>
            <a:r>
              <a:rPr lang="en-US" sz="1400">
                <a:solidFill>
                  <a:srgbClr val="ff0000"/>
                </a:solidFill>
                <a:latin typeface="Roboto"/>
                <a:ea typeface="Roboto"/>
              </a:rPr>
              <a:t>parametro1</a:t>
            </a:r>
            <a:r>
              <a:rPr lang="en-US" sz="1400">
                <a:solidFill>
                  <a:srgbClr val="000000"/>
                </a:solidFill>
                <a:latin typeface="Roboto"/>
                <a:ea typeface="Roboto"/>
              </a:rPr>
              <a:t>=”</a:t>
            </a:r>
            <a:r>
              <a:rPr lang="en-US" sz="1400">
                <a:solidFill>
                  <a:srgbClr val="4a86e8"/>
                </a:solidFill>
                <a:latin typeface="Roboto"/>
                <a:ea typeface="Roboto"/>
              </a:rPr>
              <a:t>valor1 valor2</a:t>
            </a:r>
            <a:r>
              <a:rPr lang="en-US" sz="1400">
                <a:solidFill>
                  <a:srgbClr val="000000"/>
                </a:solidFill>
                <a:latin typeface="Roboto"/>
                <a:ea typeface="Roboto"/>
              </a:rPr>
              <a:t>”&gt;</a:t>
            </a:r>
            <a:endParaRPr/>
          </a:p>
          <a:p>
            <a:pPr>
              <a:lnSpc>
                <a:spcPct val="196000"/>
              </a:lnSpc>
            </a:pPr>
            <a:r>
              <a:rPr lang="en-US" sz="1400">
                <a:solidFill>
                  <a:srgbClr val="000000"/>
                </a:solidFill>
                <a:latin typeface="Roboto"/>
                <a:ea typeface="Roboto"/>
              </a:rPr>
              <a:t>  </a:t>
            </a:r>
            <a:r>
              <a:rPr lang="en-US" sz="1400">
                <a:solidFill>
                  <a:srgbClr val="000000"/>
                </a:solidFill>
                <a:latin typeface="Roboto"/>
                <a:ea typeface="Roboto"/>
              </a:rPr>
              <a:t>	</a:t>
            </a:r>
            <a:r>
              <a:rPr lang="en-US" sz="1400">
                <a:solidFill>
                  <a:srgbClr val="666666"/>
                </a:solidFill>
                <a:latin typeface="Roboto"/>
                <a:ea typeface="Roboto"/>
              </a:rPr>
              <a:t>Contenido de la etiqueta</a:t>
            </a:r>
            <a:endParaRPr/>
          </a:p>
          <a:p>
            <a:pPr>
              <a:lnSpc>
                <a:spcPct val="196000"/>
              </a:lnSpc>
            </a:pPr>
            <a:r>
              <a:rPr lang="en-US" sz="1400">
                <a:solidFill>
                  <a:srgbClr val="000000"/>
                </a:solidFill>
                <a:latin typeface="Roboto"/>
                <a:ea typeface="Roboto"/>
              </a:rPr>
              <a:t>&lt;/</a:t>
            </a:r>
            <a:r>
              <a:rPr lang="en-US" sz="1400">
                <a:solidFill>
                  <a:srgbClr val="9900ff"/>
                </a:solidFill>
                <a:latin typeface="Roboto"/>
                <a:ea typeface="Roboto"/>
              </a:rPr>
              <a:t>etiqueta</a:t>
            </a:r>
            <a:r>
              <a:rPr lang="en-US" sz="1400">
                <a:solidFill>
                  <a:srgbClr val="000000"/>
                </a:solidFill>
                <a:latin typeface="Roboto"/>
                <a:ea typeface="Roboto"/>
              </a:rPr>
              <a:t>&gt;</a:t>
            </a:r>
            <a:endParaRPr/>
          </a:p>
          <a:p>
            <a:pPr>
              <a:lnSpc>
                <a:spcPct val="196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69" name="CustomShape 1"/>
          <p:cNvSpPr/>
          <p:nvPr/>
        </p:nvSpPr>
        <p:spPr>
          <a:xfrm>
            <a:off x="2200320" y="1419120"/>
            <a:ext cx="4743000" cy="2876040"/>
          </a:xfrm>
          <a:prstGeom prst="rect">
            <a:avLst/>
          </a:prstGeom>
          <a:blipFill>
            <a:blip r:embed="rId1"/>
            <a:stretch>
              <a:fillRect/>
            </a:stretch>
          </a:blipFill>
          <a:ln>
            <a:noFill/>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70" name="CustomShape 1"/>
          <p:cNvSpPr/>
          <p:nvPr/>
        </p:nvSpPr>
        <p:spPr>
          <a:xfrm>
            <a:off x="470520" y="2144520"/>
            <a:ext cx="3079440" cy="3333240"/>
          </a:xfrm>
          <a:prstGeom prst="rect">
            <a:avLst/>
          </a:prstGeom>
          <a:blipFill>
            <a:blip r:embed="rId1"/>
            <a:stretch>
              <a:fillRect/>
            </a:stretch>
          </a:blipFill>
          <a:ln>
            <a:noFill/>
          </a:ln>
        </p:spPr>
      </p:sp>
      <p:sp>
        <p:nvSpPr>
          <p:cNvPr id="171" name="TextShape 2"/>
          <p:cNvSpPr txBox="1"/>
          <p:nvPr/>
        </p:nvSpPr>
        <p:spPr>
          <a:xfrm>
            <a:off x="2647080" y="426240"/>
            <a:ext cx="3849120" cy="555120"/>
          </a:xfrm>
          <a:prstGeom prst="rect">
            <a:avLst/>
          </a:prstGeom>
        </p:spPr>
        <p:txBody>
          <a:bodyPr lIns="0" rIns="0" tIns="0" bIns="0"/>
          <a:p>
            <a:pPr>
              <a:lnSpc>
                <a:spcPct val="100000"/>
              </a:lnSpc>
            </a:pPr>
            <a:r>
              <a:rPr lang="en-US" sz="3600">
                <a:solidFill>
                  <a:srgbClr val="424242"/>
                </a:solidFill>
                <a:latin typeface="Verdana"/>
                <a:ea typeface="Verdana"/>
              </a:rPr>
              <a:t>&lt;HTML&gt;</a:t>
            </a:r>
            <a:r>
              <a:rPr lang="en-US" sz="3600">
                <a:solidFill>
                  <a:srgbClr val="000000"/>
                </a:solidFill>
                <a:latin typeface="Verdana"/>
                <a:ea typeface="Verdana"/>
              </a:rPr>
              <a:t>/</a:t>
            </a:r>
            <a:r>
              <a:rPr lang="en-US" sz="3600">
                <a:solidFill>
                  <a:srgbClr val="56a7b5"/>
                </a:solidFill>
                <a:latin typeface="Verdana"/>
                <a:ea typeface="Verdana"/>
              </a:rPr>
              <a:t>{CSS}</a:t>
            </a:r>
            <a:endParaRPr/>
          </a:p>
        </p:txBody>
      </p:sp>
      <p:sp>
        <p:nvSpPr>
          <p:cNvPr id="172" name="CustomShape 3"/>
          <p:cNvSpPr/>
          <p:nvPr/>
        </p:nvSpPr>
        <p:spPr>
          <a:xfrm>
            <a:off x="758880" y="1182600"/>
            <a:ext cx="2507760" cy="873360"/>
          </a:xfrm>
          <a:prstGeom prst="rect">
            <a:avLst/>
          </a:prstGeom>
          <a:noFill/>
          <a:ln>
            <a:noFill/>
          </a:ln>
        </p:spPr>
        <p:txBody>
          <a:bodyPr lIns="0" rIns="0" tIns="0" bIns="0"/>
          <a:p>
            <a:pPr>
              <a:lnSpc>
                <a:spcPct val="100000"/>
              </a:lnSpc>
            </a:pPr>
            <a:r>
              <a:rPr lang="en-US" sz="2400">
                <a:solidFill>
                  <a:srgbClr val="56a7b5"/>
                </a:solidFill>
                <a:latin typeface="Verdana"/>
                <a:ea typeface="Verdana"/>
              </a:rPr>
              <a:t>CSS:</a:t>
            </a:r>
            <a:endParaRPr/>
          </a:p>
          <a:p>
            <a:pPr>
              <a:lnSpc>
                <a:spcPct val="121000"/>
              </a:lnSpc>
            </a:pPr>
            <a:r>
              <a:rPr lang="en-US" sz="1600">
                <a:solidFill>
                  <a:srgbClr val="666666"/>
                </a:solidFill>
                <a:latin typeface="Arial"/>
                <a:ea typeface="Arial"/>
              </a:rPr>
              <a:t>Cascading Style Sheets  Hojas de estilo en cascada</a:t>
            </a:r>
            <a:endParaRPr/>
          </a:p>
        </p:txBody>
      </p:sp>
      <p:sp>
        <p:nvSpPr>
          <p:cNvPr id="173" name="CustomShape 4"/>
          <p:cNvSpPr/>
          <p:nvPr/>
        </p:nvSpPr>
        <p:spPr>
          <a:xfrm>
            <a:off x="4201920" y="1182600"/>
            <a:ext cx="3988800" cy="1669320"/>
          </a:xfrm>
          <a:prstGeom prst="rect">
            <a:avLst/>
          </a:prstGeom>
          <a:noFill/>
          <a:ln>
            <a:noFill/>
          </a:ln>
        </p:spPr>
        <p:txBody>
          <a:bodyPr tIns="91440" bIns="91440"/>
          <a:p>
            <a:pPr>
              <a:lnSpc>
                <a:spcPct val="100000"/>
              </a:lnSpc>
            </a:pPr>
            <a:r>
              <a:rPr lang="en-US">
                <a:solidFill>
                  <a:srgbClr val="666666"/>
                </a:solidFill>
                <a:latin typeface="Roboto"/>
                <a:ea typeface="Roboto"/>
              </a:rPr>
              <a:t>Fecha de Lanzamiento Inicial: 1996.</a:t>
            </a:r>
            <a:endParaRPr/>
          </a:p>
          <a:p>
            <a:pPr>
              <a:lnSpc>
                <a:spcPct val="100000"/>
              </a:lnSpc>
            </a:pPr>
            <a:r>
              <a:rPr lang="en-US">
                <a:solidFill>
                  <a:srgbClr val="666666"/>
                </a:solidFill>
                <a:latin typeface="Roboto"/>
                <a:ea typeface="Roboto"/>
              </a:rPr>
              <a:t>Versión Actual: 3.0 (2011).</a:t>
            </a:r>
            <a:endParaRPr/>
          </a:p>
          <a:p>
            <a:pPr>
              <a:lnSpc>
                <a:spcPct val="100000"/>
              </a:lnSpc>
            </a:pPr>
            <a:r>
              <a:rPr lang="en-US">
                <a:solidFill>
                  <a:srgbClr val="666666"/>
                </a:solidFill>
                <a:latin typeface="Roboto"/>
                <a:ea typeface="Roboto"/>
              </a:rPr>
              <a:t>Desarrollado por W3C.</a:t>
            </a:r>
            <a:endParaRPr/>
          </a:p>
          <a:p>
            <a:pPr>
              <a:lnSpc>
                <a:spcPct val="100000"/>
              </a:lnSpc>
            </a:pPr>
            <a:r>
              <a:rPr lang="en-US">
                <a:solidFill>
                  <a:srgbClr val="666666"/>
                </a:solidFill>
                <a:latin typeface="Roboto"/>
                <a:ea typeface="Roboto"/>
              </a:rPr>
              <a:t>Nombre de Extensión: .css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0" y="11880"/>
            <a:ext cx="9143640" cy="5590440"/>
          </a:xfrm>
          <a:prstGeom prst="rect">
            <a:avLst/>
          </a:prstGeom>
          <a:blipFill>
            <a:blip r:embed="rId1"/>
            <a:stretch>
              <a:fillRect/>
            </a:stretch>
          </a:blipFill>
          <a:ln>
            <a:noFill/>
          </a:ln>
        </p:spPr>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75" name="TextShape 1"/>
          <p:cNvSpPr txBox="1"/>
          <p:nvPr/>
        </p:nvSpPr>
        <p:spPr>
          <a:xfrm>
            <a:off x="3195360" y="546480"/>
            <a:ext cx="2752920" cy="465120"/>
          </a:xfrm>
          <a:prstGeom prst="rect">
            <a:avLst/>
          </a:prstGeom>
        </p:spPr>
        <p:txBody>
          <a:bodyPr lIns="0" rIns="0" tIns="0" bIns="0"/>
          <a:p>
            <a:pPr>
              <a:lnSpc>
                <a:spcPct val="100000"/>
              </a:lnSpc>
            </a:pPr>
            <a:r>
              <a:rPr lang="en-US" sz="3000">
                <a:solidFill>
                  <a:srgbClr val="424242"/>
                </a:solidFill>
                <a:latin typeface="Verdana"/>
                <a:ea typeface="Verdana"/>
              </a:rPr>
              <a:t>&lt;</a:t>
            </a:r>
            <a:r>
              <a:rPr lang="en-US" sz="2400">
                <a:solidFill>
                  <a:srgbClr val="424242"/>
                </a:solidFill>
                <a:latin typeface="Verdana"/>
                <a:ea typeface="Verdana"/>
              </a:rPr>
              <a:t>HTML</a:t>
            </a:r>
            <a:r>
              <a:rPr lang="en-US" sz="3000">
                <a:solidFill>
                  <a:srgbClr val="424242"/>
                </a:solidFill>
                <a:latin typeface="Verdana"/>
                <a:ea typeface="Verdana"/>
              </a:rPr>
              <a:t>&gt;</a:t>
            </a:r>
            <a:r>
              <a:rPr lang="en-US" sz="2400">
                <a:solidFill>
                  <a:srgbClr val="000000"/>
                </a:solidFill>
                <a:latin typeface="Verdana"/>
                <a:ea typeface="Verdana"/>
              </a:rPr>
              <a:t>/</a:t>
            </a:r>
            <a:r>
              <a:rPr lang="en-US" sz="2400">
                <a:solidFill>
                  <a:srgbClr val="56a7b5"/>
                </a:solidFill>
                <a:latin typeface="Verdana"/>
                <a:ea typeface="Verdana"/>
              </a:rPr>
              <a:t>{CSS}</a:t>
            </a:r>
            <a:endParaRPr/>
          </a:p>
        </p:txBody>
      </p:sp>
      <p:sp>
        <p:nvSpPr>
          <p:cNvPr id="176" name="CustomShape 2"/>
          <p:cNvSpPr/>
          <p:nvPr/>
        </p:nvSpPr>
        <p:spPr>
          <a:xfrm>
            <a:off x="758880" y="1381320"/>
            <a:ext cx="1166760" cy="374400"/>
          </a:xfrm>
          <a:prstGeom prst="rect">
            <a:avLst/>
          </a:prstGeom>
          <a:noFill/>
          <a:ln>
            <a:noFill/>
          </a:ln>
        </p:spPr>
        <p:txBody>
          <a:bodyPr lIns="0" rIns="0" tIns="0" bIns="0"/>
          <a:p>
            <a:pPr>
              <a:lnSpc>
                <a:spcPct val="100000"/>
              </a:lnSpc>
            </a:pPr>
            <a:r>
              <a:rPr lang="en-US" sz="2400">
                <a:solidFill>
                  <a:srgbClr val="424242"/>
                </a:solidFill>
                <a:latin typeface="Verdana"/>
                <a:ea typeface="Verdana"/>
              </a:rPr>
              <a:t>CSS :</a:t>
            </a:r>
            <a:endParaRPr/>
          </a:p>
        </p:txBody>
      </p:sp>
      <p:sp>
        <p:nvSpPr>
          <p:cNvPr id="177" name="CustomShape 3"/>
          <p:cNvSpPr/>
          <p:nvPr/>
        </p:nvSpPr>
        <p:spPr>
          <a:xfrm>
            <a:off x="3197880" y="1950120"/>
            <a:ext cx="5307840" cy="2752200"/>
          </a:xfrm>
          <a:prstGeom prst="rect">
            <a:avLst/>
          </a:prstGeom>
          <a:blipFill>
            <a:blip r:embed="rId1"/>
            <a:stretch>
              <a:fillRect/>
            </a:stretch>
          </a:blipFill>
          <a:ln>
            <a:noFill/>
          </a:ln>
        </p:spPr>
      </p:sp>
      <p:sp>
        <p:nvSpPr>
          <p:cNvPr id="178" name="CustomShape 4"/>
          <p:cNvSpPr/>
          <p:nvPr/>
        </p:nvSpPr>
        <p:spPr>
          <a:xfrm>
            <a:off x="758880" y="2077200"/>
            <a:ext cx="2167200" cy="1763280"/>
          </a:xfrm>
          <a:prstGeom prst="rect">
            <a:avLst/>
          </a:prstGeom>
          <a:noFill/>
          <a:ln>
            <a:noFill/>
          </a:ln>
        </p:spPr>
        <p:txBody>
          <a:bodyPr lIns="0" rIns="0" tIns="0" bIns="0"/>
          <a:p>
            <a:pPr>
              <a:lnSpc>
                <a:spcPct val="117000"/>
              </a:lnSpc>
            </a:pPr>
            <a:r>
              <a:rPr lang="en-US" sz="1400">
                <a:solidFill>
                  <a:srgbClr val="9900ff"/>
                </a:solidFill>
                <a:latin typeface="Arial"/>
                <a:ea typeface="Arial"/>
              </a:rPr>
              <a:t>selector</a:t>
            </a:r>
            <a:r>
              <a:rPr lang="en-US" sz="1400">
                <a:solidFill>
                  <a:srgbClr val="000000"/>
                </a:solidFill>
                <a:latin typeface="Arial"/>
                <a:ea typeface="Arial"/>
              </a:rPr>
              <a:t> {  </a:t>
            </a:r>
            <a:endParaRPr/>
          </a:p>
          <a:p>
            <a:pPr>
              <a:lnSpc>
                <a:spcPct val="117000"/>
              </a:lnSpc>
            </a:pPr>
            <a:r>
              <a:rPr lang="en-US" sz="1400">
                <a:solidFill>
                  <a:srgbClr val="000000"/>
                </a:solidFill>
                <a:latin typeface="Arial"/>
                <a:ea typeface="Arial"/>
              </a:rPr>
              <a:t>	</a:t>
            </a:r>
            <a:r>
              <a:rPr lang="en-US" sz="1400">
                <a:solidFill>
                  <a:srgbClr val="ff0000"/>
                </a:solidFill>
                <a:latin typeface="Arial"/>
                <a:ea typeface="Arial"/>
              </a:rPr>
              <a:t>propiedad</a:t>
            </a:r>
            <a:r>
              <a:rPr lang="en-US" sz="1400">
                <a:solidFill>
                  <a:srgbClr val="000000"/>
                </a:solidFill>
                <a:latin typeface="Arial"/>
                <a:ea typeface="Arial"/>
              </a:rPr>
              <a:t>: </a:t>
            </a:r>
            <a:r>
              <a:rPr lang="en-US" sz="1400">
                <a:solidFill>
                  <a:srgbClr val="4a86e8"/>
                </a:solidFill>
                <a:latin typeface="Arial"/>
                <a:ea typeface="Arial"/>
              </a:rPr>
              <a:t>valor</a:t>
            </a:r>
            <a:r>
              <a:rPr lang="en-US" sz="1400">
                <a:solidFill>
                  <a:srgbClr val="000000"/>
                </a:solidFill>
                <a:latin typeface="Arial"/>
                <a:ea typeface="Arial"/>
              </a:rPr>
              <a:t>;  </a:t>
            </a:r>
            <a:r>
              <a:rPr lang="en-US" sz="1400">
                <a:solidFill>
                  <a:srgbClr val="ff0000"/>
                </a:solidFill>
                <a:latin typeface="Arial"/>
                <a:ea typeface="Arial"/>
              </a:rPr>
              <a:t>propiedad</a:t>
            </a:r>
            <a:r>
              <a:rPr lang="en-US" sz="1400">
                <a:solidFill>
                  <a:srgbClr val="000000"/>
                </a:solidFill>
                <a:latin typeface="Arial"/>
                <a:ea typeface="Arial"/>
              </a:rPr>
              <a:t>: </a:t>
            </a:r>
            <a:r>
              <a:rPr lang="en-US" sz="1400">
                <a:solidFill>
                  <a:srgbClr val="4a86e8"/>
                </a:solidFill>
                <a:latin typeface="Arial"/>
                <a:ea typeface="Arial"/>
              </a:rPr>
              <a:t>valor</a:t>
            </a:r>
            <a:r>
              <a:rPr lang="en-US" sz="1400">
                <a:solidFill>
                  <a:srgbClr val="000000"/>
                </a:solidFill>
                <a:latin typeface="Arial"/>
                <a:ea typeface="Arial"/>
              </a:rPr>
              <a:t>;</a:t>
            </a:r>
            <a:endParaRPr/>
          </a:p>
          <a:p>
            <a:pPr>
              <a:lnSpc>
                <a:spcPct val="114000"/>
              </a:lnSpc>
            </a:pPr>
            <a:r>
              <a:rPr lang="en-US" sz="1400">
                <a:solidFill>
                  <a:srgbClr val="000000"/>
                </a:solidFill>
                <a:latin typeface="Arial"/>
                <a:ea typeface="Arial"/>
              </a:rPr>
              <a: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c9daf8"/>
        </a:solidFill>
      </p:bgPr>
    </p:bg>
    <p:spTree>
      <p:nvGrpSpPr>
        <p:cNvPr id="1" name=""/>
        <p:cNvGrpSpPr/>
        <p:nvPr/>
      </p:nvGrpSpPr>
      <p:grpSpPr>
        <a:xfrm>
          <a:off x="0" y="0"/>
          <a:ext cx="0" cy="0"/>
          <a:chOff x="0" y="0"/>
          <a:chExt cx="0" cy="0"/>
        </a:xfrm>
      </p:grpSpPr>
      <p:sp>
        <p:nvSpPr>
          <p:cNvPr id="179" name="TextShape 1"/>
          <p:cNvSpPr txBox="1"/>
          <p:nvPr/>
        </p:nvSpPr>
        <p:spPr>
          <a:xfrm>
            <a:off x="530280" y="524880"/>
            <a:ext cx="6113880" cy="556560"/>
          </a:xfrm>
          <a:prstGeom prst="rect">
            <a:avLst/>
          </a:prstGeom>
        </p:spPr>
        <p:txBody>
          <a:bodyPr lIns="0" rIns="0" tIns="0" bIns="0"/>
          <a:p>
            <a:pPr>
              <a:lnSpc>
                <a:spcPct val="100000"/>
              </a:lnSpc>
            </a:pPr>
            <a:r>
              <a:rPr b="1" lang="en-US" sz="3600">
                <a:solidFill>
                  <a:srgbClr val="434343"/>
                </a:solidFill>
                <a:latin typeface="Roboto"/>
                <a:ea typeface="Roboto"/>
              </a:rPr>
              <a:t>Distribución de un sitio web</a:t>
            </a:r>
            <a:endParaRPr/>
          </a:p>
        </p:txBody>
      </p:sp>
      <p:sp>
        <p:nvSpPr>
          <p:cNvPr id="180" name="CustomShape 2"/>
          <p:cNvSpPr/>
          <p:nvPr/>
        </p:nvSpPr>
        <p:spPr>
          <a:xfrm>
            <a:off x="1632960" y="4180320"/>
            <a:ext cx="653760" cy="653760"/>
          </a:xfrm>
          <a:prstGeom prst="rect">
            <a:avLst/>
          </a:prstGeom>
          <a:blipFill>
            <a:blip r:embed="rId1"/>
            <a:stretch>
              <a:fillRect/>
            </a:stretch>
          </a:blipFill>
          <a:ln>
            <a:noFill/>
          </a:ln>
        </p:spPr>
      </p:sp>
      <p:sp>
        <p:nvSpPr>
          <p:cNvPr id="181" name="CustomShape 3"/>
          <p:cNvSpPr/>
          <p:nvPr/>
        </p:nvSpPr>
        <p:spPr>
          <a:xfrm>
            <a:off x="1458720" y="4912920"/>
            <a:ext cx="884160" cy="224280"/>
          </a:xfrm>
          <a:prstGeom prst="rect">
            <a:avLst/>
          </a:prstGeom>
          <a:noFill/>
          <a:ln>
            <a:noFill/>
          </a:ln>
        </p:spPr>
        <p:txBody>
          <a:bodyPr lIns="0" rIns="0" tIns="0" bIns="0"/>
          <a:p>
            <a:pPr>
              <a:lnSpc>
                <a:spcPct val="100000"/>
              </a:lnSpc>
            </a:pPr>
            <a:r>
              <a:rPr lang="en-US" sz="1400">
                <a:solidFill>
                  <a:srgbClr val="000000"/>
                </a:solidFill>
                <a:latin typeface="Arial"/>
                <a:ea typeface="Arial"/>
              </a:rPr>
              <a:t>/index.html</a:t>
            </a:r>
            <a:endParaRPr/>
          </a:p>
        </p:txBody>
      </p:sp>
      <p:sp>
        <p:nvSpPr>
          <p:cNvPr id="182" name="CustomShape 4"/>
          <p:cNvSpPr/>
          <p:nvPr/>
        </p:nvSpPr>
        <p:spPr>
          <a:xfrm>
            <a:off x="3163680" y="4180320"/>
            <a:ext cx="653760" cy="653760"/>
          </a:xfrm>
          <a:prstGeom prst="rect">
            <a:avLst/>
          </a:prstGeom>
          <a:blipFill>
            <a:blip r:embed="rId2"/>
            <a:stretch>
              <a:fillRect/>
            </a:stretch>
          </a:blipFill>
          <a:ln>
            <a:noFill/>
          </a:ln>
        </p:spPr>
      </p:sp>
      <p:sp>
        <p:nvSpPr>
          <p:cNvPr id="183" name="CustomShape 5"/>
          <p:cNvSpPr/>
          <p:nvPr/>
        </p:nvSpPr>
        <p:spPr>
          <a:xfrm>
            <a:off x="2870640" y="4912920"/>
            <a:ext cx="1239840" cy="224280"/>
          </a:xfrm>
          <a:prstGeom prst="rect">
            <a:avLst/>
          </a:prstGeom>
          <a:noFill/>
          <a:ln>
            <a:noFill/>
          </a:ln>
        </p:spPr>
        <p:txBody>
          <a:bodyPr lIns="0" rIns="0" tIns="0" bIns="0"/>
          <a:p>
            <a:pPr>
              <a:lnSpc>
                <a:spcPct val="100000"/>
              </a:lnSpc>
            </a:pPr>
            <a:r>
              <a:rPr lang="en-US" sz="1400">
                <a:solidFill>
                  <a:srgbClr val="000000"/>
                </a:solidFill>
                <a:latin typeface="Arial"/>
                <a:ea typeface="Arial"/>
              </a:rPr>
              <a:t>/productos.html</a:t>
            </a:r>
            <a:endParaRPr/>
          </a:p>
        </p:txBody>
      </p:sp>
      <p:sp>
        <p:nvSpPr>
          <p:cNvPr id="184" name="CustomShape 6"/>
          <p:cNvSpPr/>
          <p:nvPr/>
        </p:nvSpPr>
        <p:spPr>
          <a:xfrm>
            <a:off x="4789800" y="4180320"/>
            <a:ext cx="653760" cy="653760"/>
          </a:xfrm>
          <a:prstGeom prst="rect">
            <a:avLst/>
          </a:prstGeom>
          <a:blipFill>
            <a:blip r:embed="rId3"/>
            <a:stretch>
              <a:fillRect/>
            </a:stretch>
          </a:blipFill>
          <a:ln>
            <a:noFill/>
          </a:ln>
        </p:spPr>
      </p:sp>
      <p:sp>
        <p:nvSpPr>
          <p:cNvPr id="185" name="CustomShape 7"/>
          <p:cNvSpPr/>
          <p:nvPr/>
        </p:nvSpPr>
        <p:spPr>
          <a:xfrm>
            <a:off x="4541400" y="4912920"/>
            <a:ext cx="1150920" cy="224280"/>
          </a:xfrm>
          <a:prstGeom prst="rect">
            <a:avLst/>
          </a:prstGeom>
          <a:noFill/>
          <a:ln>
            <a:noFill/>
          </a:ln>
        </p:spPr>
        <p:txBody>
          <a:bodyPr lIns="0" rIns="0" tIns="0" bIns="0"/>
          <a:p>
            <a:pPr>
              <a:lnSpc>
                <a:spcPct val="100000"/>
              </a:lnSpc>
            </a:pPr>
            <a:r>
              <a:rPr lang="en-US" sz="1400">
                <a:solidFill>
                  <a:srgbClr val="000000"/>
                </a:solidFill>
                <a:latin typeface="Arial"/>
                <a:ea typeface="Arial"/>
              </a:rPr>
              <a:t>/servicios.html</a:t>
            </a:r>
            <a:endParaRPr/>
          </a:p>
        </p:txBody>
      </p:sp>
      <p:sp>
        <p:nvSpPr>
          <p:cNvPr id="186" name="CustomShape 8"/>
          <p:cNvSpPr/>
          <p:nvPr/>
        </p:nvSpPr>
        <p:spPr>
          <a:xfrm>
            <a:off x="6550920" y="4180320"/>
            <a:ext cx="653760" cy="653760"/>
          </a:xfrm>
          <a:prstGeom prst="rect">
            <a:avLst/>
          </a:prstGeom>
          <a:blipFill>
            <a:blip r:embed="rId4"/>
            <a:stretch>
              <a:fillRect/>
            </a:stretch>
          </a:blipFill>
          <a:ln>
            <a:noFill/>
          </a:ln>
        </p:spPr>
      </p:sp>
      <p:sp>
        <p:nvSpPr>
          <p:cNvPr id="187" name="CustomShape 9"/>
          <p:cNvSpPr/>
          <p:nvPr/>
        </p:nvSpPr>
        <p:spPr>
          <a:xfrm>
            <a:off x="6312240" y="4912920"/>
            <a:ext cx="1131120" cy="224280"/>
          </a:xfrm>
          <a:prstGeom prst="rect">
            <a:avLst/>
          </a:prstGeom>
          <a:noFill/>
          <a:ln>
            <a:noFill/>
          </a:ln>
        </p:spPr>
        <p:txBody>
          <a:bodyPr lIns="0" rIns="0" tIns="0" bIns="0"/>
          <a:p>
            <a:pPr>
              <a:lnSpc>
                <a:spcPct val="100000"/>
              </a:lnSpc>
            </a:pPr>
            <a:r>
              <a:rPr lang="en-US" sz="1400">
                <a:solidFill>
                  <a:srgbClr val="000000"/>
                </a:solidFill>
                <a:latin typeface="Arial"/>
                <a:ea typeface="Arial"/>
              </a:rPr>
              <a:t>/contacto.html</a:t>
            </a:r>
            <a:endParaRPr/>
          </a:p>
        </p:txBody>
      </p:sp>
      <p:sp>
        <p:nvSpPr>
          <p:cNvPr id="188" name="CustomShape 10"/>
          <p:cNvSpPr/>
          <p:nvPr/>
        </p:nvSpPr>
        <p:spPr>
          <a:xfrm>
            <a:off x="530280" y="1480320"/>
            <a:ext cx="8026200" cy="1994760"/>
          </a:xfrm>
          <a:prstGeom prst="rect">
            <a:avLst/>
          </a:prstGeom>
          <a:noFill/>
          <a:ln>
            <a:noFill/>
          </a:ln>
        </p:spPr>
        <p:txBody>
          <a:bodyPr lIns="0" rIns="0" tIns="0" bIns="0"/>
          <a:p>
            <a:pPr>
              <a:lnSpc>
                <a:spcPct val="100000"/>
              </a:lnSpc>
            </a:pPr>
            <a:r>
              <a:rPr lang="en-US" sz="3000">
                <a:solidFill>
                  <a:srgbClr val="434343"/>
                </a:solidFill>
                <a:latin typeface="Roboto"/>
                <a:ea typeface="Roboto"/>
              </a:rPr>
              <a:t>Un sitio web está compuesto por páginas, cada  página es un documento HTML distinto.</a:t>
            </a:r>
            <a:endParaRPr/>
          </a:p>
          <a:p>
            <a:pPr>
              <a:lnSpc>
                <a:spcPct val="100000"/>
              </a:lnSpc>
            </a:pPr>
            <a:endParaRPr/>
          </a:p>
          <a:p>
            <a:pPr>
              <a:lnSpc>
                <a:spcPct val="100000"/>
              </a:lnSpc>
            </a:pPr>
            <a:r>
              <a:rPr lang="en-US" sz="3000">
                <a:solidFill>
                  <a:srgbClr val="434343"/>
                </a:solidFill>
                <a:latin typeface="Roboto"/>
                <a:ea typeface="Roboto"/>
              </a:rPr>
              <a:t>andreivan.com.ve</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