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246874"/>
            <a:ext cx="7766936" cy="1646302"/>
          </a:xfrm>
        </p:spPr>
        <p:txBody>
          <a:bodyPr/>
          <a:lstStyle/>
          <a:p>
            <a:pPr algn="l"/>
            <a:r>
              <a:rPr lang="es-ES" dirty="0"/>
              <a:t>Desarrollo Avanzado de Aplicaciones 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s-ES" dirty="0" smtClean="0"/>
              <a:t>DOCENTE: ING. DAVID CONDORI ECOS</a:t>
            </a:r>
          </a:p>
          <a:p>
            <a:pPr algn="l"/>
            <a:r>
              <a:rPr lang="es-ES" dirty="0" smtClean="0"/>
              <a:t>EMAIL: D18132@IDAT.PE</a:t>
            </a:r>
          </a:p>
          <a:p>
            <a:pPr algn="l"/>
            <a:r>
              <a:rPr lang="es-ES" dirty="0" smtClean="0"/>
              <a:t>CONSULTAS: 997072183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994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733384"/>
            <a:ext cx="7766936" cy="1646302"/>
          </a:xfrm>
        </p:spPr>
        <p:txBody>
          <a:bodyPr/>
          <a:lstStyle/>
          <a:p>
            <a:pPr algn="l"/>
            <a:r>
              <a:rPr lang="es-ES" sz="4000" dirty="0" smtClean="0"/>
              <a:t>Instalación y configuración de Spring Boot</a:t>
            </a:r>
            <a:endParaRPr lang="es-ES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2647692"/>
            <a:ext cx="7766936" cy="2491867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s-ES" dirty="0" smtClean="0"/>
              <a:t>JDK 16 o superior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s-ES" dirty="0" smtClean="0"/>
              <a:t>Spring Tool Suite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s-ES" dirty="0" smtClean="0"/>
              <a:t>Apache Maven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s-ES" dirty="0" smtClean="0"/>
              <a:t>Configuración JDK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s-ES" dirty="0" smtClean="0"/>
              <a:t>Configuración Maven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s-ES" dirty="0" smtClean="0"/>
              <a:t>Instalación JSP Web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85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8239" y="599090"/>
            <a:ext cx="7766936" cy="1228802"/>
          </a:xfrm>
        </p:spPr>
        <p:txBody>
          <a:bodyPr anchor="t"/>
          <a:lstStyle/>
          <a:p>
            <a:pPr algn="l"/>
            <a:r>
              <a:rPr lang="es-ES" sz="4000" dirty="0" smtClean="0"/>
              <a:t>Primer Proyecto Spring</a:t>
            </a:r>
            <a:endParaRPr lang="es-ES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39" y="1380796"/>
            <a:ext cx="9646523" cy="49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</TotalTime>
  <Words>43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</vt:lpstr>
      <vt:lpstr>Wingdings 3</vt:lpstr>
      <vt:lpstr>Faceta</vt:lpstr>
      <vt:lpstr>Desarrollo Avanzado de Aplicaciones II</vt:lpstr>
      <vt:lpstr>Instalación y configuración de Spring Boot</vt:lpstr>
      <vt:lpstr>Primer Proyecto Spring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Avanzado de Aplicaciones II</dc:title>
  <dc:creator>IDAT</dc:creator>
  <cp:lastModifiedBy>IDAT</cp:lastModifiedBy>
  <cp:revision>4</cp:revision>
  <dcterms:created xsi:type="dcterms:W3CDTF">2024-09-19T12:19:35Z</dcterms:created>
  <dcterms:modified xsi:type="dcterms:W3CDTF">2024-09-19T16:14:56Z</dcterms:modified>
</cp:coreProperties>
</file>