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5C4D5-146D-462F-95D3-81F5C0765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8000" dirty="0" err="1"/>
              <a:t>TecMath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6C470-9D0F-4B29-A29E-7AF080ABA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Leandro Viera Lima n° 18, José Wilker Lucena n° 17, Samuel Rodrigues Freitas</a:t>
            </a:r>
          </a:p>
        </p:txBody>
      </p:sp>
    </p:spTree>
    <p:extLst>
      <p:ext uri="{BB962C8B-B14F-4D97-AF65-F5344CB8AC3E}">
        <p14:creationId xmlns:p14="http://schemas.microsoft.com/office/powerpoint/2010/main" val="255744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D89B5-8FE4-49F2-96A9-4A8017FB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 err="1"/>
              <a:t>Tema:escola</a:t>
            </a:r>
            <a:endParaRPr lang="pt-BR" sz="80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894C79E-10D9-4FC2-A136-E898744C3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891" y="2160588"/>
            <a:ext cx="5482255" cy="3881437"/>
          </a:xfrm>
        </p:spPr>
      </p:pic>
    </p:spTree>
    <p:extLst>
      <p:ext uri="{BB962C8B-B14F-4D97-AF65-F5344CB8AC3E}">
        <p14:creationId xmlns:p14="http://schemas.microsoft.com/office/powerpoint/2010/main" val="35400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1B441-8701-4B83-95FA-6583529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/>
              <a:t>Partições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C62F2-E01B-4C18-B9C2-68044653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/>
            <a:r>
              <a:rPr lang="pt-BR" sz="3400" dirty="0"/>
              <a:t>Menu/Home</a:t>
            </a:r>
          </a:p>
          <a:p>
            <a:pPr lvl="6"/>
            <a:r>
              <a:rPr lang="pt-BR" sz="3400" dirty="0"/>
              <a:t>Calculadora</a:t>
            </a:r>
          </a:p>
          <a:p>
            <a:pPr lvl="6"/>
            <a:r>
              <a:rPr lang="pt-BR" sz="3400" dirty="0"/>
              <a:t>IMC</a:t>
            </a:r>
          </a:p>
          <a:p>
            <a:pPr lvl="6"/>
            <a:r>
              <a:rPr lang="pt-BR" sz="3400" dirty="0"/>
              <a:t>Conversor</a:t>
            </a:r>
          </a:p>
          <a:p>
            <a:pPr lvl="6"/>
            <a:r>
              <a:rPr lang="pt-BR" sz="3400" dirty="0"/>
              <a:t>Pitágoras</a:t>
            </a:r>
          </a:p>
        </p:txBody>
      </p:sp>
    </p:spTree>
    <p:extLst>
      <p:ext uri="{BB962C8B-B14F-4D97-AF65-F5344CB8AC3E}">
        <p14:creationId xmlns:p14="http://schemas.microsoft.com/office/powerpoint/2010/main" val="411083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TecMath</vt:lpstr>
      <vt:lpstr>Tema:escola</vt:lpstr>
      <vt:lpstr>Partições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TecMath</dc:title>
  <dc:creator>leand</dc:creator>
  <cp:lastModifiedBy>leand</cp:lastModifiedBy>
  <cp:revision>5</cp:revision>
  <dcterms:created xsi:type="dcterms:W3CDTF">2019-05-02T08:35:32Z</dcterms:created>
  <dcterms:modified xsi:type="dcterms:W3CDTF">2019-05-02T09:00:15Z</dcterms:modified>
</cp:coreProperties>
</file>