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50B9562-34E7-478D-BD9A-00682822FB48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AF5796-EBD3-4B19-B0D7-C1BEE2952D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85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9562-34E7-478D-BD9A-00682822FB48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5796-EBD3-4B19-B0D7-C1BEE2952D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74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9562-34E7-478D-BD9A-00682822FB48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5796-EBD3-4B19-B0D7-C1BEE2952D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800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9562-34E7-478D-BD9A-00682822FB48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5796-EBD3-4B19-B0D7-C1BEE2952DEB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9934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9562-34E7-478D-BD9A-00682822FB48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5796-EBD3-4B19-B0D7-C1BEE2952D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739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9562-34E7-478D-BD9A-00682822FB48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5796-EBD3-4B19-B0D7-C1BEE2952D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25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9562-34E7-478D-BD9A-00682822FB48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5796-EBD3-4B19-B0D7-C1BEE2952D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109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9562-34E7-478D-BD9A-00682822FB48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5796-EBD3-4B19-B0D7-C1BEE2952D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81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9562-34E7-478D-BD9A-00682822FB48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5796-EBD3-4B19-B0D7-C1BEE2952D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47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9562-34E7-478D-BD9A-00682822FB48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5796-EBD3-4B19-B0D7-C1BEE2952D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18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9562-34E7-478D-BD9A-00682822FB48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5796-EBD3-4B19-B0D7-C1BEE2952D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06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9562-34E7-478D-BD9A-00682822FB48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5796-EBD3-4B19-B0D7-C1BEE2952D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90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9562-34E7-478D-BD9A-00682822FB48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5796-EBD3-4B19-B0D7-C1BEE2952D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32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9562-34E7-478D-BD9A-00682822FB48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5796-EBD3-4B19-B0D7-C1BEE2952D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3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9562-34E7-478D-BD9A-00682822FB48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5796-EBD3-4B19-B0D7-C1BEE2952D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2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9562-34E7-478D-BD9A-00682822FB48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5796-EBD3-4B19-B0D7-C1BEE2952D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82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9562-34E7-478D-BD9A-00682822FB48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5796-EBD3-4B19-B0D7-C1BEE2952D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83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B9562-34E7-478D-BD9A-00682822FB48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F5796-EBD3-4B19-B0D7-C1BEE2952D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309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05B49-A167-4B91-8B01-B52489E28C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Web de Controle de Estoque para Empresas de Serviço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17CB04-1A50-4B43-98AC-ABFCBCC6F84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76424" y="3414257"/>
            <a:ext cx="622061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Wilker Branquinho Cunha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Vagner de Jesus Fidelis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Wilson da Silva Castro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Rodrigo Moro Batalha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Thamires Santos Valério Silva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Curso: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Técnico em Desenvolvimento de Sistemas – ETEC</a:t>
            </a:r>
          </a:p>
        </p:txBody>
      </p:sp>
      <p:pic>
        <p:nvPicPr>
          <p:cNvPr id="1027" name="Picture 3" descr="Por que trabalhar em equipe e como estimular">
            <a:extLst>
              <a:ext uri="{FF2B5EF4-FFF2-40B4-BE49-F238E27FC236}">
                <a16:creationId xmlns:a16="http://schemas.microsoft.com/office/drawing/2014/main" id="{6A28BB60-72FC-4198-B0ED-BB80656A1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152" y="2948963"/>
            <a:ext cx="3107772" cy="207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231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C8C58-A270-4AC1-ACA8-27FFD5DDA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Melhorias Futuras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41E64A4-5B24-4434-9D2D-5C452C2B10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723390"/>
            <a:ext cx="9905999" cy="354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Controle de estoque mínimo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Geração de gráficos de consumo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 de troca de usuários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Alertas e notificações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Otimização de desempenho e segurança</a:t>
            </a:r>
          </a:p>
        </p:txBody>
      </p:sp>
      <p:pic>
        <p:nvPicPr>
          <p:cNvPr id="3076" name="Picture 4" descr="Upgrade ou atualização de software: quais as diferenças e em qual investir?">
            <a:extLst>
              <a:ext uri="{FF2B5EF4-FFF2-40B4-BE49-F238E27FC236}">
                <a16:creationId xmlns:a16="http://schemas.microsoft.com/office/drawing/2014/main" id="{16CFC921-D14D-4A9B-AE24-C0352914A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83" y="1809691"/>
            <a:ext cx="5167428" cy="35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828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13D35-C49D-4C49-9AC6-1DD12185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BCF5A-DA6A-453C-B880-13760AB15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6815"/>
            <a:ext cx="5804672" cy="3541714"/>
          </a:xfrm>
        </p:spPr>
        <p:txBody>
          <a:bodyPr>
            <a:normAutofit fontScale="92500"/>
          </a:bodyPr>
          <a:lstStyle/>
          <a:p>
            <a:r>
              <a:rPr lang="pt-BR" dirty="0"/>
              <a:t>Nosso sistema visa preencher uma lacuna em empresas de serviço, com uma ferramenta: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Simples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Eficiente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Adaptável</a:t>
            </a:r>
            <a:br>
              <a:rPr lang="pt-BR" dirty="0"/>
            </a:br>
            <a:r>
              <a:rPr lang="pt-BR" dirty="0"/>
              <a:t>Com as melhorias planejadas, o projeto tem potencial real para aplicação no mercado.</a:t>
            </a:r>
          </a:p>
          <a:p>
            <a:endParaRPr lang="pt-BR" dirty="0"/>
          </a:p>
        </p:txBody>
      </p:sp>
      <p:pic>
        <p:nvPicPr>
          <p:cNvPr id="11270" name="Picture 6" descr="Feliz E Diversa Equipe Celebrando O Sucesso Do Trabalho Em Equipe. Foto de  Stock - Imagem de moderno, equipe: 250817116">
            <a:extLst>
              <a:ext uri="{FF2B5EF4-FFF2-40B4-BE49-F238E27FC236}">
                <a16:creationId xmlns:a16="http://schemas.microsoft.com/office/drawing/2014/main" id="{5DA4B5D9-3681-4BA2-9AF4-1A876C242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885" y="1927452"/>
            <a:ext cx="4844642" cy="322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7920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5BD87-41BA-4EEE-BF59-36D4600F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429294-158B-4410-8996-F3C6CB8A6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https://www.google.com/url?sa=i&amp;url=https%3A%2F%2Fpoderdaescuta.com%2Fpor-que-trabalhar-em-equipe%2F&amp;psig=AOvVaw2ugCP1he4Kg6AvDJy6gjjq&amp;ust=1748642284664000&amp;source=images&amp;cd=vfe&amp;opi=89978449&amp;ved=0CBQQjRxqFwoTCNDbs6PWyY0DFQAAAAAdAAAAABAE</a:t>
            </a:r>
          </a:p>
          <a:p>
            <a:r>
              <a:rPr lang="pt-BR" dirty="0"/>
              <a:t>https://www.google.com/url?sa=i&amp;url=https%3A%2F%2Fpt.123rf.com%2Fphoto_36740099_documentos-sujos-de-papel-bagun%25C3%25A7ado-como-fundo-closeup.html&amp;psig=AOvVaw1IlPB8SmNGsBOv5HEXZOEb&amp;ust=1748642340581000&amp;source=images&amp;cd=vfe&amp;opi=89978449&amp;ved=0CBQQjRxqFwoTCKjQ9b7WyY0DFQAAAAAdAAAAABAE</a:t>
            </a:r>
          </a:p>
        </p:txBody>
      </p:sp>
    </p:spTree>
    <p:extLst>
      <p:ext uri="{BB962C8B-B14F-4D97-AF65-F5344CB8AC3E}">
        <p14:creationId xmlns:p14="http://schemas.microsoft.com/office/powerpoint/2010/main" val="6887650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8D8CC-8AB1-47C1-B1CB-0A840109A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04B853-0881-43C7-B783-442CC3737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https://www.google.com/url?sa=i&amp;url=https%3A%2F%2Fpt.vecteezy.com%2Farte-vetorial%2F17590840-ilustracao-de-contorno-de-vetor-de-icone-de-grafico-caindo&amp;psig=AOvVaw1pjIpaLWM1vicgIK3EYlWm&amp;ust=1748642397941000&amp;source=images&amp;cd=vfe&amp;opi=89978449&amp;ved=0CBQQjRxqFwoTCKi1rdnWyY0DFQAAAAAdAAAAABB2</a:t>
            </a:r>
          </a:p>
          <a:p>
            <a:r>
              <a:rPr lang="pt-BR" dirty="0"/>
              <a:t>https://www.google.com/url?sa=i&amp;url=https%3A%2F%2Fhospedagemdesit.es%2Fo-que-e-um-site-responsivo%2F&amp;psig=AOvVaw3S4VzX2bWzP-kgBX6tC_zw&amp;ust=1748642474594000&amp;source=images&amp;cd=vfe&amp;opi=89978449&amp;ved=0CBQQjRxqFwoTCMinx__WyY0DFQAAAAAdAAAAABAi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52828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8D8CC-8AB1-47C1-B1CB-0A840109A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04B853-0881-43C7-B783-442CC3737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https://www.google.com/url?sa=i&amp;url=https%3A%2F%2Fmail.horadecodar.com.br%2Fcaracteristicas-e-tipos-de-banco-de-dados%2F&amp;psig=AOvVaw3D-mjj8OdcLOK-X1lPUKEz&amp;ust=1748642549410000&amp;source=images&amp;cd=vfe&amp;opi=89978449&amp;ved=0CBQQjRxqFwoTCJCItKLXyY0DFQAAAAAdAAAAABAE</a:t>
            </a:r>
          </a:p>
          <a:p>
            <a:r>
              <a:rPr lang="pt-BR" dirty="0"/>
              <a:t>https://www.google.com/url?sa=i&amp;url=https%3A%2F%2Farajo.tistory.com%2F416&amp;psig=AOvVaw2U6Tri4o9ReHqairHdMLqB&amp;ust=1748642610773000&amp;source=images&amp;cd=vfe&amp;opi=89978449&amp;ved=0CBQQjRxqFwoTCPiy-77XyY0DFQAAAAAdAAAAABAX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85686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BD088-9EBB-4B9E-81EC-CF92005A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81F5E-2DD6-4055-8DC3-80FF10875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https://www.google.com/url?sa=i&amp;url=https%3A%2F%2Fpt.vecteezy.com%2Fvetor-gratis%2Fgrafico-subindo&amp;psig=AOvVaw3U97-zBziwkR4kIf3WVdqd&amp;ust=1748642692327000&amp;source=images&amp;cd=vfe&amp;opi=89978449&amp;ved=0CBQQjRxqFwoTCLjs2-XXyY0DFQAAAAAdAAAAABAE</a:t>
            </a:r>
          </a:p>
          <a:p>
            <a:r>
              <a:rPr lang="pt-BR" dirty="0"/>
              <a:t>https://www.google.com/url?sa=i&amp;url=https%3A%2F%2Fbr.freepik.com%2Ffotos-gratis%2Fjovem-empresario-feliz-usando-computador-no-escritorio-e-comemorando-boas-noticias-ha-pessoas-em-segundo-plano_25482081.htm&amp;psig=AOvVaw2qL4cc2uZwE93443fI-Kw1&amp;ust=1748642738750000&amp;source=images&amp;cd=vfe&amp;opi=89978449&amp;ved=0CBQQjRxqFwoTCLDV5PzXyY0DFQAAAAAdAAAAABAE</a:t>
            </a:r>
          </a:p>
        </p:txBody>
      </p:sp>
    </p:spTree>
    <p:extLst>
      <p:ext uri="{BB962C8B-B14F-4D97-AF65-F5344CB8AC3E}">
        <p14:creationId xmlns:p14="http://schemas.microsoft.com/office/powerpoint/2010/main" val="28376805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3564C-0FB8-4B2F-8DB4-3CF8DF6C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29EB6B-091A-4B2E-827D-39902B66B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https://www.google.com/url?sa=i&amp;url=https%3A%2F%2Fpolijunior.com.br%2Fblog%2Fupgrade%2F&amp;psig=AOvVaw3w4WCSsCkg1Vjqb1os1Gxs&amp;ust=1748642798836000&amp;source=images&amp;cd=vfe&amp;opi=89978449&amp;ved=0CBQQjRxqFwoTCIjzwpjYyY0DFQAAAAAdAAAAABAE</a:t>
            </a:r>
          </a:p>
          <a:p>
            <a:r>
              <a:rPr lang="pt-BR" dirty="0"/>
              <a:t>https://www.google.com/url?sa=i&amp;url=https%3A%2F%2Fpt.dreamstime.com%2Ffeliz-e-diversa-equipe-celebrando-o-sucesso-do-trabalho-em-diversificado-grupo-de-funcion%25C3%25A1rios-conquista-neg%25C3%25B3cio-no-encontro-image250817116&amp;psig=AOvVaw0Jw27yUBbABq0qA4Nvwcpo&amp;ust=1748642871488000&amp;source=images&amp;cd=vfe&amp;opi=89978449&amp;ved=0CBQQjRxqFwoTCKDqgLzYyY0DFQAAAAAdAAAAABBT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5399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6F9CD-B466-48C8-AF25-F4048102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Proposta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165EED-EAD4-4137-BDD7-6B3594BC1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157009" cy="354171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b="1" dirty="0"/>
              <a:t>Problema Identificado:</a:t>
            </a:r>
            <a:br>
              <a:rPr lang="pt-BR" dirty="0"/>
            </a:br>
            <a:r>
              <a:rPr lang="pt-BR" dirty="0"/>
              <a:t>Empresas de serviço, como salões, oficinas e clínicas, ainda usam controle manual de estoque (planilhas ou anotações), o que gera: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Desperdícios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Perda de materiais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Interrupções no atendimento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Prejuízos financeiros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/>
              <a:t>Solução Proposta:</a:t>
            </a:r>
            <a:br>
              <a:rPr lang="pt-BR" dirty="0"/>
            </a:br>
            <a:r>
              <a:rPr lang="pt-BR" dirty="0"/>
              <a:t>Desenvolver um sistema web simples, eficiente e voltado a essas empresas.</a:t>
            </a:r>
          </a:p>
        </p:txBody>
      </p:sp>
      <p:pic>
        <p:nvPicPr>
          <p:cNvPr id="4098" name="Picture 2" descr="Documentos Sujos De Papel Bagunçado Como Fundo Closeup Foto Royalty Free,  Gravuras, Imagens e Banco de fotografias. Image 36740099">
            <a:extLst>
              <a:ext uri="{FF2B5EF4-FFF2-40B4-BE49-F238E27FC236}">
                <a16:creationId xmlns:a16="http://schemas.microsoft.com/office/drawing/2014/main" id="{C943CFCF-44D6-4B0B-9E20-FB5C29B04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023" y="2249487"/>
            <a:ext cx="4691784" cy="312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8241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819EC-4EF8-4C08-A541-F6A45799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3843FA-592E-4CAE-9C4E-D04C4C2B5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7205634" cy="35417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b="1" dirty="0"/>
              <a:t>Por que escolhemos esse tema?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Necessidade real observada em empresas de pequeno e médio porte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Falta de organização compromete a rentabilidade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Autores citados: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i="1" dirty="0"/>
              <a:t>Garrett (2011)</a:t>
            </a:r>
            <a:r>
              <a:rPr lang="pt-BR" dirty="0"/>
              <a:t>: boa experiência do usuário facilita adoção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i="1" dirty="0"/>
              <a:t>Nielsen (2020)</a:t>
            </a:r>
            <a:r>
              <a:rPr lang="pt-BR" dirty="0"/>
              <a:t>: interface simples e acessível é essencial</a:t>
            </a:r>
          </a:p>
          <a:p>
            <a:endParaRPr lang="pt-BR" dirty="0"/>
          </a:p>
        </p:txBody>
      </p:sp>
      <p:pic>
        <p:nvPicPr>
          <p:cNvPr id="5126" name="Picture 6" descr="ilustração de contorno de vetor de ícone de gráfico caindo 17590840 Vetor  no Vecteezy">
            <a:extLst>
              <a:ext uri="{FF2B5EF4-FFF2-40B4-BE49-F238E27FC236}">
                <a16:creationId xmlns:a16="http://schemas.microsoft.com/office/drawing/2014/main" id="{0BD8A7BF-AF2C-4651-9CE6-89374F729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898" y="1659807"/>
            <a:ext cx="3297572" cy="329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95050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ADD61-5CCA-4876-B88D-BEE22F63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41BF04-125D-4CCA-A02F-40C0EE09C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Criar uma plataforma web: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Acessível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Segura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Responsiva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Que automatize o controle de estoque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Gere relatórios para auxiliar na tomada de decisões</a:t>
            </a:r>
          </a:p>
          <a:p>
            <a:endParaRPr lang="pt-BR" dirty="0"/>
          </a:p>
        </p:txBody>
      </p:sp>
      <p:pic>
        <p:nvPicPr>
          <p:cNvPr id="6146" name="Picture 2" descr="Site Responsivo: o que é e Como Identificar! Conheça Essa Ferramenta  Incrível">
            <a:extLst>
              <a:ext uri="{FF2B5EF4-FFF2-40B4-BE49-F238E27FC236}">
                <a16:creationId xmlns:a16="http://schemas.microsoft.com/office/drawing/2014/main" id="{BF419C82-5CA2-4018-94C1-D6E0BD816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81" y="2249487"/>
            <a:ext cx="4468730" cy="251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107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D34FB-7C78-41CB-98ED-C73BA0C2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Específicos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CDAC7B-30D9-4B63-9AC9-2F9804FBD1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82689" y="1219199"/>
            <a:ext cx="9905999" cy="354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Levantar requisitos funcionais e não funcionais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Elaborar modelagem de dados e diagramas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Utilizar HTML, CSS e JavaScript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Garantir diferentes níveis de acesso (ex: administrador)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Criar relatórios com filtros e exportação (PDF/CSV)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Realizar testes de usabilidade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Validar com base em segurança, desempenho e organização</a:t>
            </a:r>
          </a:p>
        </p:txBody>
      </p:sp>
      <p:pic>
        <p:nvPicPr>
          <p:cNvPr id="2051" name="Picture 3" descr="Características e tipos de banco de dados">
            <a:extLst>
              <a:ext uri="{FF2B5EF4-FFF2-40B4-BE49-F238E27FC236}">
                <a16:creationId xmlns:a16="http://schemas.microsoft.com/office/drawing/2014/main" id="{6D97C29E-1BA0-4B9E-9815-371972A3C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233" y="1574683"/>
            <a:ext cx="2467062" cy="246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527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03153-F7D3-4AB1-9A42-0AA87CB0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Funcionalidades Desenvolvidas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C52257-59A8-4B6E-AE67-02753BBA7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Cadastro de produtos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Entrada de estoque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Geração de relatórios detalhados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Interface responsiva (desktop)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Exportação de dados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Sistema de login com permissões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30E8CA-E508-4DF8-A659-A4D2F373D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50" t="23457" r="37545" b="14977"/>
          <a:stretch/>
        </p:blipFill>
        <p:spPr bwMode="auto">
          <a:xfrm>
            <a:off x="6862195" y="2097088"/>
            <a:ext cx="2740850" cy="35672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29573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DB3B5-F547-48E5-82DB-DBAF3A10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1518BE-10F3-4D07-9854-6188A3D83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Frontend</a:t>
            </a:r>
            <a:r>
              <a:rPr lang="pt-BR" b="1" dirty="0"/>
              <a:t>:</a:t>
            </a:r>
            <a:r>
              <a:rPr lang="pt-BR" dirty="0"/>
              <a:t> HTML, CSS e JavaScript</a:t>
            </a:r>
          </a:p>
          <a:p>
            <a:r>
              <a:rPr lang="pt-BR" b="1" dirty="0"/>
              <a:t>Padrões:</a:t>
            </a:r>
            <a:r>
              <a:rPr lang="pt-BR" dirty="0"/>
              <a:t> Usabilidade, responsividade e organização de código</a:t>
            </a:r>
          </a:p>
        </p:txBody>
      </p:sp>
      <p:pic>
        <p:nvPicPr>
          <p:cNvPr id="7170" name="Picture 2" descr="HTML] HTML 기본 문법">
            <a:extLst>
              <a:ext uri="{FF2B5EF4-FFF2-40B4-BE49-F238E27FC236}">
                <a16:creationId xmlns:a16="http://schemas.microsoft.com/office/drawing/2014/main" id="{ED2E660A-68D1-4A16-AFC9-588A45D50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483" y="3551488"/>
            <a:ext cx="5629012" cy="280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602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92811-9191-4796-B077-C314B8E9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e Oportunidade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1C5562-9620-4AE7-B10D-ABB39E7F8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796283" cy="3541714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Problema:</a:t>
            </a:r>
            <a:r>
              <a:rPr lang="pt-BR" dirty="0"/>
              <a:t> Falta de sistemas de estoque em empresas de serviço</a:t>
            </a:r>
            <a:br>
              <a:rPr lang="pt-BR" dirty="0"/>
            </a:br>
            <a:endParaRPr lang="pt-BR" dirty="0"/>
          </a:p>
          <a:p>
            <a:r>
              <a:rPr lang="pt-BR" b="1" dirty="0"/>
              <a:t>Oportunidade: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Oferecer uma solução simples e eficaz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Ajudar empresas a reduzirem perdas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Melhorar a produtividade e organização</a:t>
            </a:r>
          </a:p>
          <a:p>
            <a:endParaRPr lang="pt-BR" dirty="0"/>
          </a:p>
        </p:txBody>
      </p:sp>
      <p:pic>
        <p:nvPicPr>
          <p:cNvPr id="8194" name="Picture 2" descr="Grafico Subindo Vetores, Ícones e Planos de Fundo para Baixar Grátis">
            <a:extLst>
              <a:ext uri="{FF2B5EF4-FFF2-40B4-BE49-F238E27FC236}">
                <a16:creationId xmlns:a16="http://schemas.microsoft.com/office/drawing/2014/main" id="{957861EC-597B-4A8D-978B-0F5265F2B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020" y="2432808"/>
            <a:ext cx="4215118" cy="322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56362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B0A53-8156-4357-9617-80AA691E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Perspectiva de Mercado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CD152B-8749-4B13-A192-67126C2B9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Potencial para pequenas empresas de serviços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Sistema prático e fácil de usar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Ideal para quem não tem conhecimento técnico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Foco na administração eficiente de insumos</a:t>
            </a:r>
          </a:p>
          <a:p>
            <a:endParaRPr lang="pt-BR" dirty="0"/>
          </a:p>
        </p:txBody>
      </p:sp>
      <p:pic>
        <p:nvPicPr>
          <p:cNvPr id="10242" name="Picture 2" descr="Jovem empresário feliz usando computador no escritório e comemorando boas  notícias Há pessoas em segundo plano | Foto Grátis">
            <a:extLst>
              <a:ext uri="{FF2B5EF4-FFF2-40B4-BE49-F238E27FC236}">
                <a16:creationId xmlns:a16="http://schemas.microsoft.com/office/drawing/2014/main" id="{B92BCA74-2CDA-416A-BAEE-7CC717E2F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311" y="1846924"/>
            <a:ext cx="3977539" cy="264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425620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18</TotalTime>
  <Words>954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Circuito</vt:lpstr>
      <vt:lpstr>Sistema Web de Controle de Estoque para Empresas de Serviço</vt:lpstr>
      <vt:lpstr>Proposta do Projeto</vt:lpstr>
      <vt:lpstr>Justificativa</vt:lpstr>
      <vt:lpstr>Objetivo Geral</vt:lpstr>
      <vt:lpstr>Objetivos Específicos</vt:lpstr>
      <vt:lpstr>Funcionalidades Desenvolvidas</vt:lpstr>
      <vt:lpstr>Tecnologias Utilizadas</vt:lpstr>
      <vt:lpstr>Problema e Oportunidade</vt:lpstr>
      <vt:lpstr>Perspectiva de Mercado</vt:lpstr>
      <vt:lpstr>Melhorias Futuras</vt:lpstr>
      <vt:lpstr>Considerações Finais</vt:lpstr>
      <vt:lpstr>Referências</vt:lpstr>
      <vt:lpstr>Referências</vt:lpstr>
      <vt:lpstr>Referências</vt:lpstr>
      <vt:lpstr>Referências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Web de Controle de Estoque para Empresas de Serviço</dc:title>
  <dc:creator>Usuario</dc:creator>
  <cp:lastModifiedBy>Usuario</cp:lastModifiedBy>
  <cp:revision>8</cp:revision>
  <dcterms:created xsi:type="dcterms:W3CDTF">2025-05-29T21:51:59Z</dcterms:created>
  <dcterms:modified xsi:type="dcterms:W3CDTF">2025-05-29T22:10:22Z</dcterms:modified>
</cp:coreProperties>
</file>