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F7C"/>
    <a:srgbClr val="2356E2"/>
    <a:srgbClr val="1B42AD"/>
    <a:srgbClr val="2356E1"/>
    <a:srgbClr val="1B4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2356E2"/>
            </a:gs>
            <a:gs pos="100000">
              <a:srgbClr val="132F7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09C9714-4CD2-4071-B0AB-8CB1BBF952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1000"/>
          </a:blip>
          <a:srcRect t="8260" b="1791"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82F49AE-1803-4C6A-B9FB-C3F5A7612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5000" dirty="0" err="1"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r>
              <a:rPr lang="pt-BR" sz="5000" dirty="0">
                <a:latin typeface="Arial" panose="020B0604020202020204" pitchFamily="34" charset="0"/>
                <a:cs typeface="Arial" panose="020B0604020202020204" pitchFamily="34" charset="0"/>
              </a:rPr>
              <a:t> no Faculdade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078C61-267A-412A-B041-52638514D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atendimento ao cliente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27AEFDC-0764-4C94-A87F-77A99BBE3086}"/>
              </a:ext>
            </a:extLst>
          </p:cNvPr>
          <p:cNvGrpSpPr/>
          <p:nvPr/>
        </p:nvGrpSpPr>
        <p:grpSpPr>
          <a:xfrm rot="16200000">
            <a:off x="9040933" y="1955800"/>
            <a:ext cx="4286250" cy="4286250"/>
            <a:chOff x="5373173" y="2877673"/>
            <a:chExt cx="4286250" cy="428625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59C76B6A-5BBD-4FC3-8C00-8C9D545C7A37}"/>
                </a:ext>
              </a:extLst>
            </p:cNvPr>
            <p:cNvGrpSpPr/>
            <p:nvPr/>
          </p:nvGrpSpPr>
          <p:grpSpPr>
            <a:xfrm>
              <a:off x="6947570" y="5140508"/>
              <a:ext cx="1569639" cy="848093"/>
              <a:chOff x="6947570" y="5140508"/>
              <a:chExt cx="1569639" cy="848093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EFAD613E-7FC2-40FA-89CA-8040E197A448}"/>
                  </a:ext>
                </a:extLst>
              </p:cNvPr>
              <p:cNvSpPr/>
              <p:nvPr/>
            </p:nvSpPr>
            <p:spPr>
              <a:xfrm>
                <a:off x="7735776" y="5140508"/>
                <a:ext cx="781433" cy="817745"/>
              </a:xfrm>
              <a:custGeom>
                <a:avLst/>
                <a:gdLst>
                  <a:gd name="connsiteX0" fmla="*/ 0 w 806824"/>
                  <a:gd name="connsiteY0" fmla="*/ 403412 h 806824"/>
                  <a:gd name="connsiteX1" fmla="*/ 403412 w 806824"/>
                  <a:gd name="connsiteY1" fmla="*/ 0 h 806824"/>
                  <a:gd name="connsiteX2" fmla="*/ 806824 w 806824"/>
                  <a:gd name="connsiteY2" fmla="*/ 403412 h 806824"/>
                  <a:gd name="connsiteX3" fmla="*/ 403412 w 806824"/>
                  <a:gd name="connsiteY3" fmla="*/ 806824 h 806824"/>
                  <a:gd name="connsiteX4" fmla="*/ 0 w 806824"/>
                  <a:gd name="connsiteY4" fmla="*/ 403412 h 806824"/>
                  <a:gd name="connsiteX0" fmla="*/ 0 w 812655"/>
                  <a:gd name="connsiteY0" fmla="*/ 410275 h 813687"/>
                  <a:gd name="connsiteX1" fmla="*/ 403412 w 812655"/>
                  <a:gd name="connsiteY1" fmla="*/ 6863 h 813687"/>
                  <a:gd name="connsiteX2" fmla="*/ 496364 w 812655"/>
                  <a:gd name="connsiteY2" fmla="*/ 174326 h 813687"/>
                  <a:gd name="connsiteX3" fmla="*/ 806824 w 812655"/>
                  <a:gd name="connsiteY3" fmla="*/ 410275 h 813687"/>
                  <a:gd name="connsiteX4" fmla="*/ 403412 w 812655"/>
                  <a:gd name="connsiteY4" fmla="*/ 813687 h 813687"/>
                  <a:gd name="connsiteX5" fmla="*/ 0 w 812655"/>
                  <a:gd name="connsiteY5" fmla="*/ 410275 h 813687"/>
                  <a:gd name="connsiteX0" fmla="*/ 0 w 812655"/>
                  <a:gd name="connsiteY0" fmla="*/ 414200 h 817612"/>
                  <a:gd name="connsiteX1" fmla="*/ 403412 w 812655"/>
                  <a:gd name="connsiteY1" fmla="*/ 10788 h 817612"/>
                  <a:gd name="connsiteX2" fmla="*/ 496364 w 812655"/>
                  <a:gd name="connsiteY2" fmla="*/ 178251 h 817612"/>
                  <a:gd name="connsiteX3" fmla="*/ 806824 w 812655"/>
                  <a:gd name="connsiteY3" fmla="*/ 414200 h 817612"/>
                  <a:gd name="connsiteX4" fmla="*/ 403412 w 812655"/>
                  <a:gd name="connsiteY4" fmla="*/ 817612 h 817612"/>
                  <a:gd name="connsiteX5" fmla="*/ 0 w 812655"/>
                  <a:gd name="connsiteY5" fmla="*/ 414200 h 817612"/>
                  <a:gd name="connsiteX0" fmla="*/ 0 w 812655"/>
                  <a:gd name="connsiteY0" fmla="*/ 414200 h 817612"/>
                  <a:gd name="connsiteX1" fmla="*/ 403412 w 812655"/>
                  <a:gd name="connsiteY1" fmla="*/ 10788 h 817612"/>
                  <a:gd name="connsiteX2" fmla="*/ 496364 w 812655"/>
                  <a:gd name="connsiteY2" fmla="*/ 178251 h 817612"/>
                  <a:gd name="connsiteX3" fmla="*/ 806824 w 812655"/>
                  <a:gd name="connsiteY3" fmla="*/ 414200 h 817612"/>
                  <a:gd name="connsiteX4" fmla="*/ 403412 w 812655"/>
                  <a:gd name="connsiteY4" fmla="*/ 817612 h 817612"/>
                  <a:gd name="connsiteX5" fmla="*/ 0 w 812655"/>
                  <a:gd name="connsiteY5" fmla="*/ 414200 h 817612"/>
                  <a:gd name="connsiteX0" fmla="*/ 0 w 810264"/>
                  <a:gd name="connsiteY0" fmla="*/ 414200 h 817612"/>
                  <a:gd name="connsiteX1" fmla="*/ 403412 w 810264"/>
                  <a:gd name="connsiteY1" fmla="*/ 10788 h 817612"/>
                  <a:gd name="connsiteX2" fmla="*/ 496364 w 810264"/>
                  <a:gd name="connsiteY2" fmla="*/ 178251 h 817612"/>
                  <a:gd name="connsiteX3" fmla="*/ 806824 w 810264"/>
                  <a:gd name="connsiteY3" fmla="*/ 414200 h 817612"/>
                  <a:gd name="connsiteX4" fmla="*/ 403412 w 810264"/>
                  <a:gd name="connsiteY4" fmla="*/ 817612 h 817612"/>
                  <a:gd name="connsiteX5" fmla="*/ 0 w 810264"/>
                  <a:gd name="connsiteY5" fmla="*/ 414200 h 817612"/>
                  <a:gd name="connsiteX0" fmla="*/ 0 w 810264"/>
                  <a:gd name="connsiteY0" fmla="*/ 414200 h 817612"/>
                  <a:gd name="connsiteX1" fmla="*/ 403412 w 810264"/>
                  <a:gd name="connsiteY1" fmla="*/ 10788 h 817612"/>
                  <a:gd name="connsiteX2" fmla="*/ 496364 w 810264"/>
                  <a:gd name="connsiteY2" fmla="*/ 178251 h 817612"/>
                  <a:gd name="connsiteX3" fmla="*/ 806824 w 810264"/>
                  <a:gd name="connsiteY3" fmla="*/ 414200 h 817612"/>
                  <a:gd name="connsiteX4" fmla="*/ 403412 w 810264"/>
                  <a:gd name="connsiteY4" fmla="*/ 817612 h 817612"/>
                  <a:gd name="connsiteX5" fmla="*/ 0 w 810264"/>
                  <a:gd name="connsiteY5" fmla="*/ 414200 h 817612"/>
                  <a:gd name="connsiteX0" fmla="*/ 0 w 810264"/>
                  <a:gd name="connsiteY0" fmla="*/ 414200 h 817612"/>
                  <a:gd name="connsiteX1" fmla="*/ 403412 w 810264"/>
                  <a:gd name="connsiteY1" fmla="*/ 10788 h 817612"/>
                  <a:gd name="connsiteX2" fmla="*/ 496364 w 810264"/>
                  <a:gd name="connsiteY2" fmla="*/ 178251 h 817612"/>
                  <a:gd name="connsiteX3" fmla="*/ 806824 w 810264"/>
                  <a:gd name="connsiteY3" fmla="*/ 414200 h 817612"/>
                  <a:gd name="connsiteX4" fmla="*/ 403412 w 810264"/>
                  <a:gd name="connsiteY4" fmla="*/ 817612 h 817612"/>
                  <a:gd name="connsiteX5" fmla="*/ 0 w 810264"/>
                  <a:gd name="connsiteY5" fmla="*/ 414200 h 817612"/>
                  <a:gd name="connsiteX0" fmla="*/ 0 w 806824"/>
                  <a:gd name="connsiteY0" fmla="*/ 414200 h 817612"/>
                  <a:gd name="connsiteX1" fmla="*/ 403412 w 806824"/>
                  <a:gd name="connsiteY1" fmla="*/ 10788 h 817612"/>
                  <a:gd name="connsiteX2" fmla="*/ 496364 w 806824"/>
                  <a:gd name="connsiteY2" fmla="*/ 178251 h 817612"/>
                  <a:gd name="connsiteX3" fmla="*/ 806824 w 806824"/>
                  <a:gd name="connsiteY3" fmla="*/ 414200 h 817612"/>
                  <a:gd name="connsiteX4" fmla="*/ 403412 w 806824"/>
                  <a:gd name="connsiteY4" fmla="*/ 817612 h 817612"/>
                  <a:gd name="connsiteX5" fmla="*/ 0 w 806824"/>
                  <a:gd name="connsiteY5" fmla="*/ 414200 h 817612"/>
                  <a:gd name="connsiteX0" fmla="*/ 0 w 806824"/>
                  <a:gd name="connsiteY0" fmla="*/ 414200 h 817612"/>
                  <a:gd name="connsiteX1" fmla="*/ 403412 w 806824"/>
                  <a:gd name="connsiteY1" fmla="*/ 10788 h 817612"/>
                  <a:gd name="connsiteX2" fmla="*/ 496364 w 806824"/>
                  <a:gd name="connsiteY2" fmla="*/ 178251 h 817612"/>
                  <a:gd name="connsiteX3" fmla="*/ 806824 w 806824"/>
                  <a:gd name="connsiteY3" fmla="*/ 414200 h 817612"/>
                  <a:gd name="connsiteX4" fmla="*/ 403412 w 806824"/>
                  <a:gd name="connsiteY4" fmla="*/ 817612 h 817612"/>
                  <a:gd name="connsiteX5" fmla="*/ 0 w 806824"/>
                  <a:gd name="connsiteY5" fmla="*/ 414200 h 817612"/>
                  <a:gd name="connsiteX0" fmla="*/ 0 w 806824"/>
                  <a:gd name="connsiteY0" fmla="*/ 414200 h 817612"/>
                  <a:gd name="connsiteX1" fmla="*/ 403412 w 806824"/>
                  <a:gd name="connsiteY1" fmla="*/ 10788 h 817612"/>
                  <a:gd name="connsiteX2" fmla="*/ 496364 w 806824"/>
                  <a:gd name="connsiteY2" fmla="*/ 178251 h 817612"/>
                  <a:gd name="connsiteX3" fmla="*/ 806824 w 806824"/>
                  <a:gd name="connsiteY3" fmla="*/ 414200 h 817612"/>
                  <a:gd name="connsiteX4" fmla="*/ 403412 w 806824"/>
                  <a:gd name="connsiteY4" fmla="*/ 817612 h 817612"/>
                  <a:gd name="connsiteX5" fmla="*/ 0 w 806824"/>
                  <a:gd name="connsiteY5" fmla="*/ 414200 h 817612"/>
                  <a:gd name="connsiteX0" fmla="*/ 0 w 791584"/>
                  <a:gd name="connsiteY0" fmla="*/ 414200 h 817620"/>
                  <a:gd name="connsiteX1" fmla="*/ 403412 w 791584"/>
                  <a:gd name="connsiteY1" fmla="*/ 10788 h 817620"/>
                  <a:gd name="connsiteX2" fmla="*/ 496364 w 791584"/>
                  <a:gd name="connsiteY2" fmla="*/ 178251 h 817620"/>
                  <a:gd name="connsiteX3" fmla="*/ 791584 w 791584"/>
                  <a:gd name="connsiteY3" fmla="*/ 421820 h 817620"/>
                  <a:gd name="connsiteX4" fmla="*/ 403412 w 791584"/>
                  <a:gd name="connsiteY4" fmla="*/ 817612 h 817620"/>
                  <a:gd name="connsiteX5" fmla="*/ 0 w 791584"/>
                  <a:gd name="connsiteY5" fmla="*/ 414200 h 817620"/>
                  <a:gd name="connsiteX0" fmla="*/ 0 w 771264"/>
                  <a:gd name="connsiteY0" fmla="*/ 414200 h 817647"/>
                  <a:gd name="connsiteX1" fmla="*/ 403412 w 771264"/>
                  <a:gd name="connsiteY1" fmla="*/ 10788 h 817647"/>
                  <a:gd name="connsiteX2" fmla="*/ 496364 w 771264"/>
                  <a:gd name="connsiteY2" fmla="*/ 178251 h 817647"/>
                  <a:gd name="connsiteX3" fmla="*/ 771264 w 771264"/>
                  <a:gd name="connsiteY3" fmla="*/ 429440 h 817647"/>
                  <a:gd name="connsiteX4" fmla="*/ 403412 w 771264"/>
                  <a:gd name="connsiteY4" fmla="*/ 817612 h 817647"/>
                  <a:gd name="connsiteX5" fmla="*/ 0 w 771264"/>
                  <a:gd name="connsiteY5" fmla="*/ 414200 h 817647"/>
                  <a:gd name="connsiteX0" fmla="*/ 0 w 771273"/>
                  <a:gd name="connsiteY0" fmla="*/ 414200 h 817647"/>
                  <a:gd name="connsiteX1" fmla="*/ 403412 w 771273"/>
                  <a:gd name="connsiteY1" fmla="*/ 10788 h 817647"/>
                  <a:gd name="connsiteX2" fmla="*/ 496364 w 771273"/>
                  <a:gd name="connsiteY2" fmla="*/ 178251 h 817647"/>
                  <a:gd name="connsiteX3" fmla="*/ 771264 w 771273"/>
                  <a:gd name="connsiteY3" fmla="*/ 429440 h 817647"/>
                  <a:gd name="connsiteX4" fmla="*/ 403412 w 771273"/>
                  <a:gd name="connsiteY4" fmla="*/ 817612 h 817647"/>
                  <a:gd name="connsiteX5" fmla="*/ 0 w 771273"/>
                  <a:gd name="connsiteY5" fmla="*/ 414200 h 817647"/>
                  <a:gd name="connsiteX0" fmla="*/ 0 w 771273"/>
                  <a:gd name="connsiteY0" fmla="*/ 414200 h 817681"/>
                  <a:gd name="connsiteX1" fmla="*/ 403412 w 771273"/>
                  <a:gd name="connsiteY1" fmla="*/ 10788 h 817681"/>
                  <a:gd name="connsiteX2" fmla="*/ 496364 w 771273"/>
                  <a:gd name="connsiteY2" fmla="*/ 178251 h 817681"/>
                  <a:gd name="connsiteX3" fmla="*/ 771264 w 771273"/>
                  <a:gd name="connsiteY3" fmla="*/ 429440 h 817681"/>
                  <a:gd name="connsiteX4" fmla="*/ 403412 w 771273"/>
                  <a:gd name="connsiteY4" fmla="*/ 817612 h 817681"/>
                  <a:gd name="connsiteX5" fmla="*/ 0 w 771273"/>
                  <a:gd name="connsiteY5" fmla="*/ 414200 h 817681"/>
                  <a:gd name="connsiteX0" fmla="*/ 0 w 771273"/>
                  <a:gd name="connsiteY0" fmla="*/ 414200 h 817763"/>
                  <a:gd name="connsiteX1" fmla="*/ 403412 w 771273"/>
                  <a:gd name="connsiteY1" fmla="*/ 10788 h 817763"/>
                  <a:gd name="connsiteX2" fmla="*/ 496364 w 771273"/>
                  <a:gd name="connsiteY2" fmla="*/ 178251 h 817763"/>
                  <a:gd name="connsiteX3" fmla="*/ 771264 w 771273"/>
                  <a:gd name="connsiteY3" fmla="*/ 429440 h 817763"/>
                  <a:gd name="connsiteX4" fmla="*/ 403412 w 771273"/>
                  <a:gd name="connsiteY4" fmla="*/ 817612 h 817763"/>
                  <a:gd name="connsiteX5" fmla="*/ 0 w 771273"/>
                  <a:gd name="connsiteY5" fmla="*/ 414200 h 817763"/>
                  <a:gd name="connsiteX0" fmla="*/ 0 w 781433"/>
                  <a:gd name="connsiteY0" fmla="*/ 414200 h 817823"/>
                  <a:gd name="connsiteX1" fmla="*/ 403412 w 781433"/>
                  <a:gd name="connsiteY1" fmla="*/ 10788 h 817823"/>
                  <a:gd name="connsiteX2" fmla="*/ 496364 w 781433"/>
                  <a:gd name="connsiteY2" fmla="*/ 178251 h 817823"/>
                  <a:gd name="connsiteX3" fmla="*/ 781424 w 781433"/>
                  <a:gd name="connsiteY3" fmla="*/ 431980 h 817823"/>
                  <a:gd name="connsiteX4" fmla="*/ 403412 w 781433"/>
                  <a:gd name="connsiteY4" fmla="*/ 817612 h 817823"/>
                  <a:gd name="connsiteX5" fmla="*/ 0 w 781433"/>
                  <a:gd name="connsiteY5" fmla="*/ 414200 h 817823"/>
                  <a:gd name="connsiteX0" fmla="*/ 0 w 781433"/>
                  <a:gd name="connsiteY0" fmla="*/ 414200 h 817745"/>
                  <a:gd name="connsiteX1" fmla="*/ 403412 w 781433"/>
                  <a:gd name="connsiteY1" fmla="*/ 10788 h 817745"/>
                  <a:gd name="connsiteX2" fmla="*/ 496364 w 781433"/>
                  <a:gd name="connsiteY2" fmla="*/ 178251 h 817745"/>
                  <a:gd name="connsiteX3" fmla="*/ 781424 w 781433"/>
                  <a:gd name="connsiteY3" fmla="*/ 431980 h 817745"/>
                  <a:gd name="connsiteX4" fmla="*/ 403412 w 781433"/>
                  <a:gd name="connsiteY4" fmla="*/ 817612 h 817745"/>
                  <a:gd name="connsiteX5" fmla="*/ 0 w 781433"/>
                  <a:gd name="connsiteY5" fmla="*/ 414200 h 817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1433" h="817745">
                    <a:moveTo>
                      <a:pt x="0" y="414200"/>
                    </a:moveTo>
                    <a:cubicBezTo>
                      <a:pt x="0" y="191402"/>
                      <a:pt x="320685" y="50113"/>
                      <a:pt x="403412" y="10788"/>
                    </a:cubicBezTo>
                    <a:cubicBezTo>
                      <a:pt x="486139" y="-28537"/>
                      <a:pt x="441829" y="42436"/>
                      <a:pt x="496364" y="178251"/>
                    </a:cubicBezTo>
                    <a:cubicBezTo>
                      <a:pt x="329919" y="-56774"/>
                      <a:pt x="783793" y="183603"/>
                      <a:pt x="781424" y="431980"/>
                    </a:cubicBezTo>
                    <a:cubicBezTo>
                      <a:pt x="751115" y="776877"/>
                      <a:pt x="533649" y="820575"/>
                      <a:pt x="403412" y="817612"/>
                    </a:cubicBezTo>
                    <a:cubicBezTo>
                      <a:pt x="273175" y="814649"/>
                      <a:pt x="0" y="636998"/>
                      <a:pt x="0" y="4142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CBEBEBA6-1BC0-45C8-823F-D98A8A58160C}"/>
                  </a:ext>
                </a:extLst>
              </p:cNvPr>
              <p:cNvSpPr/>
              <p:nvPr/>
            </p:nvSpPr>
            <p:spPr>
              <a:xfrm>
                <a:off x="6947570" y="5151297"/>
                <a:ext cx="752646" cy="837304"/>
              </a:xfrm>
              <a:custGeom>
                <a:avLst/>
                <a:gdLst>
                  <a:gd name="connsiteX0" fmla="*/ 0 w 806824"/>
                  <a:gd name="connsiteY0" fmla="*/ 403412 h 806824"/>
                  <a:gd name="connsiteX1" fmla="*/ 403412 w 806824"/>
                  <a:gd name="connsiteY1" fmla="*/ 0 h 806824"/>
                  <a:gd name="connsiteX2" fmla="*/ 806824 w 806824"/>
                  <a:gd name="connsiteY2" fmla="*/ 403412 h 806824"/>
                  <a:gd name="connsiteX3" fmla="*/ 403412 w 806824"/>
                  <a:gd name="connsiteY3" fmla="*/ 806824 h 806824"/>
                  <a:gd name="connsiteX4" fmla="*/ 0 w 806824"/>
                  <a:gd name="connsiteY4" fmla="*/ 403412 h 806824"/>
                  <a:gd name="connsiteX0" fmla="*/ 0 w 806824"/>
                  <a:gd name="connsiteY0" fmla="*/ 423352 h 826764"/>
                  <a:gd name="connsiteX1" fmla="*/ 403412 w 806824"/>
                  <a:gd name="connsiteY1" fmla="*/ 19940 h 826764"/>
                  <a:gd name="connsiteX2" fmla="*/ 806824 w 806824"/>
                  <a:gd name="connsiteY2" fmla="*/ 423352 h 826764"/>
                  <a:gd name="connsiteX3" fmla="*/ 403412 w 806824"/>
                  <a:gd name="connsiteY3" fmla="*/ 826764 h 826764"/>
                  <a:gd name="connsiteX4" fmla="*/ 0 w 806824"/>
                  <a:gd name="connsiteY4" fmla="*/ 423352 h 826764"/>
                  <a:gd name="connsiteX0" fmla="*/ 649 w 807473"/>
                  <a:gd name="connsiteY0" fmla="*/ 423352 h 826764"/>
                  <a:gd name="connsiteX1" fmla="*/ 404061 w 807473"/>
                  <a:gd name="connsiteY1" fmla="*/ 19940 h 826764"/>
                  <a:gd name="connsiteX2" fmla="*/ 807473 w 807473"/>
                  <a:gd name="connsiteY2" fmla="*/ 423352 h 826764"/>
                  <a:gd name="connsiteX3" fmla="*/ 404061 w 807473"/>
                  <a:gd name="connsiteY3" fmla="*/ 826764 h 826764"/>
                  <a:gd name="connsiteX4" fmla="*/ 649 w 807473"/>
                  <a:gd name="connsiteY4" fmla="*/ 423352 h 826764"/>
                  <a:gd name="connsiteX0" fmla="*/ 478 w 792062"/>
                  <a:gd name="connsiteY0" fmla="*/ 413584 h 806845"/>
                  <a:gd name="connsiteX1" fmla="*/ 388650 w 792062"/>
                  <a:gd name="connsiteY1" fmla="*/ 12 h 806845"/>
                  <a:gd name="connsiteX2" fmla="*/ 792062 w 792062"/>
                  <a:gd name="connsiteY2" fmla="*/ 403424 h 806845"/>
                  <a:gd name="connsiteX3" fmla="*/ 388650 w 792062"/>
                  <a:gd name="connsiteY3" fmla="*/ 806836 h 806845"/>
                  <a:gd name="connsiteX4" fmla="*/ 478 w 792062"/>
                  <a:gd name="connsiteY4" fmla="*/ 413584 h 806845"/>
                  <a:gd name="connsiteX0" fmla="*/ 463 w 802207"/>
                  <a:gd name="connsiteY0" fmla="*/ 421227 h 806890"/>
                  <a:gd name="connsiteX1" fmla="*/ 398795 w 802207"/>
                  <a:gd name="connsiteY1" fmla="*/ 35 h 806890"/>
                  <a:gd name="connsiteX2" fmla="*/ 802207 w 802207"/>
                  <a:gd name="connsiteY2" fmla="*/ 403447 h 806890"/>
                  <a:gd name="connsiteX3" fmla="*/ 398795 w 802207"/>
                  <a:gd name="connsiteY3" fmla="*/ 806859 h 806890"/>
                  <a:gd name="connsiteX4" fmla="*/ 463 w 802207"/>
                  <a:gd name="connsiteY4" fmla="*/ 421227 h 806890"/>
                  <a:gd name="connsiteX0" fmla="*/ 289 w 802033"/>
                  <a:gd name="connsiteY0" fmla="*/ 421227 h 837362"/>
                  <a:gd name="connsiteX1" fmla="*/ 398621 w 802033"/>
                  <a:gd name="connsiteY1" fmla="*/ 35 h 837362"/>
                  <a:gd name="connsiteX2" fmla="*/ 802033 w 802033"/>
                  <a:gd name="connsiteY2" fmla="*/ 403447 h 837362"/>
                  <a:gd name="connsiteX3" fmla="*/ 342741 w 802033"/>
                  <a:gd name="connsiteY3" fmla="*/ 837339 h 837362"/>
                  <a:gd name="connsiteX4" fmla="*/ 289 w 802033"/>
                  <a:gd name="connsiteY4" fmla="*/ 421227 h 837362"/>
                  <a:gd name="connsiteX0" fmla="*/ 282 w 766466"/>
                  <a:gd name="connsiteY0" fmla="*/ 421324 h 837673"/>
                  <a:gd name="connsiteX1" fmla="*/ 398614 w 766466"/>
                  <a:gd name="connsiteY1" fmla="*/ 132 h 837673"/>
                  <a:gd name="connsiteX2" fmla="*/ 766466 w 766466"/>
                  <a:gd name="connsiteY2" fmla="*/ 464504 h 837673"/>
                  <a:gd name="connsiteX3" fmla="*/ 342734 w 766466"/>
                  <a:gd name="connsiteY3" fmla="*/ 837436 h 837673"/>
                  <a:gd name="connsiteX4" fmla="*/ 282 w 766466"/>
                  <a:gd name="connsiteY4" fmla="*/ 421324 h 837673"/>
                  <a:gd name="connsiteX0" fmla="*/ 298 w 751242"/>
                  <a:gd name="connsiteY0" fmla="*/ 464372 h 837304"/>
                  <a:gd name="connsiteX1" fmla="*/ 383390 w 751242"/>
                  <a:gd name="connsiteY1" fmla="*/ 0 h 837304"/>
                  <a:gd name="connsiteX2" fmla="*/ 751242 w 751242"/>
                  <a:gd name="connsiteY2" fmla="*/ 464372 h 837304"/>
                  <a:gd name="connsiteX3" fmla="*/ 327510 w 751242"/>
                  <a:gd name="connsiteY3" fmla="*/ 837304 h 837304"/>
                  <a:gd name="connsiteX4" fmla="*/ 298 w 751242"/>
                  <a:gd name="connsiteY4" fmla="*/ 464372 h 837304"/>
                  <a:gd name="connsiteX0" fmla="*/ 2355 w 753299"/>
                  <a:gd name="connsiteY0" fmla="*/ 464372 h 837304"/>
                  <a:gd name="connsiteX1" fmla="*/ 385447 w 753299"/>
                  <a:gd name="connsiteY1" fmla="*/ 0 h 837304"/>
                  <a:gd name="connsiteX2" fmla="*/ 753299 w 753299"/>
                  <a:gd name="connsiteY2" fmla="*/ 464372 h 837304"/>
                  <a:gd name="connsiteX3" fmla="*/ 329567 w 753299"/>
                  <a:gd name="connsiteY3" fmla="*/ 837304 h 837304"/>
                  <a:gd name="connsiteX4" fmla="*/ 2355 w 753299"/>
                  <a:gd name="connsiteY4" fmla="*/ 464372 h 837304"/>
                  <a:gd name="connsiteX0" fmla="*/ 1702 w 752646"/>
                  <a:gd name="connsiteY0" fmla="*/ 464372 h 837304"/>
                  <a:gd name="connsiteX1" fmla="*/ 384794 w 752646"/>
                  <a:gd name="connsiteY1" fmla="*/ 0 h 837304"/>
                  <a:gd name="connsiteX2" fmla="*/ 752646 w 752646"/>
                  <a:gd name="connsiteY2" fmla="*/ 464372 h 837304"/>
                  <a:gd name="connsiteX3" fmla="*/ 328914 w 752646"/>
                  <a:gd name="connsiteY3" fmla="*/ 837304 h 837304"/>
                  <a:gd name="connsiteX4" fmla="*/ 1702 w 752646"/>
                  <a:gd name="connsiteY4" fmla="*/ 464372 h 837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646" h="837304">
                    <a:moveTo>
                      <a:pt x="1702" y="464372"/>
                    </a:moveTo>
                    <a:cubicBezTo>
                      <a:pt x="-24545" y="251161"/>
                      <a:pt x="259637" y="0"/>
                      <a:pt x="384794" y="0"/>
                    </a:cubicBezTo>
                    <a:cubicBezTo>
                      <a:pt x="509951" y="0"/>
                      <a:pt x="752646" y="241574"/>
                      <a:pt x="752646" y="464372"/>
                    </a:cubicBezTo>
                    <a:cubicBezTo>
                      <a:pt x="752646" y="687170"/>
                      <a:pt x="454071" y="837304"/>
                      <a:pt x="328914" y="837304"/>
                    </a:cubicBezTo>
                    <a:cubicBezTo>
                      <a:pt x="203757" y="837304"/>
                      <a:pt x="27949" y="677583"/>
                      <a:pt x="1702" y="46437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F746C5BB-38C9-4B8C-805C-97E158145C49}"/>
                  </a:ext>
                </a:extLst>
              </p:cNvPr>
              <p:cNvSpPr/>
              <p:nvPr/>
            </p:nvSpPr>
            <p:spPr>
              <a:xfrm>
                <a:off x="7239000" y="5544820"/>
                <a:ext cx="147320" cy="147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1F89AA73-43F0-4CB5-8966-E04B2F7D8CAA}"/>
                  </a:ext>
                </a:extLst>
              </p:cNvPr>
              <p:cNvSpPr/>
              <p:nvPr/>
            </p:nvSpPr>
            <p:spPr>
              <a:xfrm>
                <a:off x="8077200" y="5534366"/>
                <a:ext cx="147320" cy="147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5ED2D9A-DF82-4CF8-9CEE-44C68E21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3173" y="2877673"/>
              <a:ext cx="4286250" cy="4286250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273BA14-20EA-44D3-84D9-36D4968F9869}"/>
              </a:ext>
            </a:extLst>
          </p:cNvPr>
          <p:cNvSpPr txBox="1"/>
          <p:nvPr/>
        </p:nvSpPr>
        <p:spPr>
          <a:xfrm>
            <a:off x="1876424" y="4066455"/>
            <a:ext cx="6665258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Anthony Kauã Rodrigues Rabelo, Jennifer Machado Lucena, Pedro Henrique Campos Ferreira, Sara Sarges de Oliveira e Wilker Lisboa Soares da Silva.</a:t>
            </a:r>
          </a:p>
        </p:txBody>
      </p:sp>
    </p:spTree>
    <p:extLst>
      <p:ext uri="{BB962C8B-B14F-4D97-AF65-F5344CB8AC3E}">
        <p14:creationId xmlns:p14="http://schemas.microsoft.com/office/powerpoint/2010/main" val="180552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2356E2"/>
            </a:gs>
            <a:gs pos="100000">
              <a:srgbClr val="132F7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3A81E421-1B8E-44DD-9FD0-8CF00E49B73D}"/>
              </a:ext>
            </a:extLst>
          </p:cNvPr>
          <p:cNvSpPr txBox="1"/>
          <p:nvPr/>
        </p:nvSpPr>
        <p:spPr>
          <a:xfrm>
            <a:off x="2823880" y="2514411"/>
            <a:ext cx="6544235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proposta inicial do projeto consiste, na elaboração do zero, de um bar/lanchonete com interfaces de cliente/empresa automatizados aplicando conhecimentos obtidos na linguagem SQL. 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Nome escolhido para a fachada do estabelecimento fictício, assim sendo o título do projeto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na Faculdade.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427AB6D-B9DE-4CD0-8171-F0C951F0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806" y="210211"/>
            <a:ext cx="2442385" cy="19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2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2356E2"/>
            </a:gs>
            <a:gs pos="100000">
              <a:srgbClr val="132F7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716E01E-D7F1-4BFA-AB55-A974F8359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5081" y="4054033"/>
            <a:ext cx="3494573" cy="3644648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4E13619E-EB92-41EB-9B89-1A3009A90142}"/>
              </a:ext>
            </a:extLst>
          </p:cNvPr>
          <p:cNvSpPr/>
          <p:nvPr/>
        </p:nvSpPr>
        <p:spPr>
          <a:xfrm>
            <a:off x="1987838" y="499528"/>
            <a:ext cx="1102659" cy="448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</a:p>
        </p:txBody>
      </p:sp>
      <p:sp>
        <p:nvSpPr>
          <p:cNvPr id="8" name="Fluxograma: Dados 7">
            <a:extLst>
              <a:ext uri="{FF2B5EF4-FFF2-40B4-BE49-F238E27FC236}">
                <a16:creationId xmlns:a16="http://schemas.microsoft.com/office/drawing/2014/main" id="{CB02D5BA-7C00-48D6-8C9C-A61A7C1156C6}"/>
              </a:ext>
            </a:extLst>
          </p:cNvPr>
          <p:cNvSpPr/>
          <p:nvPr/>
        </p:nvSpPr>
        <p:spPr>
          <a:xfrm>
            <a:off x="1804060" y="1369103"/>
            <a:ext cx="1425387" cy="573741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F55C743-C2CA-47EC-9BB9-2F0B8822D477}"/>
              </a:ext>
            </a:extLst>
          </p:cNvPr>
          <p:cNvCxnSpPr>
            <a:stCxn id="6" idx="4"/>
            <a:endCxn id="8" idx="1"/>
          </p:cNvCxnSpPr>
          <p:nvPr/>
        </p:nvCxnSpPr>
        <p:spPr>
          <a:xfrm flipH="1">
            <a:off x="2516754" y="947763"/>
            <a:ext cx="22414" cy="421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677DBE97-9583-44B8-940B-195E204EC2EF}"/>
              </a:ext>
            </a:extLst>
          </p:cNvPr>
          <p:cNvSpPr/>
          <p:nvPr/>
        </p:nvSpPr>
        <p:spPr>
          <a:xfrm>
            <a:off x="1804060" y="2426939"/>
            <a:ext cx="1425386" cy="57374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To na faculdade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CFF1FB-6E48-4E21-8389-03F001FEFAF6}"/>
              </a:ext>
            </a:extLst>
          </p:cNvPr>
          <p:cNvCxnSpPr>
            <a:stCxn id="8" idx="3"/>
          </p:cNvCxnSpPr>
          <p:nvPr/>
        </p:nvCxnSpPr>
        <p:spPr>
          <a:xfrm flipH="1">
            <a:off x="2373320" y="1942844"/>
            <a:ext cx="895" cy="484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xograma: Decisão 13">
            <a:extLst>
              <a:ext uri="{FF2B5EF4-FFF2-40B4-BE49-F238E27FC236}">
                <a16:creationId xmlns:a16="http://schemas.microsoft.com/office/drawing/2014/main" id="{4ECCBDE3-D002-43EC-9E1C-6F75886B4FBD}"/>
              </a:ext>
            </a:extLst>
          </p:cNvPr>
          <p:cNvSpPr/>
          <p:nvPr/>
        </p:nvSpPr>
        <p:spPr>
          <a:xfrm>
            <a:off x="1640452" y="3646138"/>
            <a:ext cx="1752601" cy="96818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decisão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59BE328C-D95C-4E2A-B2CC-7F6BF4C9DD22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516753" y="3000680"/>
            <a:ext cx="0" cy="6454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3D8011DF-29FC-4A0B-9F8B-287306A5F1A6}"/>
              </a:ext>
            </a:extLst>
          </p:cNvPr>
          <p:cNvSpPr/>
          <p:nvPr/>
        </p:nvSpPr>
        <p:spPr>
          <a:xfrm>
            <a:off x="1816384" y="5102902"/>
            <a:ext cx="1400736" cy="493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funcionário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E55EBDB-4F76-48CF-A07A-032F28462943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2516752" y="4614327"/>
            <a:ext cx="1" cy="488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4330524E-FEF3-4A38-86E2-172A9BC7A705}"/>
              </a:ext>
            </a:extLst>
          </p:cNvPr>
          <p:cNvSpPr/>
          <p:nvPr/>
        </p:nvSpPr>
        <p:spPr>
          <a:xfrm>
            <a:off x="3878267" y="3883702"/>
            <a:ext cx="1400736" cy="493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55EBAA4-C2C3-4F7C-9B5A-D588454EAA09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 flipV="1">
            <a:off x="3393053" y="4130232"/>
            <a:ext cx="48521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xograma: Processo Alternativo 33">
            <a:extLst>
              <a:ext uri="{FF2B5EF4-FFF2-40B4-BE49-F238E27FC236}">
                <a16:creationId xmlns:a16="http://schemas.microsoft.com/office/drawing/2014/main" id="{9B9A3C53-E441-40E5-A044-685ADF423510}"/>
              </a:ext>
            </a:extLst>
          </p:cNvPr>
          <p:cNvSpPr/>
          <p:nvPr/>
        </p:nvSpPr>
        <p:spPr>
          <a:xfrm>
            <a:off x="4131521" y="5049113"/>
            <a:ext cx="1147482" cy="60063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Login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537BF8BA-30B6-4213-9E14-6BFD9BB0EE20}"/>
              </a:ext>
            </a:extLst>
          </p:cNvPr>
          <p:cNvCxnSpPr>
            <a:stCxn id="21" idx="3"/>
            <a:endCxn id="34" idx="1"/>
          </p:cNvCxnSpPr>
          <p:nvPr/>
        </p:nvCxnSpPr>
        <p:spPr>
          <a:xfrm flipV="1">
            <a:off x="3217120" y="5349431"/>
            <a:ext cx="91440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Processo Alternativo 38">
            <a:extLst>
              <a:ext uri="{FF2B5EF4-FFF2-40B4-BE49-F238E27FC236}">
                <a16:creationId xmlns:a16="http://schemas.microsoft.com/office/drawing/2014/main" id="{158EE749-56B5-4408-B7D6-043AF978F0E5}"/>
              </a:ext>
            </a:extLst>
          </p:cNvPr>
          <p:cNvSpPr/>
          <p:nvPr/>
        </p:nvSpPr>
        <p:spPr>
          <a:xfrm>
            <a:off x="3942139" y="2718291"/>
            <a:ext cx="1264007" cy="49305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Cardápio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9D417FF4-564B-4617-BE2B-EA8C29D372FA}"/>
              </a:ext>
            </a:extLst>
          </p:cNvPr>
          <p:cNvCxnSpPr>
            <a:cxnSpLocks/>
          </p:cNvCxnSpPr>
          <p:nvPr/>
        </p:nvCxnSpPr>
        <p:spPr>
          <a:xfrm flipH="1" flipV="1">
            <a:off x="4574142" y="3211350"/>
            <a:ext cx="4492" cy="672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61D8C5D9-9F93-4722-B48A-72C9610ADC7F}"/>
              </a:ext>
            </a:extLst>
          </p:cNvPr>
          <p:cNvSpPr/>
          <p:nvPr/>
        </p:nvSpPr>
        <p:spPr>
          <a:xfrm>
            <a:off x="5979394" y="5049113"/>
            <a:ext cx="1506070" cy="60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dashboard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9E5AA723-66AE-4A21-82FA-78E159BA7968}"/>
              </a:ext>
            </a:extLst>
          </p:cNvPr>
          <p:cNvCxnSpPr>
            <a:stCxn id="34" idx="3"/>
            <a:endCxn id="43" idx="1"/>
          </p:cNvCxnSpPr>
          <p:nvPr/>
        </p:nvCxnSpPr>
        <p:spPr>
          <a:xfrm>
            <a:off x="5279003" y="5349431"/>
            <a:ext cx="7003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uxograma: Processo Alternativo 66">
            <a:extLst>
              <a:ext uri="{FF2B5EF4-FFF2-40B4-BE49-F238E27FC236}">
                <a16:creationId xmlns:a16="http://schemas.microsoft.com/office/drawing/2014/main" id="{ABF431A5-009C-475E-9F45-A6FF12BB050F}"/>
              </a:ext>
            </a:extLst>
          </p:cNvPr>
          <p:cNvSpPr/>
          <p:nvPr/>
        </p:nvSpPr>
        <p:spPr>
          <a:xfrm>
            <a:off x="4002191" y="1691816"/>
            <a:ext cx="1143902" cy="52892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Pedido</a:t>
            </a:r>
          </a:p>
        </p:txBody>
      </p: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F46DA75-1E3A-43ED-98F1-111488940E12}"/>
              </a:ext>
            </a:extLst>
          </p:cNvPr>
          <p:cNvCxnSpPr>
            <a:stCxn id="39" idx="0"/>
            <a:endCxn id="67" idx="2"/>
          </p:cNvCxnSpPr>
          <p:nvPr/>
        </p:nvCxnSpPr>
        <p:spPr>
          <a:xfrm flipH="1" flipV="1">
            <a:off x="4574142" y="2220742"/>
            <a:ext cx="1" cy="497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A8C8B10-D8BE-4719-AFF6-1AFCDB812E1C}"/>
              </a:ext>
            </a:extLst>
          </p:cNvPr>
          <p:cNvSpPr/>
          <p:nvPr/>
        </p:nvSpPr>
        <p:spPr>
          <a:xfrm>
            <a:off x="6104918" y="3322593"/>
            <a:ext cx="1255023" cy="5583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MySql</a:t>
            </a:r>
          </a:p>
        </p:txBody>
      </p:sp>
      <p:cxnSp>
        <p:nvCxnSpPr>
          <p:cNvPr id="4" name="Conector: Curvo 3">
            <a:extLst>
              <a:ext uri="{FF2B5EF4-FFF2-40B4-BE49-F238E27FC236}">
                <a16:creationId xmlns:a16="http://schemas.microsoft.com/office/drawing/2014/main" id="{85365AE9-4EF0-43CE-9FEA-7830026D9329}"/>
              </a:ext>
            </a:extLst>
          </p:cNvPr>
          <p:cNvCxnSpPr>
            <a:stCxn id="67" idx="3"/>
            <a:endCxn id="2" idx="0"/>
          </p:cNvCxnSpPr>
          <p:nvPr/>
        </p:nvCxnSpPr>
        <p:spPr>
          <a:xfrm>
            <a:off x="5146093" y="1956279"/>
            <a:ext cx="1586337" cy="136631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6AFC29B-BCE9-4D9F-8CE4-D6ABDD93B9C7}"/>
              </a:ext>
            </a:extLst>
          </p:cNvPr>
          <p:cNvCxnSpPr>
            <a:stCxn id="43" idx="0"/>
            <a:endCxn id="2" idx="2"/>
          </p:cNvCxnSpPr>
          <p:nvPr/>
        </p:nvCxnSpPr>
        <p:spPr>
          <a:xfrm flipV="1">
            <a:off x="6732429" y="3880899"/>
            <a:ext cx="1" cy="1168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B2452B9D-09FA-40AC-96E3-62A679BEBA49}"/>
              </a:ext>
            </a:extLst>
          </p:cNvPr>
          <p:cNvSpPr/>
          <p:nvPr/>
        </p:nvSpPr>
        <p:spPr>
          <a:xfrm>
            <a:off x="8334895" y="3211350"/>
            <a:ext cx="1102659" cy="448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3527ED81-3844-45EE-9A67-E6A80A3C6A07}"/>
              </a:ext>
            </a:extLst>
          </p:cNvPr>
          <p:cNvCxnSpPr>
            <a:stCxn id="43" idx="3"/>
            <a:endCxn id="32" idx="4"/>
          </p:cNvCxnSpPr>
          <p:nvPr/>
        </p:nvCxnSpPr>
        <p:spPr>
          <a:xfrm flipV="1">
            <a:off x="7485464" y="3659585"/>
            <a:ext cx="1400761" cy="16898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8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356E2"/>
            </a:gs>
            <a:gs pos="100000">
              <a:srgbClr val="132F7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3926100-376E-474C-88C0-5D8CD8B3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1845" y="-474422"/>
            <a:ext cx="16535689" cy="7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6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356E2"/>
            </a:gs>
            <a:gs pos="100000">
              <a:srgbClr val="132F7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F9232-8D94-495C-890A-EB407722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3812DB-724C-4AD3-B6E7-0D294DDEF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2E22E1-B261-4DF9-8C3F-2781E8EB8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5869" y="-431918"/>
            <a:ext cx="16283738" cy="772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1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356E2"/>
            </a:gs>
            <a:gs pos="100000">
              <a:srgbClr val="132F7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D1F07-77A9-402E-8ABC-4CCBBC73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88D1D-C8A5-46F0-82B6-59CF881DA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521985-DA41-4CF6-A032-96FA82F83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525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3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356E2"/>
            </a:gs>
            <a:gs pos="100000">
              <a:srgbClr val="132F7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3926100-376E-474C-88C0-5D8CD8B3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1845" y="-474422"/>
            <a:ext cx="16535689" cy="7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1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2356E1"/>
            </a:gs>
            <a:gs pos="100000">
              <a:srgbClr val="1B42A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DA7BE4-BBE2-4DAB-BA39-798275D8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AC9D5F-AAAF-45CB-9CCC-67D91F156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6"/>
          <a:stretch/>
        </p:blipFill>
        <p:spPr>
          <a:xfrm>
            <a:off x="-390387" y="764986"/>
            <a:ext cx="12969596" cy="60930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4148607-C840-4AD0-8EA0-7D1D6626F1BB}"/>
              </a:ext>
            </a:extLst>
          </p:cNvPr>
          <p:cNvCxnSpPr/>
          <p:nvPr/>
        </p:nvCxnSpPr>
        <p:spPr>
          <a:xfrm flipV="1">
            <a:off x="8968740" y="0"/>
            <a:ext cx="0" cy="764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30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2356E2"/>
            </a:gs>
            <a:gs pos="100000">
              <a:srgbClr val="132F7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C838074-2EAB-4294-BB6C-CBE44855E489}"/>
              </a:ext>
            </a:extLst>
          </p:cNvPr>
          <p:cNvSpPr txBox="1"/>
          <p:nvPr/>
        </p:nvSpPr>
        <p:spPr>
          <a:xfrm>
            <a:off x="701040" y="487680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Referência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2B02CA-9C37-4C32-AA6E-FB22340F3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720" y="1261626"/>
            <a:ext cx="5440680" cy="4783265"/>
          </a:xfrm>
          <a:prstGeom prst="rect">
            <a:avLst/>
          </a:prstGeom>
          <a:effectLst>
            <a:outerShdw blurRad="3302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422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96</TotalTime>
  <Words>97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Circuito</vt:lpstr>
      <vt:lpstr>Tô no Faculdade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no bar</dc:title>
  <dc:creator>wilker lisboa</dc:creator>
  <cp:lastModifiedBy>wilker lisboa</cp:lastModifiedBy>
  <cp:revision>14</cp:revision>
  <dcterms:created xsi:type="dcterms:W3CDTF">2024-05-09T03:18:40Z</dcterms:created>
  <dcterms:modified xsi:type="dcterms:W3CDTF">2024-05-19T17:13:53Z</dcterms:modified>
</cp:coreProperties>
</file>