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F49AE-1803-4C6A-B9FB-C3F5A7612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5000" dirty="0"/>
              <a:t>To no bar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078C61-267A-412A-B041-52638514D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2400" dirty="0"/>
              <a:t>Software atendimento ao cliente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27AEFDC-0764-4C94-A87F-77A99BBE3086}"/>
              </a:ext>
            </a:extLst>
          </p:cNvPr>
          <p:cNvGrpSpPr/>
          <p:nvPr/>
        </p:nvGrpSpPr>
        <p:grpSpPr>
          <a:xfrm rot="16200000">
            <a:off x="9040933" y="1600200"/>
            <a:ext cx="4286250" cy="4286250"/>
            <a:chOff x="5373173" y="2877673"/>
            <a:chExt cx="4286250" cy="428625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59C76B6A-5BBD-4FC3-8C00-8C9D545C7A37}"/>
                </a:ext>
              </a:extLst>
            </p:cNvPr>
            <p:cNvGrpSpPr/>
            <p:nvPr/>
          </p:nvGrpSpPr>
          <p:grpSpPr>
            <a:xfrm>
              <a:off x="6947570" y="5140508"/>
              <a:ext cx="1569639" cy="848093"/>
              <a:chOff x="6947570" y="5140508"/>
              <a:chExt cx="1569639" cy="848093"/>
            </a:xfrm>
          </p:grpSpPr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EFAD613E-7FC2-40FA-89CA-8040E197A448}"/>
                  </a:ext>
                </a:extLst>
              </p:cNvPr>
              <p:cNvSpPr/>
              <p:nvPr/>
            </p:nvSpPr>
            <p:spPr>
              <a:xfrm>
                <a:off x="7735776" y="5140508"/>
                <a:ext cx="781433" cy="817745"/>
              </a:xfrm>
              <a:custGeom>
                <a:avLst/>
                <a:gdLst>
                  <a:gd name="connsiteX0" fmla="*/ 0 w 806824"/>
                  <a:gd name="connsiteY0" fmla="*/ 403412 h 806824"/>
                  <a:gd name="connsiteX1" fmla="*/ 403412 w 806824"/>
                  <a:gd name="connsiteY1" fmla="*/ 0 h 806824"/>
                  <a:gd name="connsiteX2" fmla="*/ 806824 w 806824"/>
                  <a:gd name="connsiteY2" fmla="*/ 403412 h 806824"/>
                  <a:gd name="connsiteX3" fmla="*/ 403412 w 806824"/>
                  <a:gd name="connsiteY3" fmla="*/ 806824 h 806824"/>
                  <a:gd name="connsiteX4" fmla="*/ 0 w 806824"/>
                  <a:gd name="connsiteY4" fmla="*/ 403412 h 806824"/>
                  <a:gd name="connsiteX0" fmla="*/ 0 w 812655"/>
                  <a:gd name="connsiteY0" fmla="*/ 410275 h 813687"/>
                  <a:gd name="connsiteX1" fmla="*/ 403412 w 812655"/>
                  <a:gd name="connsiteY1" fmla="*/ 6863 h 813687"/>
                  <a:gd name="connsiteX2" fmla="*/ 496364 w 812655"/>
                  <a:gd name="connsiteY2" fmla="*/ 174326 h 813687"/>
                  <a:gd name="connsiteX3" fmla="*/ 806824 w 812655"/>
                  <a:gd name="connsiteY3" fmla="*/ 410275 h 813687"/>
                  <a:gd name="connsiteX4" fmla="*/ 403412 w 812655"/>
                  <a:gd name="connsiteY4" fmla="*/ 813687 h 813687"/>
                  <a:gd name="connsiteX5" fmla="*/ 0 w 812655"/>
                  <a:gd name="connsiteY5" fmla="*/ 410275 h 813687"/>
                  <a:gd name="connsiteX0" fmla="*/ 0 w 812655"/>
                  <a:gd name="connsiteY0" fmla="*/ 414200 h 817612"/>
                  <a:gd name="connsiteX1" fmla="*/ 403412 w 812655"/>
                  <a:gd name="connsiteY1" fmla="*/ 10788 h 817612"/>
                  <a:gd name="connsiteX2" fmla="*/ 496364 w 812655"/>
                  <a:gd name="connsiteY2" fmla="*/ 178251 h 817612"/>
                  <a:gd name="connsiteX3" fmla="*/ 806824 w 812655"/>
                  <a:gd name="connsiteY3" fmla="*/ 414200 h 817612"/>
                  <a:gd name="connsiteX4" fmla="*/ 403412 w 812655"/>
                  <a:gd name="connsiteY4" fmla="*/ 817612 h 817612"/>
                  <a:gd name="connsiteX5" fmla="*/ 0 w 812655"/>
                  <a:gd name="connsiteY5" fmla="*/ 414200 h 817612"/>
                  <a:gd name="connsiteX0" fmla="*/ 0 w 812655"/>
                  <a:gd name="connsiteY0" fmla="*/ 414200 h 817612"/>
                  <a:gd name="connsiteX1" fmla="*/ 403412 w 812655"/>
                  <a:gd name="connsiteY1" fmla="*/ 10788 h 817612"/>
                  <a:gd name="connsiteX2" fmla="*/ 496364 w 812655"/>
                  <a:gd name="connsiteY2" fmla="*/ 178251 h 817612"/>
                  <a:gd name="connsiteX3" fmla="*/ 806824 w 812655"/>
                  <a:gd name="connsiteY3" fmla="*/ 414200 h 817612"/>
                  <a:gd name="connsiteX4" fmla="*/ 403412 w 812655"/>
                  <a:gd name="connsiteY4" fmla="*/ 817612 h 817612"/>
                  <a:gd name="connsiteX5" fmla="*/ 0 w 812655"/>
                  <a:gd name="connsiteY5" fmla="*/ 414200 h 817612"/>
                  <a:gd name="connsiteX0" fmla="*/ 0 w 810264"/>
                  <a:gd name="connsiteY0" fmla="*/ 414200 h 817612"/>
                  <a:gd name="connsiteX1" fmla="*/ 403412 w 810264"/>
                  <a:gd name="connsiteY1" fmla="*/ 10788 h 817612"/>
                  <a:gd name="connsiteX2" fmla="*/ 496364 w 810264"/>
                  <a:gd name="connsiteY2" fmla="*/ 178251 h 817612"/>
                  <a:gd name="connsiteX3" fmla="*/ 806824 w 810264"/>
                  <a:gd name="connsiteY3" fmla="*/ 414200 h 817612"/>
                  <a:gd name="connsiteX4" fmla="*/ 403412 w 810264"/>
                  <a:gd name="connsiteY4" fmla="*/ 817612 h 817612"/>
                  <a:gd name="connsiteX5" fmla="*/ 0 w 810264"/>
                  <a:gd name="connsiteY5" fmla="*/ 414200 h 817612"/>
                  <a:gd name="connsiteX0" fmla="*/ 0 w 810264"/>
                  <a:gd name="connsiteY0" fmla="*/ 414200 h 817612"/>
                  <a:gd name="connsiteX1" fmla="*/ 403412 w 810264"/>
                  <a:gd name="connsiteY1" fmla="*/ 10788 h 817612"/>
                  <a:gd name="connsiteX2" fmla="*/ 496364 w 810264"/>
                  <a:gd name="connsiteY2" fmla="*/ 178251 h 817612"/>
                  <a:gd name="connsiteX3" fmla="*/ 806824 w 810264"/>
                  <a:gd name="connsiteY3" fmla="*/ 414200 h 817612"/>
                  <a:gd name="connsiteX4" fmla="*/ 403412 w 810264"/>
                  <a:gd name="connsiteY4" fmla="*/ 817612 h 817612"/>
                  <a:gd name="connsiteX5" fmla="*/ 0 w 810264"/>
                  <a:gd name="connsiteY5" fmla="*/ 414200 h 817612"/>
                  <a:gd name="connsiteX0" fmla="*/ 0 w 810264"/>
                  <a:gd name="connsiteY0" fmla="*/ 414200 h 817612"/>
                  <a:gd name="connsiteX1" fmla="*/ 403412 w 810264"/>
                  <a:gd name="connsiteY1" fmla="*/ 10788 h 817612"/>
                  <a:gd name="connsiteX2" fmla="*/ 496364 w 810264"/>
                  <a:gd name="connsiteY2" fmla="*/ 178251 h 817612"/>
                  <a:gd name="connsiteX3" fmla="*/ 806824 w 810264"/>
                  <a:gd name="connsiteY3" fmla="*/ 414200 h 817612"/>
                  <a:gd name="connsiteX4" fmla="*/ 403412 w 810264"/>
                  <a:gd name="connsiteY4" fmla="*/ 817612 h 817612"/>
                  <a:gd name="connsiteX5" fmla="*/ 0 w 810264"/>
                  <a:gd name="connsiteY5" fmla="*/ 414200 h 817612"/>
                  <a:gd name="connsiteX0" fmla="*/ 0 w 806824"/>
                  <a:gd name="connsiteY0" fmla="*/ 414200 h 817612"/>
                  <a:gd name="connsiteX1" fmla="*/ 403412 w 806824"/>
                  <a:gd name="connsiteY1" fmla="*/ 10788 h 817612"/>
                  <a:gd name="connsiteX2" fmla="*/ 496364 w 806824"/>
                  <a:gd name="connsiteY2" fmla="*/ 178251 h 817612"/>
                  <a:gd name="connsiteX3" fmla="*/ 806824 w 806824"/>
                  <a:gd name="connsiteY3" fmla="*/ 414200 h 817612"/>
                  <a:gd name="connsiteX4" fmla="*/ 403412 w 806824"/>
                  <a:gd name="connsiteY4" fmla="*/ 817612 h 817612"/>
                  <a:gd name="connsiteX5" fmla="*/ 0 w 806824"/>
                  <a:gd name="connsiteY5" fmla="*/ 414200 h 817612"/>
                  <a:gd name="connsiteX0" fmla="*/ 0 w 806824"/>
                  <a:gd name="connsiteY0" fmla="*/ 414200 h 817612"/>
                  <a:gd name="connsiteX1" fmla="*/ 403412 w 806824"/>
                  <a:gd name="connsiteY1" fmla="*/ 10788 h 817612"/>
                  <a:gd name="connsiteX2" fmla="*/ 496364 w 806824"/>
                  <a:gd name="connsiteY2" fmla="*/ 178251 h 817612"/>
                  <a:gd name="connsiteX3" fmla="*/ 806824 w 806824"/>
                  <a:gd name="connsiteY3" fmla="*/ 414200 h 817612"/>
                  <a:gd name="connsiteX4" fmla="*/ 403412 w 806824"/>
                  <a:gd name="connsiteY4" fmla="*/ 817612 h 817612"/>
                  <a:gd name="connsiteX5" fmla="*/ 0 w 806824"/>
                  <a:gd name="connsiteY5" fmla="*/ 414200 h 817612"/>
                  <a:gd name="connsiteX0" fmla="*/ 0 w 806824"/>
                  <a:gd name="connsiteY0" fmla="*/ 414200 h 817612"/>
                  <a:gd name="connsiteX1" fmla="*/ 403412 w 806824"/>
                  <a:gd name="connsiteY1" fmla="*/ 10788 h 817612"/>
                  <a:gd name="connsiteX2" fmla="*/ 496364 w 806824"/>
                  <a:gd name="connsiteY2" fmla="*/ 178251 h 817612"/>
                  <a:gd name="connsiteX3" fmla="*/ 806824 w 806824"/>
                  <a:gd name="connsiteY3" fmla="*/ 414200 h 817612"/>
                  <a:gd name="connsiteX4" fmla="*/ 403412 w 806824"/>
                  <a:gd name="connsiteY4" fmla="*/ 817612 h 817612"/>
                  <a:gd name="connsiteX5" fmla="*/ 0 w 806824"/>
                  <a:gd name="connsiteY5" fmla="*/ 414200 h 817612"/>
                  <a:gd name="connsiteX0" fmla="*/ 0 w 791584"/>
                  <a:gd name="connsiteY0" fmla="*/ 414200 h 817620"/>
                  <a:gd name="connsiteX1" fmla="*/ 403412 w 791584"/>
                  <a:gd name="connsiteY1" fmla="*/ 10788 h 817620"/>
                  <a:gd name="connsiteX2" fmla="*/ 496364 w 791584"/>
                  <a:gd name="connsiteY2" fmla="*/ 178251 h 817620"/>
                  <a:gd name="connsiteX3" fmla="*/ 791584 w 791584"/>
                  <a:gd name="connsiteY3" fmla="*/ 421820 h 817620"/>
                  <a:gd name="connsiteX4" fmla="*/ 403412 w 791584"/>
                  <a:gd name="connsiteY4" fmla="*/ 817612 h 817620"/>
                  <a:gd name="connsiteX5" fmla="*/ 0 w 791584"/>
                  <a:gd name="connsiteY5" fmla="*/ 414200 h 817620"/>
                  <a:gd name="connsiteX0" fmla="*/ 0 w 771264"/>
                  <a:gd name="connsiteY0" fmla="*/ 414200 h 817647"/>
                  <a:gd name="connsiteX1" fmla="*/ 403412 w 771264"/>
                  <a:gd name="connsiteY1" fmla="*/ 10788 h 817647"/>
                  <a:gd name="connsiteX2" fmla="*/ 496364 w 771264"/>
                  <a:gd name="connsiteY2" fmla="*/ 178251 h 817647"/>
                  <a:gd name="connsiteX3" fmla="*/ 771264 w 771264"/>
                  <a:gd name="connsiteY3" fmla="*/ 429440 h 817647"/>
                  <a:gd name="connsiteX4" fmla="*/ 403412 w 771264"/>
                  <a:gd name="connsiteY4" fmla="*/ 817612 h 817647"/>
                  <a:gd name="connsiteX5" fmla="*/ 0 w 771264"/>
                  <a:gd name="connsiteY5" fmla="*/ 414200 h 817647"/>
                  <a:gd name="connsiteX0" fmla="*/ 0 w 771273"/>
                  <a:gd name="connsiteY0" fmla="*/ 414200 h 817647"/>
                  <a:gd name="connsiteX1" fmla="*/ 403412 w 771273"/>
                  <a:gd name="connsiteY1" fmla="*/ 10788 h 817647"/>
                  <a:gd name="connsiteX2" fmla="*/ 496364 w 771273"/>
                  <a:gd name="connsiteY2" fmla="*/ 178251 h 817647"/>
                  <a:gd name="connsiteX3" fmla="*/ 771264 w 771273"/>
                  <a:gd name="connsiteY3" fmla="*/ 429440 h 817647"/>
                  <a:gd name="connsiteX4" fmla="*/ 403412 w 771273"/>
                  <a:gd name="connsiteY4" fmla="*/ 817612 h 817647"/>
                  <a:gd name="connsiteX5" fmla="*/ 0 w 771273"/>
                  <a:gd name="connsiteY5" fmla="*/ 414200 h 817647"/>
                  <a:gd name="connsiteX0" fmla="*/ 0 w 771273"/>
                  <a:gd name="connsiteY0" fmla="*/ 414200 h 817681"/>
                  <a:gd name="connsiteX1" fmla="*/ 403412 w 771273"/>
                  <a:gd name="connsiteY1" fmla="*/ 10788 h 817681"/>
                  <a:gd name="connsiteX2" fmla="*/ 496364 w 771273"/>
                  <a:gd name="connsiteY2" fmla="*/ 178251 h 817681"/>
                  <a:gd name="connsiteX3" fmla="*/ 771264 w 771273"/>
                  <a:gd name="connsiteY3" fmla="*/ 429440 h 817681"/>
                  <a:gd name="connsiteX4" fmla="*/ 403412 w 771273"/>
                  <a:gd name="connsiteY4" fmla="*/ 817612 h 817681"/>
                  <a:gd name="connsiteX5" fmla="*/ 0 w 771273"/>
                  <a:gd name="connsiteY5" fmla="*/ 414200 h 817681"/>
                  <a:gd name="connsiteX0" fmla="*/ 0 w 771273"/>
                  <a:gd name="connsiteY0" fmla="*/ 414200 h 817763"/>
                  <a:gd name="connsiteX1" fmla="*/ 403412 w 771273"/>
                  <a:gd name="connsiteY1" fmla="*/ 10788 h 817763"/>
                  <a:gd name="connsiteX2" fmla="*/ 496364 w 771273"/>
                  <a:gd name="connsiteY2" fmla="*/ 178251 h 817763"/>
                  <a:gd name="connsiteX3" fmla="*/ 771264 w 771273"/>
                  <a:gd name="connsiteY3" fmla="*/ 429440 h 817763"/>
                  <a:gd name="connsiteX4" fmla="*/ 403412 w 771273"/>
                  <a:gd name="connsiteY4" fmla="*/ 817612 h 817763"/>
                  <a:gd name="connsiteX5" fmla="*/ 0 w 771273"/>
                  <a:gd name="connsiteY5" fmla="*/ 414200 h 817763"/>
                  <a:gd name="connsiteX0" fmla="*/ 0 w 781433"/>
                  <a:gd name="connsiteY0" fmla="*/ 414200 h 817823"/>
                  <a:gd name="connsiteX1" fmla="*/ 403412 w 781433"/>
                  <a:gd name="connsiteY1" fmla="*/ 10788 h 817823"/>
                  <a:gd name="connsiteX2" fmla="*/ 496364 w 781433"/>
                  <a:gd name="connsiteY2" fmla="*/ 178251 h 817823"/>
                  <a:gd name="connsiteX3" fmla="*/ 781424 w 781433"/>
                  <a:gd name="connsiteY3" fmla="*/ 431980 h 817823"/>
                  <a:gd name="connsiteX4" fmla="*/ 403412 w 781433"/>
                  <a:gd name="connsiteY4" fmla="*/ 817612 h 817823"/>
                  <a:gd name="connsiteX5" fmla="*/ 0 w 781433"/>
                  <a:gd name="connsiteY5" fmla="*/ 414200 h 817823"/>
                  <a:gd name="connsiteX0" fmla="*/ 0 w 781433"/>
                  <a:gd name="connsiteY0" fmla="*/ 414200 h 817745"/>
                  <a:gd name="connsiteX1" fmla="*/ 403412 w 781433"/>
                  <a:gd name="connsiteY1" fmla="*/ 10788 h 817745"/>
                  <a:gd name="connsiteX2" fmla="*/ 496364 w 781433"/>
                  <a:gd name="connsiteY2" fmla="*/ 178251 h 817745"/>
                  <a:gd name="connsiteX3" fmla="*/ 781424 w 781433"/>
                  <a:gd name="connsiteY3" fmla="*/ 431980 h 817745"/>
                  <a:gd name="connsiteX4" fmla="*/ 403412 w 781433"/>
                  <a:gd name="connsiteY4" fmla="*/ 817612 h 817745"/>
                  <a:gd name="connsiteX5" fmla="*/ 0 w 781433"/>
                  <a:gd name="connsiteY5" fmla="*/ 414200 h 817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1433" h="817745">
                    <a:moveTo>
                      <a:pt x="0" y="414200"/>
                    </a:moveTo>
                    <a:cubicBezTo>
                      <a:pt x="0" y="191402"/>
                      <a:pt x="320685" y="50113"/>
                      <a:pt x="403412" y="10788"/>
                    </a:cubicBezTo>
                    <a:cubicBezTo>
                      <a:pt x="486139" y="-28537"/>
                      <a:pt x="441829" y="42436"/>
                      <a:pt x="496364" y="178251"/>
                    </a:cubicBezTo>
                    <a:cubicBezTo>
                      <a:pt x="329919" y="-56774"/>
                      <a:pt x="783793" y="183603"/>
                      <a:pt x="781424" y="431980"/>
                    </a:cubicBezTo>
                    <a:cubicBezTo>
                      <a:pt x="751115" y="776877"/>
                      <a:pt x="533649" y="820575"/>
                      <a:pt x="403412" y="817612"/>
                    </a:cubicBezTo>
                    <a:cubicBezTo>
                      <a:pt x="273175" y="814649"/>
                      <a:pt x="0" y="636998"/>
                      <a:pt x="0" y="4142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CBEBEBA6-1BC0-45C8-823F-D98A8A58160C}"/>
                  </a:ext>
                </a:extLst>
              </p:cNvPr>
              <p:cNvSpPr/>
              <p:nvPr/>
            </p:nvSpPr>
            <p:spPr>
              <a:xfrm>
                <a:off x="6947570" y="5151297"/>
                <a:ext cx="752646" cy="837304"/>
              </a:xfrm>
              <a:custGeom>
                <a:avLst/>
                <a:gdLst>
                  <a:gd name="connsiteX0" fmla="*/ 0 w 806824"/>
                  <a:gd name="connsiteY0" fmla="*/ 403412 h 806824"/>
                  <a:gd name="connsiteX1" fmla="*/ 403412 w 806824"/>
                  <a:gd name="connsiteY1" fmla="*/ 0 h 806824"/>
                  <a:gd name="connsiteX2" fmla="*/ 806824 w 806824"/>
                  <a:gd name="connsiteY2" fmla="*/ 403412 h 806824"/>
                  <a:gd name="connsiteX3" fmla="*/ 403412 w 806824"/>
                  <a:gd name="connsiteY3" fmla="*/ 806824 h 806824"/>
                  <a:gd name="connsiteX4" fmla="*/ 0 w 806824"/>
                  <a:gd name="connsiteY4" fmla="*/ 403412 h 806824"/>
                  <a:gd name="connsiteX0" fmla="*/ 0 w 806824"/>
                  <a:gd name="connsiteY0" fmla="*/ 423352 h 826764"/>
                  <a:gd name="connsiteX1" fmla="*/ 403412 w 806824"/>
                  <a:gd name="connsiteY1" fmla="*/ 19940 h 826764"/>
                  <a:gd name="connsiteX2" fmla="*/ 806824 w 806824"/>
                  <a:gd name="connsiteY2" fmla="*/ 423352 h 826764"/>
                  <a:gd name="connsiteX3" fmla="*/ 403412 w 806824"/>
                  <a:gd name="connsiteY3" fmla="*/ 826764 h 826764"/>
                  <a:gd name="connsiteX4" fmla="*/ 0 w 806824"/>
                  <a:gd name="connsiteY4" fmla="*/ 423352 h 826764"/>
                  <a:gd name="connsiteX0" fmla="*/ 649 w 807473"/>
                  <a:gd name="connsiteY0" fmla="*/ 423352 h 826764"/>
                  <a:gd name="connsiteX1" fmla="*/ 404061 w 807473"/>
                  <a:gd name="connsiteY1" fmla="*/ 19940 h 826764"/>
                  <a:gd name="connsiteX2" fmla="*/ 807473 w 807473"/>
                  <a:gd name="connsiteY2" fmla="*/ 423352 h 826764"/>
                  <a:gd name="connsiteX3" fmla="*/ 404061 w 807473"/>
                  <a:gd name="connsiteY3" fmla="*/ 826764 h 826764"/>
                  <a:gd name="connsiteX4" fmla="*/ 649 w 807473"/>
                  <a:gd name="connsiteY4" fmla="*/ 423352 h 826764"/>
                  <a:gd name="connsiteX0" fmla="*/ 478 w 792062"/>
                  <a:gd name="connsiteY0" fmla="*/ 413584 h 806845"/>
                  <a:gd name="connsiteX1" fmla="*/ 388650 w 792062"/>
                  <a:gd name="connsiteY1" fmla="*/ 12 h 806845"/>
                  <a:gd name="connsiteX2" fmla="*/ 792062 w 792062"/>
                  <a:gd name="connsiteY2" fmla="*/ 403424 h 806845"/>
                  <a:gd name="connsiteX3" fmla="*/ 388650 w 792062"/>
                  <a:gd name="connsiteY3" fmla="*/ 806836 h 806845"/>
                  <a:gd name="connsiteX4" fmla="*/ 478 w 792062"/>
                  <a:gd name="connsiteY4" fmla="*/ 413584 h 806845"/>
                  <a:gd name="connsiteX0" fmla="*/ 463 w 802207"/>
                  <a:gd name="connsiteY0" fmla="*/ 421227 h 806890"/>
                  <a:gd name="connsiteX1" fmla="*/ 398795 w 802207"/>
                  <a:gd name="connsiteY1" fmla="*/ 35 h 806890"/>
                  <a:gd name="connsiteX2" fmla="*/ 802207 w 802207"/>
                  <a:gd name="connsiteY2" fmla="*/ 403447 h 806890"/>
                  <a:gd name="connsiteX3" fmla="*/ 398795 w 802207"/>
                  <a:gd name="connsiteY3" fmla="*/ 806859 h 806890"/>
                  <a:gd name="connsiteX4" fmla="*/ 463 w 802207"/>
                  <a:gd name="connsiteY4" fmla="*/ 421227 h 806890"/>
                  <a:gd name="connsiteX0" fmla="*/ 289 w 802033"/>
                  <a:gd name="connsiteY0" fmla="*/ 421227 h 837362"/>
                  <a:gd name="connsiteX1" fmla="*/ 398621 w 802033"/>
                  <a:gd name="connsiteY1" fmla="*/ 35 h 837362"/>
                  <a:gd name="connsiteX2" fmla="*/ 802033 w 802033"/>
                  <a:gd name="connsiteY2" fmla="*/ 403447 h 837362"/>
                  <a:gd name="connsiteX3" fmla="*/ 342741 w 802033"/>
                  <a:gd name="connsiteY3" fmla="*/ 837339 h 837362"/>
                  <a:gd name="connsiteX4" fmla="*/ 289 w 802033"/>
                  <a:gd name="connsiteY4" fmla="*/ 421227 h 837362"/>
                  <a:gd name="connsiteX0" fmla="*/ 282 w 766466"/>
                  <a:gd name="connsiteY0" fmla="*/ 421324 h 837673"/>
                  <a:gd name="connsiteX1" fmla="*/ 398614 w 766466"/>
                  <a:gd name="connsiteY1" fmla="*/ 132 h 837673"/>
                  <a:gd name="connsiteX2" fmla="*/ 766466 w 766466"/>
                  <a:gd name="connsiteY2" fmla="*/ 464504 h 837673"/>
                  <a:gd name="connsiteX3" fmla="*/ 342734 w 766466"/>
                  <a:gd name="connsiteY3" fmla="*/ 837436 h 837673"/>
                  <a:gd name="connsiteX4" fmla="*/ 282 w 766466"/>
                  <a:gd name="connsiteY4" fmla="*/ 421324 h 837673"/>
                  <a:gd name="connsiteX0" fmla="*/ 298 w 751242"/>
                  <a:gd name="connsiteY0" fmla="*/ 464372 h 837304"/>
                  <a:gd name="connsiteX1" fmla="*/ 383390 w 751242"/>
                  <a:gd name="connsiteY1" fmla="*/ 0 h 837304"/>
                  <a:gd name="connsiteX2" fmla="*/ 751242 w 751242"/>
                  <a:gd name="connsiteY2" fmla="*/ 464372 h 837304"/>
                  <a:gd name="connsiteX3" fmla="*/ 327510 w 751242"/>
                  <a:gd name="connsiteY3" fmla="*/ 837304 h 837304"/>
                  <a:gd name="connsiteX4" fmla="*/ 298 w 751242"/>
                  <a:gd name="connsiteY4" fmla="*/ 464372 h 837304"/>
                  <a:gd name="connsiteX0" fmla="*/ 2355 w 753299"/>
                  <a:gd name="connsiteY0" fmla="*/ 464372 h 837304"/>
                  <a:gd name="connsiteX1" fmla="*/ 385447 w 753299"/>
                  <a:gd name="connsiteY1" fmla="*/ 0 h 837304"/>
                  <a:gd name="connsiteX2" fmla="*/ 753299 w 753299"/>
                  <a:gd name="connsiteY2" fmla="*/ 464372 h 837304"/>
                  <a:gd name="connsiteX3" fmla="*/ 329567 w 753299"/>
                  <a:gd name="connsiteY3" fmla="*/ 837304 h 837304"/>
                  <a:gd name="connsiteX4" fmla="*/ 2355 w 753299"/>
                  <a:gd name="connsiteY4" fmla="*/ 464372 h 837304"/>
                  <a:gd name="connsiteX0" fmla="*/ 1702 w 752646"/>
                  <a:gd name="connsiteY0" fmla="*/ 464372 h 837304"/>
                  <a:gd name="connsiteX1" fmla="*/ 384794 w 752646"/>
                  <a:gd name="connsiteY1" fmla="*/ 0 h 837304"/>
                  <a:gd name="connsiteX2" fmla="*/ 752646 w 752646"/>
                  <a:gd name="connsiteY2" fmla="*/ 464372 h 837304"/>
                  <a:gd name="connsiteX3" fmla="*/ 328914 w 752646"/>
                  <a:gd name="connsiteY3" fmla="*/ 837304 h 837304"/>
                  <a:gd name="connsiteX4" fmla="*/ 1702 w 752646"/>
                  <a:gd name="connsiteY4" fmla="*/ 464372 h 837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646" h="837304">
                    <a:moveTo>
                      <a:pt x="1702" y="464372"/>
                    </a:moveTo>
                    <a:cubicBezTo>
                      <a:pt x="-24545" y="251161"/>
                      <a:pt x="259637" y="0"/>
                      <a:pt x="384794" y="0"/>
                    </a:cubicBezTo>
                    <a:cubicBezTo>
                      <a:pt x="509951" y="0"/>
                      <a:pt x="752646" y="241574"/>
                      <a:pt x="752646" y="464372"/>
                    </a:cubicBezTo>
                    <a:cubicBezTo>
                      <a:pt x="752646" y="687170"/>
                      <a:pt x="454071" y="837304"/>
                      <a:pt x="328914" y="837304"/>
                    </a:cubicBezTo>
                    <a:cubicBezTo>
                      <a:pt x="203757" y="837304"/>
                      <a:pt x="27949" y="677583"/>
                      <a:pt x="1702" y="46437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F746C5BB-38C9-4B8C-805C-97E158145C49}"/>
                  </a:ext>
                </a:extLst>
              </p:cNvPr>
              <p:cNvSpPr/>
              <p:nvPr/>
            </p:nvSpPr>
            <p:spPr>
              <a:xfrm>
                <a:off x="7239000" y="5544820"/>
                <a:ext cx="147320" cy="147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1F89AA73-43F0-4CB5-8966-E04B2F7D8CAA}"/>
                  </a:ext>
                </a:extLst>
              </p:cNvPr>
              <p:cNvSpPr/>
              <p:nvPr/>
            </p:nvSpPr>
            <p:spPr>
              <a:xfrm>
                <a:off x="8077200" y="5534366"/>
                <a:ext cx="147320" cy="147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5ED2D9A-DF82-4CF8-9CEE-44C68E21E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3173" y="2877673"/>
              <a:ext cx="4286250" cy="4286250"/>
            </a:xfrm>
            <a:prstGeom prst="rect">
              <a:avLst/>
            </a:prstGeom>
          </p:spPr>
        </p:pic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3E431E58-10EB-4ADC-AC16-3261FD498D1D}"/>
              </a:ext>
            </a:extLst>
          </p:cNvPr>
          <p:cNvSpPr/>
          <p:nvPr/>
        </p:nvSpPr>
        <p:spPr>
          <a:xfrm>
            <a:off x="11426190" y="3004185"/>
            <a:ext cx="83820" cy="1009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52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D963F-22C4-4C69-A89F-580B5A67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Ideia: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BFC1C1B-B2AE-4B50-9997-FABEBF00D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6728" y="3684748"/>
            <a:ext cx="3464565" cy="3541712"/>
          </a:xfrm>
        </p:spPr>
      </p:pic>
    </p:spTree>
    <p:extLst>
      <p:ext uri="{BB962C8B-B14F-4D97-AF65-F5344CB8AC3E}">
        <p14:creationId xmlns:p14="http://schemas.microsoft.com/office/powerpoint/2010/main" val="350482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B0410-C841-4EAA-9A41-9C49644E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3878"/>
            <a:ext cx="9905998" cy="1478570"/>
          </a:xfrm>
        </p:spPr>
        <p:txBody>
          <a:bodyPr/>
          <a:lstStyle/>
          <a:p>
            <a:r>
              <a:rPr lang="pt-BR" dirty="0"/>
              <a:t>Pratica &amp; Código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716E01E-D7F1-4BFA-AB55-A974F8359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5081" y="4054033"/>
            <a:ext cx="3494573" cy="364464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C8E7671-B804-42B8-AE4B-E5CE74F07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941" y="1649698"/>
            <a:ext cx="8945879" cy="4226659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29582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25</TotalTime>
  <Words>12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Circuito</vt:lpstr>
      <vt:lpstr>To no bar</vt:lpstr>
      <vt:lpstr>Ideia: </vt:lpstr>
      <vt:lpstr>Pratica &amp; Código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no bar</dc:title>
  <dc:creator>wilker lisboa</dc:creator>
  <cp:lastModifiedBy>wilker lisboa</cp:lastModifiedBy>
  <cp:revision>4</cp:revision>
  <dcterms:created xsi:type="dcterms:W3CDTF">2024-05-09T03:18:40Z</dcterms:created>
  <dcterms:modified xsi:type="dcterms:W3CDTF">2024-05-09T03:44:19Z</dcterms:modified>
</cp:coreProperties>
</file>