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3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29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6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6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0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4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3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3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465F-D956-490B-AE55-B28843718E6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441A3-7190-409F-A98E-6349ABB98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94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28274" y="323269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/>
              <a:t>Anota </a:t>
            </a:r>
            <a:r>
              <a:rPr lang="pt-BR" sz="1400" dirty="0"/>
              <a:t>Pedido</a:t>
            </a:r>
          </a:p>
          <a:p>
            <a:endParaRPr lang="pt-BR" sz="1400" dirty="0"/>
          </a:p>
          <a:p>
            <a:r>
              <a:rPr lang="pt-BR" sz="1400" dirty="0"/>
              <a:t>Evento: 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</a:rPr>
              <a:t>Cliente solicita produto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Objetivo: Anotar os pedidos realizados pelo cliente.</a:t>
            </a:r>
          </a:p>
          <a:p>
            <a:endParaRPr lang="pt-BR" sz="1400" dirty="0"/>
          </a:p>
          <a:p>
            <a:r>
              <a:rPr lang="pt-BR" sz="1400" dirty="0"/>
              <a:t>Trabalhadores Envolvidos:</a:t>
            </a:r>
          </a:p>
          <a:p>
            <a:endParaRPr lang="pt-BR" sz="1400" dirty="0"/>
          </a:p>
          <a:p>
            <a:r>
              <a:rPr lang="pt-BR" sz="1400" b="1" dirty="0"/>
              <a:t>Vendedor</a:t>
            </a:r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Verifica se os produtos contidos no pedido realizado pelo cliente  podem</a:t>
            </a:r>
          </a:p>
          <a:p>
            <a:r>
              <a:rPr lang="pt-BR" sz="1400" dirty="0"/>
              <a:t>ser atendidos.</a:t>
            </a:r>
          </a:p>
          <a:p>
            <a:endParaRPr lang="pt-BR" sz="1400" dirty="0"/>
          </a:p>
          <a:p>
            <a:r>
              <a:rPr lang="pt-BR" sz="1400" dirty="0"/>
              <a:t>Se algum produto não puder ser atendido, informa ao cliente que</a:t>
            </a:r>
          </a:p>
          <a:p>
            <a:r>
              <a:rPr lang="pt-BR" sz="1400" dirty="0"/>
              <a:t>o pedido foi recusado e finaliza.</a:t>
            </a:r>
          </a:p>
          <a:p>
            <a:endParaRPr lang="pt-BR" sz="1400" dirty="0"/>
          </a:p>
          <a:p>
            <a:r>
              <a:rPr lang="pt-BR" sz="1400" dirty="0"/>
              <a:t>Verifica se a Distribuidora já possui as informações do cliente.</a:t>
            </a:r>
          </a:p>
          <a:p>
            <a:endParaRPr lang="pt-BR" sz="1400" dirty="0"/>
          </a:p>
          <a:p>
            <a:r>
              <a:rPr lang="pt-BR" sz="1400" dirty="0"/>
              <a:t>Se as informações do cliente não existirem, então elas são</a:t>
            </a:r>
          </a:p>
          <a:p>
            <a:r>
              <a:rPr lang="pt-BR" sz="1400" dirty="0"/>
              <a:t>guardadas em Cliente, caso contrário atualiza as informações</a:t>
            </a:r>
          </a:p>
          <a:p>
            <a:r>
              <a:rPr lang="pt-BR" sz="1400" dirty="0"/>
              <a:t>se necessário.</a:t>
            </a:r>
          </a:p>
          <a:p>
            <a:endParaRPr lang="pt-BR" sz="1400" dirty="0"/>
          </a:p>
          <a:p>
            <a:r>
              <a:rPr lang="pt-BR" sz="1400" dirty="0"/>
              <a:t>Guarda o pedido do Cliente em Pedido.</a:t>
            </a:r>
          </a:p>
          <a:p>
            <a:endParaRPr lang="pt-BR" sz="1400" dirty="0"/>
          </a:p>
          <a:p>
            <a:r>
              <a:rPr lang="pt-BR" sz="1400" dirty="0"/>
              <a:t>Informa ao cliente o número de seu pedido.</a:t>
            </a:r>
          </a:p>
        </p:txBody>
      </p:sp>
    </p:spTree>
    <p:extLst>
      <p:ext uri="{BB962C8B-B14F-4D97-AF65-F5344CB8AC3E}">
        <p14:creationId xmlns:p14="http://schemas.microsoft.com/office/powerpoint/2010/main" val="19828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25782" y="456014"/>
            <a:ext cx="31516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 </a:t>
            </a:r>
            <a:r>
              <a:rPr lang="pt-BR" sz="1600" dirty="0" smtClean="0"/>
              <a:t>Fornece </a:t>
            </a:r>
            <a:r>
              <a:rPr lang="pt-BR" sz="1600" dirty="0"/>
              <a:t>valor</a:t>
            </a:r>
          </a:p>
          <a:p>
            <a:endParaRPr lang="pt-BR" sz="1600" dirty="0"/>
          </a:p>
          <a:p>
            <a:r>
              <a:rPr lang="pt-BR" sz="1600" dirty="0"/>
              <a:t>Objetivo:</a:t>
            </a:r>
            <a:r>
              <a:rPr lang="pt-BR" sz="1600" dirty="0">
                <a:latin typeface="Calibri" pitchFamily="34" charset="0"/>
                <a:ea typeface="Calibri"/>
                <a:cs typeface="Calibri" pitchFamily="34" charset="0"/>
              </a:rPr>
              <a:t> </a:t>
            </a:r>
            <a:r>
              <a:rPr lang="pt-BR" sz="1600" dirty="0" smtClean="0">
                <a:latin typeface="Calibri" pitchFamily="34" charset="0"/>
                <a:ea typeface="Calibri"/>
                <a:cs typeface="Calibri" pitchFamily="34" charset="0"/>
              </a:rPr>
              <a:t> </a:t>
            </a:r>
            <a:r>
              <a:rPr lang="pt-BR" sz="1600" dirty="0" smtClean="0">
                <a:latin typeface="Calibri" pitchFamily="34" charset="0"/>
                <a:ea typeface="Calibri"/>
                <a:cs typeface="Calibri" pitchFamily="34" charset="0"/>
              </a:rPr>
              <a:t>F</a:t>
            </a:r>
            <a:r>
              <a:rPr lang="pt-BR" sz="1600" dirty="0" smtClean="0">
                <a:latin typeface="Calibri" pitchFamily="34" charset="0"/>
                <a:ea typeface="Calibri"/>
                <a:cs typeface="Calibri" pitchFamily="34" charset="0"/>
              </a:rPr>
              <a:t>ornecer </a:t>
            </a:r>
            <a:r>
              <a:rPr lang="pt-BR" sz="1600" dirty="0">
                <a:latin typeface="Calibri" pitchFamily="34" charset="0"/>
                <a:ea typeface="Calibri"/>
                <a:cs typeface="Calibri" pitchFamily="34" charset="0"/>
              </a:rPr>
              <a:t>valor ao cliente </a:t>
            </a:r>
          </a:p>
          <a:p>
            <a:endParaRPr lang="pt-BR" dirty="0"/>
          </a:p>
          <a:p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26488" y="1841009"/>
            <a:ext cx="415988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r>
              <a:rPr lang="pt-BR" sz="1600" dirty="0"/>
              <a:t>Trabalhadores envolvidos:</a:t>
            </a:r>
          </a:p>
          <a:p>
            <a:r>
              <a:rPr lang="pt-BR" sz="1600" dirty="0"/>
              <a:t>Vendedor</a:t>
            </a:r>
          </a:p>
          <a:p>
            <a:endParaRPr lang="pt-BR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r>
              <a:rPr lang="pt-BR" sz="1600" dirty="0" smtClean="0"/>
              <a:t>Cliente solicita valor ao vendedor.</a:t>
            </a:r>
            <a:endParaRPr lang="pt-BR" sz="1600" dirty="0"/>
          </a:p>
          <a:p>
            <a:r>
              <a:rPr lang="pt-BR" sz="1600" dirty="0" smtClean="0"/>
              <a:t>Vendedor Fornece valor de pedido . </a:t>
            </a:r>
            <a:endParaRPr lang="pt-BR" sz="1600" dirty="0"/>
          </a:p>
          <a:p>
            <a:r>
              <a:rPr lang="pt-BR" sz="1600" dirty="0" smtClean="0"/>
              <a:t>Cliente aceita valor proposto referente ao pedido si o cliente não estiver de acordo com</a:t>
            </a:r>
          </a:p>
          <a:p>
            <a:r>
              <a:rPr lang="pt-BR" sz="1600" dirty="0" smtClean="0"/>
              <a:t>O valor fornecido ele pode recusar o pedido.</a:t>
            </a:r>
            <a:endParaRPr lang="pt-BR" sz="1600" dirty="0"/>
          </a:p>
          <a:p>
            <a:r>
              <a:rPr lang="pt-BR" sz="1600" dirty="0"/>
              <a:t>Vendedor </a:t>
            </a:r>
            <a:r>
              <a:rPr lang="pt-BR" sz="1600" dirty="0" smtClean="0"/>
              <a:t>guarda as informações finaliza pedido em caso de cancelamento pelo cliente si não apenas guarda em pedido e</a:t>
            </a:r>
          </a:p>
          <a:p>
            <a:r>
              <a:rPr lang="pt-BR" sz="1600" dirty="0" smtClean="0"/>
              <a:t>Continua o pedido.</a:t>
            </a:r>
            <a:r>
              <a:rPr lang="pt-BR" sz="1600" dirty="0" smtClean="0"/>
              <a:t> </a:t>
            </a:r>
            <a:endParaRPr lang="pt-BR" sz="1600" dirty="0"/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110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57158" y="350465"/>
            <a:ext cx="6096000" cy="57261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ea typeface="Calibri"/>
                <a:cs typeface="Calibri" pitchFamily="34" charset="0"/>
              </a:rPr>
              <a:t>Verifica Produto </a:t>
            </a:r>
          </a:p>
          <a:p>
            <a:endParaRPr lang="pt-BR" sz="1400" dirty="0"/>
          </a:p>
          <a:p>
            <a:pPr indent="76200">
              <a:lnSpc>
                <a:spcPct val="115000"/>
              </a:lnSpc>
              <a:spcAft>
                <a:spcPts val="0"/>
              </a:spcAft>
            </a:pPr>
            <a:r>
              <a:rPr lang="pt-BR" sz="1400" dirty="0"/>
              <a:t>Evento: </a:t>
            </a:r>
            <a:r>
              <a:rPr lang="pt-BR" sz="1400" dirty="0" smtClean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</a:rPr>
              <a:t>verifica </a:t>
            </a:r>
            <a:r>
              <a:rPr lang="pt-BR" sz="1400" dirty="0">
                <a:solidFill>
                  <a:srgbClr val="000000"/>
                </a:solidFill>
                <a:latin typeface="Calibri" pitchFamily="34" charset="0"/>
                <a:ea typeface="Times New Roman"/>
                <a:cs typeface="Calibri" pitchFamily="34" charset="0"/>
              </a:rPr>
              <a:t>produtos em estoque</a:t>
            </a:r>
          </a:p>
          <a:p>
            <a:endParaRPr lang="pt-BR" sz="1400" dirty="0"/>
          </a:p>
          <a:p>
            <a:r>
              <a:rPr lang="pt-BR" sz="1400" dirty="0"/>
              <a:t>Objetivo: atualizar situação de </a:t>
            </a:r>
            <a:r>
              <a:rPr lang="pt-BR" sz="1400" dirty="0" smtClean="0"/>
              <a:t>estoque.</a:t>
            </a:r>
          </a:p>
          <a:p>
            <a:endParaRPr lang="pt-BR" sz="1400" dirty="0"/>
          </a:p>
          <a:p>
            <a:r>
              <a:rPr lang="pt-BR" sz="1400" dirty="0"/>
              <a:t>Trabalhadores Envolvidos</a:t>
            </a:r>
            <a:r>
              <a:rPr lang="pt-BR" sz="1400" dirty="0" smtClean="0"/>
              <a:t>:</a:t>
            </a:r>
            <a:endParaRPr lang="pt-BR" sz="1400" dirty="0"/>
          </a:p>
          <a:p>
            <a:r>
              <a:rPr lang="pt-BR" sz="1400" dirty="0" smtClean="0">
                <a:ea typeface="Times New Roman" pitchFamily="18" charset="0"/>
                <a:cs typeface="Arial" charset="0"/>
              </a:rPr>
              <a:t>Dono(distribuidora)</a:t>
            </a:r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r>
              <a:rPr lang="pt-BR" sz="1400" dirty="0" smtClean="0">
                <a:ea typeface="Times New Roman" pitchFamily="18" charset="0"/>
                <a:cs typeface="Arial" charset="0"/>
              </a:rPr>
              <a:t>Verifica situação de saldo dos produtos </a:t>
            </a:r>
            <a:r>
              <a:rPr lang="pt-BR" sz="1400" dirty="0" smtClean="0">
                <a:ea typeface="Times New Roman" pitchFamily="18" charset="0"/>
                <a:cs typeface="Arial" charset="0"/>
              </a:rPr>
              <a:t>no estoque e solicita o fornecimento de novos produtos si o saldo não for suficiente para atender a demanda dos pedidos</a:t>
            </a:r>
            <a:r>
              <a:rPr lang="pt-BR" sz="1400" dirty="0" smtClean="0">
                <a:ea typeface="Times New Roman" pitchFamily="18" charset="0"/>
                <a:cs typeface="Arial" charset="0"/>
              </a:rPr>
              <a:t> .</a:t>
            </a:r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r>
              <a:rPr lang="pt-BR" sz="1400" dirty="0">
                <a:ea typeface="Times New Roman" pitchFamily="18" charset="0"/>
                <a:cs typeface="Arial" charset="0"/>
              </a:rPr>
              <a:t>Atualiza situação de </a:t>
            </a:r>
            <a:r>
              <a:rPr lang="pt-BR" sz="1400" dirty="0" smtClean="0">
                <a:ea typeface="Times New Roman" pitchFamily="18" charset="0"/>
                <a:cs typeface="Arial" charset="0"/>
              </a:rPr>
              <a:t>estoque quando receber novos produtos.</a:t>
            </a:r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r>
              <a:rPr lang="pt-BR" sz="1400" dirty="0">
                <a:ea typeface="Times New Roman" pitchFamily="18" charset="0"/>
                <a:cs typeface="Arial" charset="0"/>
              </a:rPr>
              <a:t>Guarda as </a:t>
            </a:r>
            <a:r>
              <a:rPr lang="pt-BR" sz="1400" dirty="0" smtClean="0">
                <a:ea typeface="Times New Roman" pitchFamily="18" charset="0"/>
                <a:cs typeface="Arial" charset="0"/>
              </a:rPr>
              <a:t>informações sobre novos produtos e finaliza.</a:t>
            </a:r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 smtClean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r>
              <a:rPr lang="pt-BR" sz="1400" dirty="0">
                <a:ea typeface="Times New Roman" pitchFamily="18" charset="0"/>
                <a:cs typeface="Arial" charset="0"/>
              </a:rPr>
              <a:t> </a:t>
            </a: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  <a:p>
            <a:endParaRPr lang="pt-BR" sz="1400" dirty="0"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6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F056A64B-0A9B-47E6-9060-259AEBF9A34E}"/>
              </a:ext>
            </a:extLst>
          </p:cNvPr>
          <p:cNvSpPr/>
          <p:nvPr/>
        </p:nvSpPr>
        <p:spPr>
          <a:xfrm>
            <a:off x="1472418" y="0"/>
            <a:ext cx="10414781" cy="654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u="sng" dirty="0" smtClean="0">
                <a:latin typeface="Calibri" pitchFamily="34" charset="0"/>
                <a:ea typeface="Calibri"/>
                <a:cs typeface="Calibri" pitchFamily="34" charset="0"/>
              </a:rPr>
              <a:t>Realiza </a:t>
            </a:r>
            <a:r>
              <a:rPr lang="pt-BR" b="1" u="sng" dirty="0">
                <a:latin typeface="Calibri" pitchFamily="34" charset="0"/>
                <a:ea typeface="Calibri"/>
                <a:cs typeface="Calibri" pitchFamily="34" charset="0"/>
              </a:rPr>
              <a:t>Entrega</a:t>
            </a:r>
          </a:p>
          <a:p>
            <a:endParaRPr lang="pt-BR" u="sng" dirty="0"/>
          </a:p>
          <a:p>
            <a:pPr lvl="0" indent="76200">
              <a:lnSpc>
                <a:spcPct val="115000"/>
              </a:lnSpc>
              <a:defRPr/>
            </a:pPr>
            <a:r>
              <a:rPr lang="pt-BR" u="sng" dirty="0"/>
              <a:t>Evento: </a:t>
            </a:r>
            <a:r>
              <a:rPr lang="pt-BR" u="sng" dirty="0">
                <a:latin typeface="Calibri" pitchFamily="34" charset="0"/>
                <a:ea typeface="Calibri"/>
                <a:cs typeface="Calibri" pitchFamily="34" charset="0"/>
              </a:rPr>
              <a:t>Vendedor verifica disponibilidade de produto no estoque</a:t>
            </a:r>
          </a:p>
          <a:p>
            <a:endParaRPr lang="pt-BR" u="sng" dirty="0"/>
          </a:p>
          <a:p>
            <a:r>
              <a:rPr lang="pt-BR" u="sng" dirty="0"/>
              <a:t>Objetivo: Realizar entregas de acordo com os pedidos dos clientes.</a:t>
            </a:r>
          </a:p>
          <a:p>
            <a:endParaRPr lang="pt-BR" u="sng" dirty="0"/>
          </a:p>
          <a:p>
            <a:r>
              <a:rPr lang="pt-BR" u="sng" dirty="0"/>
              <a:t>Trabalhadores Envolvidos:</a:t>
            </a:r>
          </a:p>
          <a:p>
            <a:endParaRPr lang="pt-BR" u="sng" dirty="0"/>
          </a:p>
          <a:p>
            <a:r>
              <a:rPr lang="pt-BR" u="sng" dirty="0">
                <a:ea typeface="Times New Roman" pitchFamily="18" charset="0"/>
                <a:cs typeface="Arial" charset="0"/>
              </a:rPr>
              <a:t>Vendedor</a:t>
            </a:r>
          </a:p>
          <a:p>
            <a:endParaRPr lang="pt-BR" u="sng" dirty="0">
              <a:ea typeface="Times New Roman" pitchFamily="18" charset="0"/>
              <a:cs typeface="Arial" charset="0"/>
            </a:endParaRPr>
          </a:p>
          <a:p>
            <a:r>
              <a:rPr lang="pt-BR" u="sng" dirty="0">
                <a:ea typeface="Times New Roman" pitchFamily="18" charset="0"/>
                <a:cs typeface="Arial" charset="0"/>
              </a:rPr>
              <a:t>Verifica situação de saldo dos produtos em estoque se algum produto estiver em falta informa ao cliente e finaliza o pedido.</a:t>
            </a:r>
          </a:p>
          <a:p>
            <a:endParaRPr lang="pt-BR" u="sng" dirty="0">
              <a:ea typeface="Times New Roman" pitchFamily="18" charset="0"/>
              <a:cs typeface="Arial" charset="0"/>
            </a:endParaRPr>
          </a:p>
          <a:p>
            <a:r>
              <a:rPr lang="pt-BR" u="sng" dirty="0">
                <a:ea typeface="Times New Roman" pitchFamily="18" charset="0"/>
                <a:cs typeface="Arial" charset="0"/>
              </a:rPr>
              <a:t>Verifica melhor horário para ser realizado a entrega</a:t>
            </a:r>
          </a:p>
          <a:p>
            <a:endParaRPr lang="pt-BR" u="sng" dirty="0">
              <a:ea typeface="Times New Roman" pitchFamily="18" charset="0"/>
              <a:cs typeface="Arial" charset="0"/>
            </a:endParaRPr>
          </a:p>
          <a:p>
            <a:r>
              <a:rPr lang="pt-BR" u="sng" dirty="0">
                <a:ea typeface="Times New Roman" pitchFamily="18" charset="0"/>
                <a:cs typeface="Arial" charset="0"/>
              </a:rPr>
              <a:t>realiza entrega e Atualiza situação de pedido para “entregue”.</a:t>
            </a:r>
          </a:p>
          <a:p>
            <a:endParaRPr lang="pt-BR" u="sng" dirty="0">
              <a:ea typeface="Times New Roman" pitchFamily="18" charset="0"/>
              <a:cs typeface="Arial" charset="0"/>
            </a:endParaRPr>
          </a:p>
          <a:p>
            <a:r>
              <a:rPr lang="pt-BR" u="sng" dirty="0">
                <a:ea typeface="Times New Roman" pitchFamily="18" charset="0"/>
                <a:cs typeface="Arial" charset="0"/>
              </a:rPr>
              <a:t>Recebe e-mail de cliente com possível defeito em produto</a:t>
            </a:r>
          </a:p>
          <a:p>
            <a:endParaRPr lang="pt-BR" u="sng" dirty="0">
              <a:ea typeface="Times New Roman" pitchFamily="18" charset="0"/>
              <a:cs typeface="Arial" charset="0"/>
            </a:endParaRPr>
          </a:p>
          <a:p>
            <a:r>
              <a:rPr lang="pt-BR" u="sng" dirty="0">
                <a:ea typeface="Times New Roman" pitchFamily="18" charset="0"/>
                <a:cs typeface="Arial" charset="0"/>
              </a:rPr>
              <a:t>verifica se realmente produto está com problema , estando com problema ele realiza a troca do produto se ainda disponível em estoque.</a:t>
            </a:r>
          </a:p>
          <a:p>
            <a:endParaRPr lang="pt-BR" u="sng" dirty="0">
              <a:ea typeface="Times New Roman" pitchFamily="18" charset="0"/>
              <a:cs typeface="Arial" charset="0"/>
            </a:endParaRPr>
          </a:p>
          <a:p>
            <a:r>
              <a:rPr lang="pt-BR" u="sng" dirty="0">
                <a:ea typeface="Times New Roman" pitchFamily="18" charset="0"/>
                <a:cs typeface="Arial" charset="0"/>
              </a:rPr>
              <a:t>Guarda as informações e finaliza.</a:t>
            </a:r>
          </a:p>
        </p:txBody>
      </p:sp>
    </p:spTree>
    <p:extLst>
      <p:ext uri="{BB962C8B-B14F-4D97-AF65-F5344CB8AC3E}">
        <p14:creationId xmlns:p14="http://schemas.microsoft.com/office/powerpoint/2010/main" val="35577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7AEF9745-A666-4AFD-8BAD-E848FBA363E9}"/>
              </a:ext>
            </a:extLst>
          </p:cNvPr>
          <p:cNvSpPr/>
          <p:nvPr/>
        </p:nvSpPr>
        <p:spPr>
          <a:xfrm>
            <a:off x="1824111" y="264158"/>
            <a:ext cx="6096000" cy="68126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b="1" dirty="0" smtClean="0"/>
              <a:t>Realiza </a:t>
            </a:r>
            <a:r>
              <a:rPr lang="pt-BR" sz="2000" b="1" dirty="0" smtClean="0"/>
              <a:t>Compra </a:t>
            </a:r>
            <a:r>
              <a:rPr lang="pt-BR" b="1" dirty="0" smtClean="0"/>
              <a:t>de produto.</a:t>
            </a:r>
            <a:endParaRPr lang="pt-BR" noProof="1">
              <a:solidFill>
                <a:schemeClr val="bg1"/>
              </a:solidFill>
            </a:endParaRPr>
          </a:p>
          <a:p>
            <a:endParaRPr lang="pt-BR" dirty="0"/>
          </a:p>
          <a:p>
            <a:pPr lvl="0" indent="76200">
              <a:lnSpc>
                <a:spcPct val="115000"/>
              </a:lnSpc>
              <a:defRPr/>
            </a:pPr>
            <a:r>
              <a:rPr lang="pt-BR" dirty="0"/>
              <a:t>Evento: </a:t>
            </a:r>
            <a:r>
              <a:rPr lang="pt-BR" dirty="0">
                <a:latin typeface="Calibri" pitchFamily="34" charset="0"/>
                <a:ea typeface="Calibri"/>
                <a:cs typeface="Calibri" pitchFamily="34" charset="0"/>
              </a:rPr>
              <a:t>Dono solicita produto ao fornecedor</a:t>
            </a:r>
          </a:p>
          <a:p>
            <a:endParaRPr lang="pt-BR" dirty="0"/>
          </a:p>
          <a:p>
            <a:r>
              <a:rPr lang="pt-BR" dirty="0"/>
              <a:t>Objetivo: Comprar produtos com o fornecedor. </a:t>
            </a:r>
          </a:p>
          <a:p>
            <a:endParaRPr lang="pt-BR" dirty="0"/>
          </a:p>
          <a:p>
            <a:r>
              <a:rPr lang="pt-BR" dirty="0"/>
              <a:t>Trabalhadores Envolvidos: </a:t>
            </a:r>
            <a:r>
              <a:rPr lang="pt-BR" b="1" dirty="0"/>
              <a:t>Dono e Fornecedor.</a:t>
            </a:r>
            <a:endParaRPr lang="pt-BR" b="1" dirty="0">
              <a:ea typeface="Times New Roman" pitchFamily="18" charset="0"/>
              <a:cs typeface="Arial" charset="0"/>
            </a:endParaRPr>
          </a:p>
          <a:p>
            <a:endParaRPr lang="pt-BR" dirty="0">
              <a:ea typeface="Times New Roman" pitchFamily="18" charset="0"/>
              <a:cs typeface="Arial" charset="0"/>
            </a:endParaRPr>
          </a:p>
          <a:p>
            <a:r>
              <a:rPr lang="pt-BR" dirty="0">
                <a:ea typeface="Times New Roman" pitchFamily="18" charset="0"/>
                <a:cs typeface="Arial" charset="0"/>
              </a:rPr>
              <a:t>Distribuidora</a:t>
            </a:r>
          </a:p>
          <a:p>
            <a:endParaRPr lang="pt-BR" dirty="0">
              <a:ea typeface="Times New Roman" pitchFamily="18" charset="0"/>
              <a:cs typeface="Arial" charset="0"/>
            </a:endParaRPr>
          </a:p>
          <a:p>
            <a:r>
              <a:rPr lang="pt-BR" dirty="0">
                <a:ea typeface="Times New Roman" pitchFamily="18" charset="0"/>
                <a:cs typeface="Arial" charset="0"/>
              </a:rPr>
              <a:t>Verifica situação de saldo dos produtos em estoque</a:t>
            </a:r>
          </a:p>
          <a:p>
            <a:endParaRPr lang="pt-BR" dirty="0">
              <a:ea typeface="Times New Roman" pitchFamily="18" charset="0"/>
              <a:cs typeface="Arial" charset="0"/>
            </a:endParaRPr>
          </a:p>
          <a:p>
            <a:r>
              <a:rPr lang="pt-BR" dirty="0">
                <a:ea typeface="Times New Roman" pitchFamily="18" charset="0"/>
                <a:cs typeface="Arial" charset="0"/>
              </a:rPr>
              <a:t>Distribuidora</a:t>
            </a:r>
            <a:r>
              <a:rPr lang="pt-BR" dirty="0">
                <a:latin typeface="Calibri" pitchFamily="34" charset="0"/>
                <a:ea typeface="Calibri"/>
                <a:cs typeface="Calibri" pitchFamily="34" charset="0"/>
              </a:rPr>
              <a:t> solicita produto ao fornecedor</a:t>
            </a:r>
          </a:p>
          <a:p>
            <a:endParaRPr lang="pt-BR" dirty="0">
              <a:ea typeface="Times New Roman" pitchFamily="18" charset="0"/>
              <a:cs typeface="Arial" charset="0"/>
            </a:endParaRPr>
          </a:p>
          <a:p>
            <a:r>
              <a:rPr lang="pt-BR" dirty="0">
                <a:ea typeface="Times New Roman" pitchFamily="18" charset="0"/>
                <a:cs typeface="Arial" charset="0"/>
              </a:rPr>
              <a:t>Fornecedor envia produtos , em caso de não ter produtos que atendam o pedido Distribuidora, fornecedor informa Distribuidora sobre possíveis prazos em que podem receber aquele produto.</a:t>
            </a:r>
          </a:p>
          <a:p>
            <a:endParaRPr lang="pt-BR" dirty="0">
              <a:ea typeface="Times New Roman" pitchFamily="18" charset="0"/>
              <a:cs typeface="Arial" charset="0"/>
            </a:endParaRPr>
          </a:p>
          <a:p>
            <a:r>
              <a:rPr lang="pt-BR" dirty="0">
                <a:ea typeface="Times New Roman" pitchFamily="18" charset="0"/>
                <a:cs typeface="Arial" charset="0"/>
              </a:rPr>
              <a:t>Dono Efetua pagamento de produtos recebidos e finaliza pedido.</a:t>
            </a:r>
          </a:p>
          <a:p>
            <a:endParaRPr lang="pt-BR" dirty="0">
              <a:ea typeface="Times New Roman" pitchFamily="18" charset="0"/>
              <a:cs typeface="Arial" charset="0"/>
            </a:endParaRPr>
          </a:p>
          <a:p>
            <a:endParaRPr lang="pt-BR" dirty="0">
              <a:ea typeface="Times New Roman" pitchFamily="18" charset="0"/>
              <a:cs typeface="Arial" charset="0"/>
            </a:endParaRPr>
          </a:p>
          <a:p>
            <a:r>
              <a:rPr lang="pt-BR" dirty="0">
                <a:ea typeface="Times New Roman" pitchFamily="18" charset="0"/>
                <a:cs typeface="Arial" charset="0"/>
              </a:rPr>
              <a:t>Guarda as informações e finaliza.</a:t>
            </a:r>
          </a:p>
        </p:txBody>
      </p:sp>
    </p:spTree>
    <p:extLst>
      <p:ext uri="{BB962C8B-B14F-4D97-AF65-F5344CB8AC3E}">
        <p14:creationId xmlns:p14="http://schemas.microsoft.com/office/powerpoint/2010/main" val="1802891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435</Words>
  <Application>Microsoft Office PowerPoint</Application>
  <PresentationFormat>Personalizar</PresentationFormat>
  <Paragraphs>102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Augusto Nascimento da Rocha</dc:creator>
  <cp:lastModifiedBy>Uedes</cp:lastModifiedBy>
  <cp:revision>6</cp:revision>
  <dcterms:created xsi:type="dcterms:W3CDTF">2019-05-27T23:33:22Z</dcterms:created>
  <dcterms:modified xsi:type="dcterms:W3CDTF">2019-06-11T00:53:00Z</dcterms:modified>
</cp:coreProperties>
</file>