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2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7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9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9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9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6B96-BB27-44F4-A66C-3113A4C1B786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E6E-AA2A-44A1-8146-732872B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4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11500" y="0"/>
            <a:ext cx="5969000" cy="6858000"/>
            <a:chOff x="1960" y="0"/>
            <a:chExt cx="3760" cy="432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0" y="0"/>
              <a:ext cx="3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73" y="559"/>
              <a:ext cx="1591" cy="178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766" y="552"/>
              <a:ext cx="1605" cy="1796"/>
            </a:xfrm>
            <a:custGeom>
              <a:avLst/>
              <a:gdLst>
                <a:gd name="T0" fmla="*/ 0 w 1605"/>
                <a:gd name="T1" fmla="*/ 7 h 1796"/>
                <a:gd name="T2" fmla="*/ 0 w 1605"/>
                <a:gd name="T3" fmla="*/ 293 h 1796"/>
                <a:gd name="T4" fmla="*/ 14 w 1605"/>
                <a:gd name="T5" fmla="*/ 464 h 1796"/>
                <a:gd name="T6" fmla="*/ 14 w 1605"/>
                <a:gd name="T7" fmla="*/ 521 h 1796"/>
                <a:gd name="T8" fmla="*/ 14 w 1605"/>
                <a:gd name="T9" fmla="*/ 521 h 1796"/>
                <a:gd name="T10" fmla="*/ 0 w 1605"/>
                <a:gd name="T11" fmla="*/ 693 h 1796"/>
                <a:gd name="T12" fmla="*/ 0 w 1605"/>
                <a:gd name="T13" fmla="*/ 979 h 1796"/>
                <a:gd name="T14" fmla="*/ 14 w 1605"/>
                <a:gd name="T15" fmla="*/ 1150 h 1796"/>
                <a:gd name="T16" fmla="*/ 14 w 1605"/>
                <a:gd name="T17" fmla="*/ 1207 h 1796"/>
                <a:gd name="T18" fmla="*/ 14 w 1605"/>
                <a:gd name="T19" fmla="*/ 1207 h 1796"/>
                <a:gd name="T20" fmla="*/ 0 w 1605"/>
                <a:gd name="T21" fmla="*/ 1379 h 1796"/>
                <a:gd name="T22" fmla="*/ 0 w 1605"/>
                <a:gd name="T23" fmla="*/ 1664 h 1796"/>
                <a:gd name="T24" fmla="*/ 14 w 1605"/>
                <a:gd name="T25" fmla="*/ 1789 h 1796"/>
                <a:gd name="T26" fmla="*/ 0 w 1605"/>
                <a:gd name="T27" fmla="*/ 1796 h 1796"/>
                <a:gd name="T28" fmla="*/ 225 w 1605"/>
                <a:gd name="T29" fmla="*/ 1782 h 1796"/>
                <a:gd name="T30" fmla="*/ 282 w 1605"/>
                <a:gd name="T31" fmla="*/ 1782 h 1796"/>
                <a:gd name="T32" fmla="*/ 282 w 1605"/>
                <a:gd name="T33" fmla="*/ 1782 h 1796"/>
                <a:gd name="T34" fmla="*/ 453 w 1605"/>
                <a:gd name="T35" fmla="*/ 1796 h 1796"/>
                <a:gd name="T36" fmla="*/ 739 w 1605"/>
                <a:gd name="T37" fmla="*/ 1796 h 1796"/>
                <a:gd name="T38" fmla="*/ 910 w 1605"/>
                <a:gd name="T39" fmla="*/ 1782 h 1796"/>
                <a:gd name="T40" fmla="*/ 967 w 1605"/>
                <a:gd name="T41" fmla="*/ 1782 h 1796"/>
                <a:gd name="T42" fmla="*/ 967 w 1605"/>
                <a:gd name="T43" fmla="*/ 1782 h 1796"/>
                <a:gd name="T44" fmla="*/ 1139 w 1605"/>
                <a:gd name="T45" fmla="*/ 1796 h 1796"/>
                <a:gd name="T46" fmla="*/ 1424 w 1605"/>
                <a:gd name="T47" fmla="*/ 1796 h 1796"/>
                <a:gd name="T48" fmla="*/ 1596 w 1605"/>
                <a:gd name="T49" fmla="*/ 1782 h 1796"/>
                <a:gd name="T50" fmla="*/ 1590 w 1605"/>
                <a:gd name="T51" fmla="*/ 1734 h 1796"/>
                <a:gd name="T52" fmla="*/ 1590 w 1605"/>
                <a:gd name="T53" fmla="*/ 1734 h 1796"/>
                <a:gd name="T54" fmla="*/ 1605 w 1605"/>
                <a:gd name="T55" fmla="*/ 1562 h 1796"/>
                <a:gd name="T56" fmla="*/ 1605 w 1605"/>
                <a:gd name="T57" fmla="*/ 1277 h 1796"/>
                <a:gd name="T58" fmla="*/ 1590 w 1605"/>
                <a:gd name="T59" fmla="*/ 1105 h 1796"/>
                <a:gd name="T60" fmla="*/ 1590 w 1605"/>
                <a:gd name="T61" fmla="*/ 1048 h 1796"/>
                <a:gd name="T62" fmla="*/ 1590 w 1605"/>
                <a:gd name="T63" fmla="*/ 1048 h 1796"/>
                <a:gd name="T64" fmla="*/ 1605 w 1605"/>
                <a:gd name="T65" fmla="*/ 877 h 1796"/>
                <a:gd name="T66" fmla="*/ 1605 w 1605"/>
                <a:gd name="T67" fmla="*/ 591 h 1796"/>
                <a:gd name="T68" fmla="*/ 1590 w 1605"/>
                <a:gd name="T69" fmla="*/ 420 h 1796"/>
                <a:gd name="T70" fmla="*/ 1590 w 1605"/>
                <a:gd name="T71" fmla="*/ 362 h 1796"/>
                <a:gd name="T72" fmla="*/ 1590 w 1605"/>
                <a:gd name="T73" fmla="*/ 362 h 1796"/>
                <a:gd name="T74" fmla="*/ 1605 w 1605"/>
                <a:gd name="T75" fmla="*/ 191 h 1796"/>
                <a:gd name="T76" fmla="*/ 1598 w 1605"/>
                <a:gd name="T77" fmla="*/ 14 h 1796"/>
                <a:gd name="T78" fmla="*/ 1605 w 1605"/>
                <a:gd name="T79" fmla="*/ 20 h 1796"/>
                <a:gd name="T80" fmla="*/ 1324 w 1605"/>
                <a:gd name="T81" fmla="*/ 0 h 1796"/>
                <a:gd name="T82" fmla="*/ 1153 w 1605"/>
                <a:gd name="T83" fmla="*/ 14 h 1796"/>
                <a:gd name="T84" fmla="*/ 1096 w 1605"/>
                <a:gd name="T85" fmla="*/ 14 h 1796"/>
                <a:gd name="T86" fmla="*/ 1096 w 1605"/>
                <a:gd name="T87" fmla="*/ 14 h 1796"/>
                <a:gd name="T88" fmla="*/ 925 w 1605"/>
                <a:gd name="T89" fmla="*/ 0 h 1796"/>
                <a:gd name="T90" fmla="*/ 639 w 1605"/>
                <a:gd name="T91" fmla="*/ 0 h 1796"/>
                <a:gd name="T92" fmla="*/ 468 w 1605"/>
                <a:gd name="T93" fmla="*/ 14 h 1796"/>
                <a:gd name="T94" fmla="*/ 411 w 1605"/>
                <a:gd name="T95" fmla="*/ 14 h 1796"/>
                <a:gd name="T96" fmla="*/ 411 w 1605"/>
                <a:gd name="T97" fmla="*/ 14 h 1796"/>
                <a:gd name="T98" fmla="*/ 239 w 1605"/>
                <a:gd name="T99" fmla="*/ 0 h 1796"/>
                <a:gd name="T100" fmla="*/ 7 w 1605"/>
                <a:gd name="T101" fmla="*/ 0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5" h="1796">
                  <a:moveTo>
                    <a:pt x="14" y="7"/>
                  </a:moveTo>
                  <a:lnTo>
                    <a:pt x="14" y="122"/>
                  </a:lnTo>
                  <a:lnTo>
                    <a:pt x="0" y="122"/>
                  </a:lnTo>
                  <a:lnTo>
                    <a:pt x="0" y="7"/>
                  </a:lnTo>
                  <a:lnTo>
                    <a:pt x="14" y="7"/>
                  </a:lnTo>
                  <a:close/>
                  <a:moveTo>
                    <a:pt x="14" y="179"/>
                  </a:moveTo>
                  <a:lnTo>
                    <a:pt x="14" y="293"/>
                  </a:lnTo>
                  <a:lnTo>
                    <a:pt x="0" y="293"/>
                  </a:lnTo>
                  <a:lnTo>
                    <a:pt x="0" y="179"/>
                  </a:lnTo>
                  <a:lnTo>
                    <a:pt x="14" y="179"/>
                  </a:lnTo>
                  <a:close/>
                  <a:moveTo>
                    <a:pt x="14" y="350"/>
                  </a:moveTo>
                  <a:lnTo>
                    <a:pt x="14" y="464"/>
                  </a:lnTo>
                  <a:lnTo>
                    <a:pt x="0" y="464"/>
                  </a:lnTo>
                  <a:lnTo>
                    <a:pt x="0" y="350"/>
                  </a:lnTo>
                  <a:lnTo>
                    <a:pt x="14" y="350"/>
                  </a:lnTo>
                  <a:close/>
                  <a:moveTo>
                    <a:pt x="14" y="521"/>
                  </a:moveTo>
                  <a:lnTo>
                    <a:pt x="14" y="636"/>
                  </a:lnTo>
                  <a:lnTo>
                    <a:pt x="0" y="636"/>
                  </a:lnTo>
                  <a:lnTo>
                    <a:pt x="0" y="521"/>
                  </a:lnTo>
                  <a:lnTo>
                    <a:pt x="14" y="521"/>
                  </a:lnTo>
                  <a:close/>
                  <a:moveTo>
                    <a:pt x="14" y="693"/>
                  </a:moveTo>
                  <a:lnTo>
                    <a:pt x="14" y="807"/>
                  </a:lnTo>
                  <a:lnTo>
                    <a:pt x="0" y="807"/>
                  </a:lnTo>
                  <a:lnTo>
                    <a:pt x="0" y="693"/>
                  </a:lnTo>
                  <a:lnTo>
                    <a:pt x="14" y="693"/>
                  </a:lnTo>
                  <a:close/>
                  <a:moveTo>
                    <a:pt x="14" y="864"/>
                  </a:moveTo>
                  <a:lnTo>
                    <a:pt x="14" y="979"/>
                  </a:lnTo>
                  <a:lnTo>
                    <a:pt x="0" y="979"/>
                  </a:lnTo>
                  <a:lnTo>
                    <a:pt x="0" y="864"/>
                  </a:lnTo>
                  <a:lnTo>
                    <a:pt x="14" y="864"/>
                  </a:lnTo>
                  <a:close/>
                  <a:moveTo>
                    <a:pt x="14" y="1036"/>
                  </a:moveTo>
                  <a:lnTo>
                    <a:pt x="14" y="1150"/>
                  </a:lnTo>
                  <a:lnTo>
                    <a:pt x="0" y="1150"/>
                  </a:lnTo>
                  <a:lnTo>
                    <a:pt x="0" y="1036"/>
                  </a:lnTo>
                  <a:lnTo>
                    <a:pt x="14" y="1036"/>
                  </a:lnTo>
                  <a:close/>
                  <a:moveTo>
                    <a:pt x="14" y="1207"/>
                  </a:moveTo>
                  <a:lnTo>
                    <a:pt x="14" y="1321"/>
                  </a:lnTo>
                  <a:lnTo>
                    <a:pt x="0" y="1321"/>
                  </a:lnTo>
                  <a:lnTo>
                    <a:pt x="0" y="1207"/>
                  </a:lnTo>
                  <a:lnTo>
                    <a:pt x="14" y="1207"/>
                  </a:lnTo>
                  <a:close/>
                  <a:moveTo>
                    <a:pt x="14" y="1379"/>
                  </a:moveTo>
                  <a:lnTo>
                    <a:pt x="14" y="1493"/>
                  </a:lnTo>
                  <a:lnTo>
                    <a:pt x="0" y="1493"/>
                  </a:lnTo>
                  <a:lnTo>
                    <a:pt x="0" y="1379"/>
                  </a:lnTo>
                  <a:lnTo>
                    <a:pt x="14" y="1379"/>
                  </a:lnTo>
                  <a:close/>
                  <a:moveTo>
                    <a:pt x="14" y="1550"/>
                  </a:moveTo>
                  <a:lnTo>
                    <a:pt x="14" y="1664"/>
                  </a:lnTo>
                  <a:lnTo>
                    <a:pt x="0" y="1664"/>
                  </a:lnTo>
                  <a:lnTo>
                    <a:pt x="0" y="1550"/>
                  </a:lnTo>
                  <a:lnTo>
                    <a:pt x="14" y="1550"/>
                  </a:lnTo>
                  <a:close/>
                  <a:moveTo>
                    <a:pt x="14" y="1721"/>
                  </a:moveTo>
                  <a:lnTo>
                    <a:pt x="14" y="1789"/>
                  </a:lnTo>
                  <a:lnTo>
                    <a:pt x="7" y="1782"/>
                  </a:lnTo>
                  <a:lnTo>
                    <a:pt x="54" y="1782"/>
                  </a:lnTo>
                  <a:lnTo>
                    <a:pt x="54" y="1796"/>
                  </a:lnTo>
                  <a:lnTo>
                    <a:pt x="0" y="1796"/>
                  </a:lnTo>
                  <a:lnTo>
                    <a:pt x="0" y="1721"/>
                  </a:lnTo>
                  <a:lnTo>
                    <a:pt x="14" y="1721"/>
                  </a:lnTo>
                  <a:close/>
                  <a:moveTo>
                    <a:pt x="111" y="1782"/>
                  </a:moveTo>
                  <a:lnTo>
                    <a:pt x="225" y="1782"/>
                  </a:lnTo>
                  <a:lnTo>
                    <a:pt x="225" y="1796"/>
                  </a:lnTo>
                  <a:lnTo>
                    <a:pt x="111" y="1796"/>
                  </a:lnTo>
                  <a:lnTo>
                    <a:pt x="111" y="1782"/>
                  </a:lnTo>
                  <a:close/>
                  <a:moveTo>
                    <a:pt x="282" y="1782"/>
                  </a:moveTo>
                  <a:lnTo>
                    <a:pt x="396" y="1782"/>
                  </a:lnTo>
                  <a:lnTo>
                    <a:pt x="396" y="1796"/>
                  </a:lnTo>
                  <a:lnTo>
                    <a:pt x="282" y="1796"/>
                  </a:lnTo>
                  <a:lnTo>
                    <a:pt x="282" y="1782"/>
                  </a:lnTo>
                  <a:close/>
                  <a:moveTo>
                    <a:pt x="453" y="1782"/>
                  </a:moveTo>
                  <a:lnTo>
                    <a:pt x="568" y="1782"/>
                  </a:lnTo>
                  <a:lnTo>
                    <a:pt x="568" y="1796"/>
                  </a:lnTo>
                  <a:lnTo>
                    <a:pt x="453" y="1796"/>
                  </a:lnTo>
                  <a:lnTo>
                    <a:pt x="453" y="1782"/>
                  </a:lnTo>
                  <a:close/>
                  <a:moveTo>
                    <a:pt x="625" y="1782"/>
                  </a:moveTo>
                  <a:lnTo>
                    <a:pt x="739" y="1782"/>
                  </a:lnTo>
                  <a:lnTo>
                    <a:pt x="739" y="1796"/>
                  </a:lnTo>
                  <a:lnTo>
                    <a:pt x="625" y="1796"/>
                  </a:lnTo>
                  <a:lnTo>
                    <a:pt x="625" y="1782"/>
                  </a:lnTo>
                  <a:close/>
                  <a:moveTo>
                    <a:pt x="796" y="1782"/>
                  </a:moveTo>
                  <a:lnTo>
                    <a:pt x="910" y="1782"/>
                  </a:lnTo>
                  <a:lnTo>
                    <a:pt x="910" y="1796"/>
                  </a:lnTo>
                  <a:lnTo>
                    <a:pt x="796" y="1796"/>
                  </a:lnTo>
                  <a:lnTo>
                    <a:pt x="796" y="1782"/>
                  </a:lnTo>
                  <a:close/>
                  <a:moveTo>
                    <a:pt x="967" y="1782"/>
                  </a:moveTo>
                  <a:lnTo>
                    <a:pt x="1082" y="1782"/>
                  </a:lnTo>
                  <a:lnTo>
                    <a:pt x="1082" y="1796"/>
                  </a:lnTo>
                  <a:lnTo>
                    <a:pt x="967" y="1796"/>
                  </a:lnTo>
                  <a:lnTo>
                    <a:pt x="967" y="1782"/>
                  </a:lnTo>
                  <a:close/>
                  <a:moveTo>
                    <a:pt x="1139" y="1782"/>
                  </a:moveTo>
                  <a:lnTo>
                    <a:pt x="1253" y="1782"/>
                  </a:lnTo>
                  <a:lnTo>
                    <a:pt x="1253" y="1796"/>
                  </a:lnTo>
                  <a:lnTo>
                    <a:pt x="1139" y="1796"/>
                  </a:lnTo>
                  <a:lnTo>
                    <a:pt x="1139" y="1782"/>
                  </a:lnTo>
                  <a:close/>
                  <a:moveTo>
                    <a:pt x="1310" y="1782"/>
                  </a:moveTo>
                  <a:lnTo>
                    <a:pt x="1424" y="1782"/>
                  </a:lnTo>
                  <a:lnTo>
                    <a:pt x="1424" y="1796"/>
                  </a:lnTo>
                  <a:lnTo>
                    <a:pt x="1310" y="1796"/>
                  </a:lnTo>
                  <a:lnTo>
                    <a:pt x="1310" y="1782"/>
                  </a:lnTo>
                  <a:close/>
                  <a:moveTo>
                    <a:pt x="1481" y="1782"/>
                  </a:moveTo>
                  <a:lnTo>
                    <a:pt x="1596" y="1782"/>
                  </a:lnTo>
                  <a:lnTo>
                    <a:pt x="1596" y="1796"/>
                  </a:lnTo>
                  <a:lnTo>
                    <a:pt x="1481" y="1796"/>
                  </a:lnTo>
                  <a:lnTo>
                    <a:pt x="1481" y="1782"/>
                  </a:lnTo>
                  <a:close/>
                  <a:moveTo>
                    <a:pt x="1590" y="1734"/>
                  </a:moveTo>
                  <a:lnTo>
                    <a:pt x="1590" y="1619"/>
                  </a:lnTo>
                  <a:lnTo>
                    <a:pt x="1605" y="1619"/>
                  </a:lnTo>
                  <a:lnTo>
                    <a:pt x="1605" y="1734"/>
                  </a:lnTo>
                  <a:lnTo>
                    <a:pt x="1590" y="1734"/>
                  </a:lnTo>
                  <a:close/>
                  <a:moveTo>
                    <a:pt x="1590" y="1562"/>
                  </a:moveTo>
                  <a:lnTo>
                    <a:pt x="1590" y="1448"/>
                  </a:lnTo>
                  <a:lnTo>
                    <a:pt x="1605" y="1448"/>
                  </a:lnTo>
                  <a:lnTo>
                    <a:pt x="1605" y="1562"/>
                  </a:lnTo>
                  <a:lnTo>
                    <a:pt x="1590" y="1562"/>
                  </a:lnTo>
                  <a:close/>
                  <a:moveTo>
                    <a:pt x="1590" y="1391"/>
                  </a:moveTo>
                  <a:lnTo>
                    <a:pt x="1590" y="1277"/>
                  </a:lnTo>
                  <a:lnTo>
                    <a:pt x="1605" y="1277"/>
                  </a:lnTo>
                  <a:lnTo>
                    <a:pt x="1605" y="1391"/>
                  </a:lnTo>
                  <a:lnTo>
                    <a:pt x="1590" y="1391"/>
                  </a:lnTo>
                  <a:close/>
                  <a:moveTo>
                    <a:pt x="1590" y="1219"/>
                  </a:moveTo>
                  <a:lnTo>
                    <a:pt x="1590" y="1105"/>
                  </a:lnTo>
                  <a:lnTo>
                    <a:pt x="1605" y="1105"/>
                  </a:lnTo>
                  <a:lnTo>
                    <a:pt x="1605" y="1219"/>
                  </a:lnTo>
                  <a:lnTo>
                    <a:pt x="1590" y="1219"/>
                  </a:lnTo>
                  <a:close/>
                  <a:moveTo>
                    <a:pt x="1590" y="1048"/>
                  </a:moveTo>
                  <a:lnTo>
                    <a:pt x="1590" y="934"/>
                  </a:lnTo>
                  <a:lnTo>
                    <a:pt x="1605" y="934"/>
                  </a:lnTo>
                  <a:lnTo>
                    <a:pt x="1605" y="1048"/>
                  </a:lnTo>
                  <a:lnTo>
                    <a:pt x="1590" y="1048"/>
                  </a:lnTo>
                  <a:close/>
                  <a:moveTo>
                    <a:pt x="1590" y="877"/>
                  </a:moveTo>
                  <a:lnTo>
                    <a:pt x="1590" y="762"/>
                  </a:lnTo>
                  <a:lnTo>
                    <a:pt x="1605" y="762"/>
                  </a:lnTo>
                  <a:lnTo>
                    <a:pt x="1605" y="877"/>
                  </a:lnTo>
                  <a:lnTo>
                    <a:pt x="1590" y="877"/>
                  </a:lnTo>
                  <a:close/>
                  <a:moveTo>
                    <a:pt x="1590" y="705"/>
                  </a:moveTo>
                  <a:lnTo>
                    <a:pt x="1590" y="591"/>
                  </a:lnTo>
                  <a:lnTo>
                    <a:pt x="1605" y="591"/>
                  </a:lnTo>
                  <a:lnTo>
                    <a:pt x="1605" y="705"/>
                  </a:lnTo>
                  <a:lnTo>
                    <a:pt x="1590" y="705"/>
                  </a:lnTo>
                  <a:close/>
                  <a:moveTo>
                    <a:pt x="1590" y="534"/>
                  </a:moveTo>
                  <a:lnTo>
                    <a:pt x="1590" y="420"/>
                  </a:lnTo>
                  <a:lnTo>
                    <a:pt x="1605" y="420"/>
                  </a:lnTo>
                  <a:lnTo>
                    <a:pt x="1605" y="534"/>
                  </a:lnTo>
                  <a:lnTo>
                    <a:pt x="1590" y="534"/>
                  </a:lnTo>
                  <a:close/>
                  <a:moveTo>
                    <a:pt x="1590" y="362"/>
                  </a:moveTo>
                  <a:lnTo>
                    <a:pt x="1590" y="248"/>
                  </a:lnTo>
                  <a:lnTo>
                    <a:pt x="1605" y="248"/>
                  </a:lnTo>
                  <a:lnTo>
                    <a:pt x="1605" y="362"/>
                  </a:lnTo>
                  <a:lnTo>
                    <a:pt x="1590" y="362"/>
                  </a:lnTo>
                  <a:close/>
                  <a:moveTo>
                    <a:pt x="1590" y="191"/>
                  </a:moveTo>
                  <a:lnTo>
                    <a:pt x="1590" y="77"/>
                  </a:lnTo>
                  <a:lnTo>
                    <a:pt x="1605" y="77"/>
                  </a:lnTo>
                  <a:lnTo>
                    <a:pt x="1605" y="191"/>
                  </a:lnTo>
                  <a:lnTo>
                    <a:pt x="1590" y="191"/>
                  </a:lnTo>
                  <a:close/>
                  <a:moveTo>
                    <a:pt x="1590" y="20"/>
                  </a:moveTo>
                  <a:lnTo>
                    <a:pt x="1590" y="7"/>
                  </a:lnTo>
                  <a:lnTo>
                    <a:pt x="1598" y="14"/>
                  </a:lnTo>
                  <a:lnTo>
                    <a:pt x="1496" y="14"/>
                  </a:lnTo>
                  <a:lnTo>
                    <a:pt x="1496" y="0"/>
                  </a:lnTo>
                  <a:lnTo>
                    <a:pt x="1605" y="0"/>
                  </a:lnTo>
                  <a:lnTo>
                    <a:pt x="1605" y="20"/>
                  </a:lnTo>
                  <a:lnTo>
                    <a:pt x="1590" y="20"/>
                  </a:lnTo>
                  <a:close/>
                  <a:moveTo>
                    <a:pt x="1439" y="14"/>
                  </a:moveTo>
                  <a:lnTo>
                    <a:pt x="1324" y="14"/>
                  </a:lnTo>
                  <a:lnTo>
                    <a:pt x="1324" y="0"/>
                  </a:lnTo>
                  <a:lnTo>
                    <a:pt x="1439" y="0"/>
                  </a:lnTo>
                  <a:lnTo>
                    <a:pt x="1439" y="14"/>
                  </a:lnTo>
                  <a:close/>
                  <a:moveTo>
                    <a:pt x="1267" y="14"/>
                  </a:moveTo>
                  <a:lnTo>
                    <a:pt x="1153" y="14"/>
                  </a:lnTo>
                  <a:lnTo>
                    <a:pt x="1153" y="0"/>
                  </a:lnTo>
                  <a:lnTo>
                    <a:pt x="1267" y="0"/>
                  </a:lnTo>
                  <a:lnTo>
                    <a:pt x="1267" y="14"/>
                  </a:lnTo>
                  <a:close/>
                  <a:moveTo>
                    <a:pt x="1096" y="14"/>
                  </a:moveTo>
                  <a:lnTo>
                    <a:pt x="982" y="14"/>
                  </a:lnTo>
                  <a:lnTo>
                    <a:pt x="982" y="0"/>
                  </a:lnTo>
                  <a:lnTo>
                    <a:pt x="1096" y="0"/>
                  </a:lnTo>
                  <a:lnTo>
                    <a:pt x="1096" y="14"/>
                  </a:lnTo>
                  <a:close/>
                  <a:moveTo>
                    <a:pt x="925" y="14"/>
                  </a:moveTo>
                  <a:lnTo>
                    <a:pt x="810" y="14"/>
                  </a:lnTo>
                  <a:lnTo>
                    <a:pt x="810" y="0"/>
                  </a:lnTo>
                  <a:lnTo>
                    <a:pt x="925" y="0"/>
                  </a:lnTo>
                  <a:lnTo>
                    <a:pt x="925" y="14"/>
                  </a:lnTo>
                  <a:close/>
                  <a:moveTo>
                    <a:pt x="753" y="14"/>
                  </a:moveTo>
                  <a:lnTo>
                    <a:pt x="639" y="14"/>
                  </a:lnTo>
                  <a:lnTo>
                    <a:pt x="639" y="0"/>
                  </a:lnTo>
                  <a:lnTo>
                    <a:pt x="753" y="0"/>
                  </a:lnTo>
                  <a:lnTo>
                    <a:pt x="753" y="14"/>
                  </a:lnTo>
                  <a:close/>
                  <a:moveTo>
                    <a:pt x="582" y="14"/>
                  </a:moveTo>
                  <a:lnTo>
                    <a:pt x="468" y="14"/>
                  </a:lnTo>
                  <a:lnTo>
                    <a:pt x="468" y="0"/>
                  </a:lnTo>
                  <a:lnTo>
                    <a:pt x="582" y="0"/>
                  </a:lnTo>
                  <a:lnTo>
                    <a:pt x="582" y="14"/>
                  </a:lnTo>
                  <a:close/>
                  <a:moveTo>
                    <a:pt x="411" y="14"/>
                  </a:moveTo>
                  <a:lnTo>
                    <a:pt x="296" y="14"/>
                  </a:lnTo>
                  <a:lnTo>
                    <a:pt x="296" y="0"/>
                  </a:lnTo>
                  <a:lnTo>
                    <a:pt x="411" y="0"/>
                  </a:lnTo>
                  <a:lnTo>
                    <a:pt x="411" y="14"/>
                  </a:lnTo>
                  <a:close/>
                  <a:moveTo>
                    <a:pt x="239" y="14"/>
                  </a:moveTo>
                  <a:lnTo>
                    <a:pt x="125" y="14"/>
                  </a:lnTo>
                  <a:lnTo>
                    <a:pt x="125" y="0"/>
                  </a:lnTo>
                  <a:lnTo>
                    <a:pt x="239" y="0"/>
                  </a:lnTo>
                  <a:lnTo>
                    <a:pt x="239" y="14"/>
                  </a:lnTo>
                  <a:close/>
                  <a:moveTo>
                    <a:pt x="68" y="14"/>
                  </a:moveTo>
                  <a:lnTo>
                    <a:pt x="7" y="14"/>
                  </a:lnTo>
                  <a:lnTo>
                    <a:pt x="7" y="0"/>
                  </a:lnTo>
                  <a:lnTo>
                    <a:pt x="68" y="0"/>
                  </a:lnTo>
                  <a:lnTo>
                    <a:pt x="68" y="1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050" y="1010"/>
              <a:ext cx="40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Sensor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862" y="1117"/>
              <a:ext cx="53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Calibration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73" y="1819"/>
              <a:ext cx="1502" cy="1835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966" y="1812"/>
              <a:ext cx="1516" cy="1850"/>
            </a:xfrm>
            <a:custGeom>
              <a:avLst/>
              <a:gdLst>
                <a:gd name="T0" fmla="*/ 0 w 1516"/>
                <a:gd name="T1" fmla="*/ 7 h 1850"/>
                <a:gd name="T2" fmla="*/ 0 w 1516"/>
                <a:gd name="T3" fmla="*/ 293 h 1850"/>
                <a:gd name="T4" fmla="*/ 14 w 1516"/>
                <a:gd name="T5" fmla="*/ 464 h 1850"/>
                <a:gd name="T6" fmla="*/ 14 w 1516"/>
                <a:gd name="T7" fmla="*/ 521 h 1850"/>
                <a:gd name="T8" fmla="*/ 14 w 1516"/>
                <a:gd name="T9" fmla="*/ 521 h 1850"/>
                <a:gd name="T10" fmla="*/ 0 w 1516"/>
                <a:gd name="T11" fmla="*/ 693 h 1850"/>
                <a:gd name="T12" fmla="*/ 0 w 1516"/>
                <a:gd name="T13" fmla="*/ 978 h 1850"/>
                <a:gd name="T14" fmla="*/ 14 w 1516"/>
                <a:gd name="T15" fmla="*/ 1150 h 1850"/>
                <a:gd name="T16" fmla="*/ 14 w 1516"/>
                <a:gd name="T17" fmla="*/ 1207 h 1850"/>
                <a:gd name="T18" fmla="*/ 14 w 1516"/>
                <a:gd name="T19" fmla="*/ 1207 h 1850"/>
                <a:gd name="T20" fmla="*/ 0 w 1516"/>
                <a:gd name="T21" fmla="*/ 1378 h 1850"/>
                <a:gd name="T22" fmla="*/ 0 w 1516"/>
                <a:gd name="T23" fmla="*/ 1664 h 1850"/>
                <a:gd name="T24" fmla="*/ 14 w 1516"/>
                <a:gd name="T25" fmla="*/ 1835 h 1850"/>
                <a:gd name="T26" fmla="*/ 57 w 1516"/>
                <a:gd name="T27" fmla="*/ 1835 h 1850"/>
                <a:gd name="T28" fmla="*/ 57 w 1516"/>
                <a:gd name="T29" fmla="*/ 1835 h 1850"/>
                <a:gd name="T30" fmla="*/ 228 w 1516"/>
                <a:gd name="T31" fmla="*/ 1850 h 1850"/>
                <a:gd name="T32" fmla="*/ 514 w 1516"/>
                <a:gd name="T33" fmla="*/ 1850 h 1850"/>
                <a:gd name="T34" fmla="*/ 685 w 1516"/>
                <a:gd name="T35" fmla="*/ 1835 h 1850"/>
                <a:gd name="T36" fmla="*/ 742 w 1516"/>
                <a:gd name="T37" fmla="*/ 1835 h 1850"/>
                <a:gd name="T38" fmla="*/ 742 w 1516"/>
                <a:gd name="T39" fmla="*/ 1835 h 1850"/>
                <a:gd name="T40" fmla="*/ 913 w 1516"/>
                <a:gd name="T41" fmla="*/ 1850 h 1850"/>
                <a:gd name="T42" fmla="*/ 1199 w 1516"/>
                <a:gd name="T43" fmla="*/ 1850 h 1850"/>
                <a:gd name="T44" fmla="*/ 1370 w 1516"/>
                <a:gd name="T45" fmla="*/ 1835 h 1850"/>
                <a:gd name="T46" fmla="*/ 1427 w 1516"/>
                <a:gd name="T47" fmla="*/ 1835 h 1850"/>
                <a:gd name="T48" fmla="*/ 1516 w 1516"/>
                <a:gd name="T49" fmla="*/ 1810 h 1850"/>
                <a:gd name="T50" fmla="*/ 1502 w 1516"/>
                <a:gd name="T51" fmla="*/ 1752 h 1850"/>
                <a:gd name="T52" fmla="*/ 1502 w 1516"/>
                <a:gd name="T53" fmla="*/ 1752 h 1850"/>
                <a:gd name="T54" fmla="*/ 1516 w 1516"/>
                <a:gd name="T55" fmla="*/ 1581 h 1850"/>
                <a:gd name="T56" fmla="*/ 1516 w 1516"/>
                <a:gd name="T57" fmla="*/ 1295 h 1850"/>
                <a:gd name="T58" fmla="*/ 1502 w 1516"/>
                <a:gd name="T59" fmla="*/ 1124 h 1850"/>
                <a:gd name="T60" fmla="*/ 1502 w 1516"/>
                <a:gd name="T61" fmla="*/ 1067 h 1850"/>
                <a:gd name="T62" fmla="*/ 1502 w 1516"/>
                <a:gd name="T63" fmla="*/ 1067 h 1850"/>
                <a:gd name="T64" fmla="*/ 1516 w 1516"/>
                <a:gd name="T65" fmla="*/ 895 h 1850"/>
                <a:gd name="T66" fmla="*/ 1516 w 1516"/>
                <a:gd name="T67" fmla="*/ 610 h 1850"/>
                <a:gd name="T68" fmla="*/ 1502 w 1516"/>
                <a:gd name="T69" fmla="*/ 438 h 1850"/>
                <a:gd name="T70" fmla="*/ 1502 w 1516"/>
                <a:gd name="T71" fmla="*/ 381 h 1850"/>
                <a:gd name="T72" fmla="*/ 1502 w 1516"/>
                <a:gd name="T73" fmla="*/ 381 h 1850"/>
                <a:gd name="T74" fmla="*/ 1516 w 1516"/>
                <a:gd name="T75" fmla="*/ 210 h 1850"/>
                <a:gd name="T76" fmla="*/ 1509 w 1516"/>
                <a:gd name="T77" fmla="*/ 14 h 1850"/>
                <a:gd name="T78" fmla="*/ 1516 w 1516"/>
                <a:gd name="T79" fmla="*/ 38 h 1850"/>
                <a:gd name="T80" fmla="*/ 1255 w 1516"/>
                <a:gd name="T81" fmla="*/ 0 h 1850"/>
                <a:gd name="T82" fmla="*/ 1083 w 1516"/>
                <a:gd name="T83" fmla="*/ 14 h 1850"/>
                <a:gd name="T84" fmla="*/ 1026 w 1516"/>
                <a:gd name="T85" fmla="*/ 14 h 1850"/>
                <a:gd name="T86" fmla="*/ 1026 w 1516"/>
                <a:gd name="T87" fmla="*/ 14 h 1850"/>
                <a:gd name="T88" fmla="*/ 855 w 1516"/>
                <a:gd name="T89" fmla="*/ 0 h 1850"/>
                <a:gd name="T90" fmla="*/ 569 w 1516"/>
                <a:gd name="T91" fmla="*/ 0 h 1850"/>
                <a:gd name="T92" fmla="*/ 398 w 1516"/>
                <a:gd name="T93" fmla="*/ 14 h 1850"/>
                <a:gd name="T94" fmla="*/ 341 w 1516"/>
                <a:gd name="T95" fmla="*/ 14 h 1850"/>
                <a:gd name="T96" fmla="*/ 341 w 1516"/>
                <a:gd name="T97" fmla="*/ 14 h 1850"/>
                <a:gd name="T98" fmla="*/ 170 w 1516"/>
                <a:gd name="T99" fmla="*/ 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16" h="1850">
                  <a:moveTo>
                    <a:pt x="14" y="7"/>
                  </a:moveTo>
                  <a:lnTo>
                    <a:pt x="14" y="121"/>
                  </a:lnTo>
                  <a:lnTo>
                    <a:pt x="0" y="121"/>
                  </a:lnTo>
                  <a:lnTo>
                    <a:pt x="0" y="7"/>
                  </a:lnTo>
                  <a:lnTo>
                    <a:pt x="14" y="7"/>
                  </a:lnTo>
                  <a:close/>
                  <a:moveTo>
                    <a:pt x="14" y="178"/>
                  </a:moveTo>
                  <a:lnTo>
                    <a:pt x="14" y="293"/>
                  </a:lnTo>
                  <a:lnTo>
                    <a:pt x="0" y="293"/>
                  </a:lnTo>
                  <a:lnTo>
                    <a:pt x="0" y="178"/>
                  </a:lnTo>
                  <a:lnTo>
                    <a:pt x="14" y="178"/>
                  </a:lnTo>
                  <a:close/>
                  <a:moveTo>
                    <a:pt x="14" y="350"/>
                  </a:moveTo>
                  <a:lnTo>
                    <a:pt x="14" y="464"/>
                  </a:lnTo>
                  <a:lnTo>
                    <a:pt x="0" y="464"/>
                  </a:lnTo>
                  <a:lnTo>
                    <a:pt x="0" y="350"/>
                  </a:lnTo>
                  <a:lnTo>
                    <a:pt x="14" y="350"/>
                  </a:lnTo>
                  <a:close/>
                  <a:moveTo>
                    <a:pt x="14" y="521"/>
                  </a:moveTo>
                  <a:lnTo>
                    <a:pt x="14" y="635"/>
                  </a:lnTo>
                  <a:lnTo>
                    <a:pt x="0" y="635"/>
                  </a:lnTo>
                  <a:lnTo>
                    <a:pt x="0" y="521"/>
                  </a:lnTo>
                  <a:lnTo>
                    <a:pt x="14" y="521"/>
                  </a:lnTo>
                  <a:close/>
                  <a:moveTo>
                    <a:pt x="14" y="693"/>
                  </a:moveTo>
                  <a:lnTo>
                    <a:pt x="14" y="807"/>
                  </a:lnTo>
                  <a:lnTo>
                    <a:pt x="0" y="807"/>
                  </a:lnTo>
                  <a:lnTo>
                    <a:pt x="0" y="693"/>
                  </a:lnTo>
                  <a:lnTo>
                    <a:pt x="14" y="693"/>
                  </a:lnTo>
                  <a:close/>
                  <a:moveTo>
                    <a:pt x="14" y="864"/>
                  </a:moveTo>
                  <a:lnTo>
                    <a:pt x="14" y="978"/>
                  </a:lnTo>
                  <a:lnTo>
                    <a:pt x="0" y="978"/>
                  </a:lnTo>
                  <a:lnTo>
                    <a:pt x="0" y="864"/>
                  </a:lnTo>
                  <a:lnTo>
                    <a:pt x="14" y="864"/>
                  </a:lnTo>
                  <a:close/>
                  <a:moveTo>
                    <a:pt x="14" y="1035"/>
                  </a:moveTo>
                  <a:lnTo>
                    <a:pt x="14" y="1150"/>
                  </a:lnTo>
                  <a:lnTo>
                    <a:pt x="0" y="1150"/>
                  </a:lnTo>
                  <a:lnTo>
                    <a:pt x="0" y="1035"/>
                  </a:lnTo>
                  <a:lnTo>
                    <a:pt x="14" y="1035"/>
                  </a:lnTo>
                  <a:close/>
                  <a:moveTo>
                    <a:pt x="14" y="1207"/>
                  </a:moveTo>
                  <a:lnTo>
                    <a:pt x="14" y="1321"/>
                  </a:lnTo>
                  <a:lnTo>
                    <a:pt x="0" y="1321"/>
                  </a:lnTo>
                  <a:lnTo>
                    <a:pt x="0" y="1207"/>
                  </a:lnTo>
                  <a:lnTo>
                    <a:pt x="14" y="1207"/>
                  </a:lnTo>
                  <a:close/>
                  <a:moveTo>
                    <a:pt x="14" y="1378"/>
                  </a:moveTo>
                  <a:lnTo>
                    <a:pt x="14" y="1493"/>
                  </a:lnTo>
                  <a:lnTo>
                    <a:pt x="0" y="1493"/>
                  </a:lnTo>
                  <a:lnTo>
                    <a:pt x="0" y="1378"/>
                  </a:lnTo>
                  <a:lnTo>
                    <a:pt x="14" y="1378"/>
                  </a:lnTo>
                  <a:close/>
                  <a:moveTo>
                    <a:pt x="14" y="1550"/>
                  </a:moveTo>
                  <a:lnTo>
                    <a:pt x="14" y="1664"/>
                  </a:lnTo>
                  <a:lnTo>
                    <a:pt x="0" y="1664"/>
                  </a:lnTo>
                  <a:lnTo>
                    <a:pt x="0" y="1550"/>
                  </a:lnTo>
                  <a:lnTo>
                    <a:pt x="14" y="1550"/>
                  </a:lnTo>
                  <a:close/>
                  <a:moveTo>
                    <a:pt x="14" y="1721"/>
                  </a:moveTo>
                  <a:lnTo>
                    <a:pt x="14" y="1835"/>
                  </a:lnTo>
                  <a:lnTo>
                    <a:pt x="0" y="1835"/>
                  </a:lnTo>
                  <a:lnTo>
                    <a:pt x="0" y="1721"/>
                  </a:lnTo>
                  <a:lnTo>
                    <a:pt x="14" y="1721"/>
                  </a:lnTo>
                  <a:close/>
                  <a:moveTo>
                    <a:pt x="57" y="1835"/>
                  </a:moveTo>
                  <a:lnTo>
                    <a:pt x="171" y="1835"/>
                  </a:lnTo>
                  <a:lnTo>
                    <a:pt x="171" y="1850"/>
                  </a:lnTo>
                  <a:lnTo>
                    <a:pt x="57" y="1850"/>
                  </a:lnTo>
                  <a:lnTo>
                    <a:pt x="57" y="1835"/>
                  </a:lnTo>
                  <a:close/>
                  <a:moveTo>
                    <a:pt x="228" y="1835"/>
                  </a:moveTo>
                  <a:lnTo>
                    <a:pt x="342" y="1835"/>
                  </a:lnTo>
                  <a:lnTo>
                    <a:pt x="342" y="1850"/>
                  </a:lnTo>
                  <a:lnTo>
                    <a:pt x="228" y="1850"/>
                  </a:lnTo>
                  <a:lnTo>
                    <a:pt x="228" y="1835"/>
                  </a:lnTo>
                  <a:close/>
                  <a:moveTo>
                    <a:pt x="399" y="1835"/>
                  </a:moveTo>
                  <a:lnTo>
                    <a:pt x="514" y="1835"/>
                  </a:lnTo>
                  <a:lnTo>
                    <a:pt x="514" y="1850"/>
                  </a:lnTo>
                  <a:lnTo>
                    <a:pt x="399" y="1850"/>
                  </a:lnTo>
                  <a:lnTo>
                    <a:pt x="399" y="1835"/>
                  </a:lnTo>
                  <a:close/>
                  <a:moveTo>
                    <a:pt x="571" y="1835"/>
                  </a:moveTo>
                  <a:lnTo>
                    <a:pt x="685" y="1835"/>
                  </a:lnTo>
                  <a:lnTo>
                    <a:pt x="685" y="1850"/>
                  </a:lnTo>
                  <a:lnTo>
                    <a:pt x="571" y="1850"/>
                  </a:lnTo>
                  <a:lnTo>
                    <a:pt x="571" y="1835"/>
                  </a:lnTo>
                  <a:close/>
                  <a:moveTo>
                    <a:pt x="742" y="1835"/>
                  </a:moveTo>
                  <a:lnTo>
                    <a:pt x="856" y="1835"/>
                  </a:lnTo>
                  <a:lnTo>
                    <a:pt x="856" y="1850"/>
                  </a:lnTo>
                  <a:lnTo>
                    <a:pt x="742" y="1850"/>
                  </a:lnTo>
                  <a:lnTo>
                    <a:pt x="742" y="1835"/>
                  </a:lnTo>
                  <a:close/>
                  <a:moveTo>
                    <a:pt x="913" y="1835"/>
                  </a:moveTo>
                  <a:lnTo>
                    <a:pt x="1028" y="1835"/>
                  </a:lnTo>
                  <a:lnTo>
                    <a:pt x="1028" y="1850"/>
                  </a:lnTo>
                  <a:lnTo>
                    <a:pt x="913" y="1850"/>
                  </a:lnTo>
                  <a:lnTo>
                    <a:pt x="913" y="1835"/>
                  </a:lnTo>
                  <a:close/>
                  <a:moveTo>
                    <a:pt x="1085" y="1835"/>
                  </a:moveTo>
                  <a:lnTo>
                    <a:pt x="1199" y="1835"/>
                  </a:lnTo>
                  <a:lnTo>
                    <a:pt x="1199" y="1850"/>
                  </a:lnTo>
                  <a:lnTo>
                    <a:pt x="1085" y="1850"/>
                  </a:lnTo>
                  <a:lnTo>
                    <a:pt x="1085" y="1835"/>
                  </a:lnTo>
                  <a:close/>
                  <a:moveTo>
                    <a:pt x="1256" y="1835"/>
                  </a:moveTo>
                  <a:lnTo>
                    <a:pt x="1370" y="1835"/>
                  </a:lnTo>
                  <a:lnTo>
                    <a:pt x="1370" y="1850"/>
                  </a:lnTo>
                  <a:lnTo>
                    <a:pt x="1256" y="1850"/>
                  </a:lnTo>
                  <a:lnTo>
                    <a:pt x="1256" y="1835"/>
                  </a:lnTo>
                  <a:close/>
                  <a:moveTo>
                    <a:pt x="1427" y="1835"/>
                  </a:moveTo>
                  <a:lnTo>
                    <a:pt x="1509" y="1835"/>
                  </a:lnTo>
                  <a:lnTo>
                    <a:pt x="1502" y="1842"/>
                  </a:lnTo>
                  <a:lnTo>
                    <a:pt x="1502" y="1810"/>
                  </a:lnTo>
                  <a:lnTo>
                    <a:pt x="1516" y="1810"/>
                  </a:lnTo>
                  <a:lnTo>
                    <a:pt x="1516" y="1850"/>
                  </a:lnTo>
                  <a:lnTo>
                    <a:pt x="1427" y="1850"/>
                  </a:lnTo>
                  <a:lnTo>
                    <a:pt x="1427" y="1835"/>
                  </a:lnTo>
                  <a:close/>
                  <a:moveTo>
                    <a:pt x="1502" y="1752"/>
                  </a:moveTo>
                  <a:lnTo>
                    <a:pt x="1502" y="1638"/>
                  </a:lnTo>
                  <a:lnTo>
                    <a:pt x="1516" y="1638"/>
                  </a:lnTo>
                  <a:lnTo>
                    <a:pt x="1516" y="1752"/>
                  </a:lnTo>
                  <a:lnTo>
                    <a:pt x="1502" y="1752"/>
                  </a:lnTo>
                  <a:close/>
                  <a:moveTo>
                    <a:pt x="1502" y="1581"/>
                  </a:moveTo>
                  <a:lnTo>
                    <a:pt x="1502" y="1467"/>
                  </a:lnTo>
                  <a:lnTo>
                    <a:pt x="1516" y="1467"/>
                  </a:lnTo>
                  <a:lnTo>
                    <a:pt x="1516" y="1581"/>
                  </a:lnTo>
                  <a:lnTo>
                    <a:pt x="1502" y="1581"/>
                  </a:lnTo>
                  <a:close/>
                  <a:moveTo>
                    <a:pt x="1502" y="1410"/>
                  </a:moveTo>
                  <a:lnTo>
                    <a:pt x="1502" y="1295"/>
                  </a:lnTo>
                  <a:lnTo>
                    <a:pt x="1516" y="1295"/>
                  </a:lnTo>
                  <a:lnTo>
                    <a:pt x="1516" y="1410"/>
                  </a:lnTo>
                  <a:lnTo>
                    <a:pt x="1502" y="1410"/>
                  </a:lnTo>
                  <a:close/>
                  <a:moveTo>
                    <a:pt x="1502" y="1238"/>
                  </a:moveTo>
                  <a:lnTo>
                    <a:pt x="1502" y="1124"/>
                  </a:lnTo>
                  <a:lnTo>
                    <a:pt x="1516" y="1124"/>
                  </a:lnTo>
                  <a:lnTo>
                    <a:pt x="1516" y="1238"/>
                  </a:lnTo>
                  <a:lnTo>
                    <a:pt x="1502" y="1238"/>
                  </a:lnTo>
                  <a:close/>
                  <a:moveTo>
                    <a:pt x="1502" y="1067"/>
                  </a:moveTo>
                  <a:lnTo>
                    <a:pt x="1502" y="953"/>
                  </a:lnTo>
                  <a:lnTo>
                    <a:pt x="1516" y="953"/>
                  </a:lnTo>
                  <a:lnTo>
                    <a:pt x="1516" y="1067"/>
                  </a:lnTo>
                  <a:lnTo>
                    <a:pt x="1502" y="1067"/>
                  </a:lnTo>
                  <a:close/>
                  <a:moveTo>
                    <a:pt x="1502" y="895"/>
                  </a:moveTo>
                  <a:lnTo>
                    <a:pt x="1502" y="781"/>
                  </a:lnTo>
                  <a:lnTo>
                    <a:pt x="1516" y="781"/>
                  </a:lnTo>
                  <a:lnTo>
                    <a:pt x="1516" y="895"/>
                  </a:lnTo>
                  <a:lnTo>
                    <a:pt x="1502" y="895"/>
                  </a:lnTo>
                  <a:close/>
                  <a:moveTo>
                    <a:pt x="1502" y="724"/>
                  </a:moveTo>
                  <a:lnTo>
                    <a:pt x="1502" y="610"/>
                  </a:lnTo>
                  <a:lnTo>
                    <a:pt x="1516" y="610"/>
                  </a:lnTo>
                  <a:lnTo>
                    <a:pt x="1516" y="724"/>
                  </a:lnTo>
                  <a:lnTo>
                    <a:pt x="1502" y="724"/>
                  </a:lnTo>
                  <a:close/>
                  <a:moveTo>
                    <a:pt x="1502" y="553"/>
                  </a:moveTo>
                  <a:lnTo>
                    <a:pt x="1502" y="438"/>
                  </a:lnTo>
                  <a:lnTo>
                    <a:pt x="1516" y="438"/>
                  </a:lnTo>
                  <a:lnTo>
                    <a:pt x="1516" y="553"/>
                  </a:lnTo>
                  <a:lnTo>
                    <a:pt x="1502" y="553"/>
                  </a:lnTo>
                  <a:close/>
                  <a:moveTo>
                    <a:pt x="1502" y="381"/>
                  </a:moveTo>
                  <a:lnTo>
                    <a:pt x="1502" y="267"/>
                  </a:lnTo>
                  <a:lnTo>
                    <a:pt x="1516" y="267"/>
                  </a:lnTo>
                  <a:lnTo>
                    <a:pt x="1516" y="381"/>
                  </a:lnTo>
                  <a:lnTo>
                    <a:pt x="1502" y="381"/>
                  </a:lnTo>
                  <a:close/>
                  <a:moveTo>
                    <a:pt x="1502" y="210"/>
                  </a:moveTo>
                  <a:lnTo>
                    <a:pt x="1502" y="95"/>
                  </a:lnTo>
                  <a:lnTo>
                    <a:pt x="1516" y="95"/>
                  </a:lnTo>
                  <a:lnTo>
                    <a:pt x="1516" y="210"/>
                  </a:lnTo>
                  <a:lnTo>
                    <a:pt x="1502" y="210"/>
                  </a:lnTo>
                  <a:close/>
                  <a:moveTo>
                    <a:pt x="1502" y="38"/>
                  </a:moveTo>
                  <a:lnTo>
                    <a:pt x="1502" y="7"/>
                  </a:lnTo>
                  <a:lnTo>
                    <a:pt x="1509" y="14"/>
                  </a:lnTo>
                  <a:lnTo>
                    <a:pt x="1426" y="14"/>
                  </a:lnTo>
                  <a:lnTo>
                    <a:pt x="1426" y="0"/>
                  </a:lnTo>
                  <a:lnTo>
                    <a:pt x="1516" y="0"/>
                  </a:lnTo>
                  <a:lnTo>
                    <a:pt x="1516" y="38"/>
                  </a:lnTo>
                  <a:lnTo>
                    <a:pt x="1502" y="38"/>
                  </a:lnTo>
                  <a:close/>
                  <a:moveTo>
                    <a:pt x="1369" y="14"/>
                  </a:moveTo>
                  <a:lnTo>
                    <a:pt x="1255" y="14"/>
                  </a:lnTo>
                  <a:lnTo>
                    <a:pt x="1255" y="0"/>
                  </a:lnTo>
                  <a:lnTo>
                    <a:pt x="1369" y="0"/>
                  </a:lnTo>
                  <a:lnTo>
                    <a:pt x="1369" y="14"/>
                  </a:lnTo>
                  <a:close/>
                  <a:moveTo>
                    <a:pt x="1198" y="14"/>
                  </a:moveTo>
                  <a:lnTo>
                    <a:pt x="1083" y="14"/>
                  </a:lnTo>
                  <a:lnTo>
                    <a:pt x="1083" y="0"/>
                  </a:lnTo>
                  <a:lnTo>
                    <a:pt x="1198" y="0"/>
                  </a:lnTo>
                  <a:lnTo>
                    <a:pt x="1198" y="14"/>
                  </a:lnTo>
                  <a:close/>
                  <a:moveTo>
                    <a:pt x="1026" y="14"/>
                  </a:moveTo>
                  <a:lnTo>
                    <a:pt x="912" y="14"/>
                  </a:lnTo>
                  <a:lnTo>
                    <a:pt x="912" y="0"/>
                  </a:lnTo>
                  <a:lnTo>
                    <a:pt x="1026" y="0"/>
                  </a:lnTo>
                  <a:lnTo>
                    <a:pt x="1026" y="14"/>
                  </a:lnTo>
                  <a:close/>
                  <a:moveTo>
                    <a:pt x="855" y="14"/>
                  </a:moveTo>
                  <a:lnTo>
                    <a:pt x="741" y="14"/>
                  </a:lnTo>
                  <a:lnTo>
                    <a:pt x="741" y="0"/>
                  </a:lnTo>
                  <a:lnTo>
                    <a:pt x="855" y="0"/>
                  </a:lnTo>
                  <a:lnTo>
                    <a:pt x="855" y="14"/>
                  </a:lnTo>
                  <a:close/>
                  <a:moveTo>
                    <a:pt x="684" y="14"/>
                  </a:moveTo>
                  <a:lnTo>
                    <a:pt x="569" y="14"/>
                  </a:lnTo>
                  <a:lnTo>
                    <a:pt x="569" y="0"/>
                  </a:lnTo>
                  <a:lnTo>
                    <a:pt x="684" y="0"/>
                  </a:lnTo>
                  <a:lnTo>
                    <a:pt x="684" y="14"/>
                  </a:lnTo>
                  <a:close/>
                  <a:moveTo>
                    <a:pt x="512" y="14"/>
                  </a:moveTo>
                  <a:lnTo>
                    <a:pt x="398" y="14"/>
                  </a:lnTo>
                  <a:lnTo>
                    <a:pt x="398" y="0"/>
                  </a:lnTo>
                  <a:lnTo>
                    <a:pt x="512" y="0"/>
                  </a:lnTo>
                  <a:lnTo>
                    <a:pt x="512" y="14"/>
                  </a:lnTo>
                  <a:close/>
                  <a:moveTo>
                    <a:pt x="341" y="14"/>
                  </a:moveTo>
                  <a:lnTo>
                    <a:pt x="227" y="14"/>
                  </a:lnTo>
                  <a:lnTo>
                    <a:pt x="227" y="0"/>
                  </a:lnTo>
                  <a:lnTo>
                    <a:pt x="341" y="0"/>
                  </a:lnTo>
                  <a:lnTo>
                    <a:pt x="341" y="14"/>
                  </a:lnTo>
                  <a:close/>
                  <a:moveTo>
                    <a:pt x="170" y="14"/>
                  </a:moveTo>
                  <a:lnTo>
                    <a:pt x="55" y="14"/>
                  </a:lnTo>
                  <a:lnTo>
                    <a:pt x="55" y="0"/>
                  </a:lnTo>
                  <a:lnTo>
                    <a:pt x="170" y="0"/>
                  </a:lnTo>
                  <a:lnTo>
                    <a:pt x="170" y="1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14" y="1818"/>
              <a:ext cx="71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TB True Value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025" y="2605"/>
              <a:ext cx="1011" cy="340"/>
            </a:xfrm>
            <a:custGeom>
              <a:avLst/>
              <a:gdLst>
                <a:gd name="T0" fmla="*/ 272 w 5100"/>
                <a:gd name="T1" fmla="*/ 1716 h 1716"/>
                <a:gd name="T2" fmla="*/ 0 w 5100"/>
                <a:gd name="T3" fmla="*/ 858 h 1716"/>
                <a:gd name="T4" fmla="*/ 272 w 5100"/>
                <a:gd name="T5" fmla="*/ 0 h 1716"/>
                <a:gd name="T6" fmla="*/ 4828 w 5100"/>
                <a:gd name="T7" fmla="*/ 0 h 1716"/>
                <a:gd name="T8" fmla="*/ 5100 w 5100"/>
                <a:gd name="T9" fmla="*/ 858 h 1716"/>
                <a:gd name="T10" fmla="*/ 4828 w 5100"/>
                <a:gd name="T11" fmla="*/ 1716 h 1716"/>
                <a:gd name="T12" fmla="*/ 272 w 5100"/>
                <a:gd name="T13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0" h="1716">
                  <a:moveTo>
                    <a:pt x="272" y="1716"/>
                  </a:moveTo>
                  <a:cubicBezTo>
                    <a:pt x="122" y="1716"/>
                    <a:pt x="0" y="1332"/>
                    <a:pt x="0" y="858"/>
                  </a:cubicBezTo>
                  <a:cubicBezTo>
                    <a:pt x="0" y="384"/>
                    <a:pt x="122" y="0"/>
                    <a:pt x="272" y="0"/>
                  </a:cubicBezTo>
                  <a:lnTo>
                    <a:pt x="4828" y="0"/>
                  </a:lnTo>
                  <a:cubicBezTo>
                    <a:pt x="4978" y="0"/>
                    <a:pt x="5100" y="384"/>
                    <a:pt x="5100" y="858"/>
                  </a:cubicBezTo>
                  <a:cubicBezTo>
                    <a:pt x="5100" y="1332"/>
                    <a:pt x="4978" y="1716"/>
                    <a:pt x="4828" y="1716"/>
                  </a:cubicBezTo>
                  <a:lnTo>
                    <a:pt x="272" y="1716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025" y="2605"/>
              <a:ext cx="1011" cy="340"/>
            </a:xfrm>
            <a:custGeom>
              <a:avLst/>
              <a:gdLst>
                <a:gd name="T0" fmla="*/ 272 w 5100"/>
                <a:gd name="T1" fmla="*/ 1716 h 1716"/>
                <a:gd name="T2" fmla="*/ 272 w 5100"/>
                <a:gd name="T3" fmla="*/ 0 h 1716"/>
                <a:gd name="T4" fmla="*/ 4828 w 5100"/>
                <a:gd name="T5" fmla="*/ 1716 h 1716"/>
                <a:gd name="T6" fmla="*/ 4828 w 5100"/>
                <a:gd name="T7" fmla="*/ 0 h 1716"/>
                <a:gd name="T8" fmla="*/ 272 w 5100"/>
                <a:gd name="T9" fmla="*/ 1716 h 1716"/>
                <a:gd name="T10" fmla="*/ 0 w 5100"/>
                <a:gd name="T11" fmla="*/ 858 h 1716"/>
                <a:gd name="T12" fmla="*/ 272 w 5100"/>
                <a:gd name="T13" fmla="*/ 0 h 1716"/>
                <a:gd name="T14" fmla="*/ 4828 w 5100"/>
                <a:gd name="T15" fmla="*/ 0 h 1716"/>
                <a:gd name="T16" fmla="*/ 5100 w 5100"/>
                <a:gd name="T17" fmla="*/ 858 h 1716"/>
                <a:gd name="T18" fmla="*/ 4828 w 5100"/>
                <a:gd name="T19" fmla="*/ 1716 h 1716"/>
                <a:gd name="T20" fmla="*/ 272 w 5100"/>
                <a:gd name="T21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0" h="1716">
                  <a:moveTo>
                    <a:pt x="272" y="1716"/>
                  </a:moveTo>
                  <a:lnTo>
                    <a:pt x="272" y="0"/>
                  </a:lnTo>
                  <a:moveTo>
                    <a:pt x="4828" y="1716"/>
                  </a:moveTo>
                  <a:lnTo>
                    <a:pt x="4828" y="0"/>
                  </a:lnTo>
                  <a:moveTo>
                    <a:pt x="272" y="1716"/>
                  </a:moveTo>
                  <a:cubicBezTo>
                    <a:pt x="122" y="1716"/>
                    <a:pt x="0" y="1332"/>
                    <a:pt x="0" y="858"/>
                  </a:cubicBezTo>
                  <a:cubicBezTo>
                    <a:pt x="0" y="384"/>
                    <a:pt x="122" y="0"/>
                    <a:pt x="272" y="0"/>
                  </a:cubicBezTo>
                  <a:lnTo>
                    <a:pt x="4828" y="0"/>
                  </a:lnTo>
                  <a:cubicBezTo>
                    <a:pt x="4978" y="0"/>
                    <a:pt x="5100" y="384"/>
                    <a:pt x="5100" y="858"/>
                  </a:cubicBezTo>
                  <a:cubicBezTo>
                    <a:pt x="5100" y="1332"/>
                    <a:pt x="4978" y="1716"/>
                    <a:pt x="4828" y="1716"/>
                  </a:cubicBezTo>
                  <a:lnTo>
                    <a:pt x="272" y="1716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81" y="2655"/>
              <a:ext cx="75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TB Calibration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841" y="2655"/>
              <a:ext cx="17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/  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304" y="2760"/>
              <a:ext cx="53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31" y="2945"/>
              <a:ext cx="0" cy="281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500" y="3219"/>
              <a:ext cx="61" cy="60"/>
            </a:xfrm>
            <a:custGeom>
              <a:avLst/>
              <a:gdLst>
                <a:gd name="T0" fmla="*/ 61 w 61"/>
                <a:gd name="T1" fmla="*/ 0 h 60"/>
                <a:gd name="T2" fmla="*/ 31 w 61"/>
                <a:gd name="T3" fmla="*/ 60 h 60"/>
                <a:gd name="T4" fmla="*/ 0 w 61"/>
                <a:gd name="T5" fmla="*/ 0 h 60"/>
                <a:gd name="T6" fmla="*/ 61 w 6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61" y="0"/>
                  </a:moveTo>
                  <a:lnTo>
                    <a:pt x="31" y="60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133" y="2071"/>
              <a:ext cx="1162" cy="270"/>
            </a:xfrm>
            <a:custGeom>
              <a:avLst/>
              <a:gdLst>
                <a:gd name="T0" fmla="*/ 272 w 5858"/>
                <a:gd name="T1" fmla="*/ 1360 h 1360"/>
                <a:gd name="T2" fmla="*/ 0 w 5858"/>
                <a:gd name="T3" fmla="*/ 680 h 1360"/>
                <a:gd name="T4" fmla="*/ 272 w 5858"/>
                <a:gd name="T5" fmla="*/ 0 h 1360"/>
                <a:gd name="T6" fmla="*/ 5585 w 5858"/>
                <a:gd name="T7" fmla="*/ 0 h 1360"/>
                <a:gd name="T8" fmla="*/ 5858 w 5858"/>
                <a:gd name="T9" fmla="*/ 680 h 1360"/>
                <a:gd name="T10" fmla="*/ 5585 w 5858"/>
                <a:gd name="T11" fmla="*/ 1360 h 1360"/>
                <a:gd name="T12" fmla="*/ 272 w 5858"/>
                <a:gd name="T13" fmla="*/ 136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8" h="1360">
                  <a:moveTo>
                    <a:pt x="272" y="1360"/>
                  </a:moveTo>
                  <a:cubicBezTo>
                    <a:pt x="122" y="1360"/>
                    <a:pt x="0" y="1056"/>
                    <a:pt x="0" y="680"/>
                  </a:cubicBezTo>
                  <a:cubicBezTo>
                    <a:pt x="0" y="304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6" y="0"/>
                    <a:pt x="5858" y="304"/>
                    <a:pt x="5858" y="680"/>
                  </a:cubicBezTo>
                  <a:cubicBezTo>
                    <a:pt x="5858" y="1056"/>
                    <a:pt x="5736" y="1360"/>
                    <a:pt x="5585" y="1360"/>
                  </a:cubicBezTo>
                  <a:lnTo>
                    <a:pt x="272" y="1360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2133" y="2071"/>
              <a:ext cx="1162" cy="270"/>
            </a:xfrm>
            <a:custGeom>
              <a:avLst/>
              <a:gdLst>
                <a:gd name="T0" fmla="*/ 272 w 5858"/>
                <a:gd name="T1" fmla="*/ 1360 h 1360"/>
                <a:gd name="T2" fmla="*/ 272 w 5858"/>
                <a:gd name="T3" fmla="*/ 0 h 1360"/>
                <a:gd name="T4" fmla="*/ 5585 w 5858"/>
                <a:gd name="T5" fmla="*/ 1360 h 1360"/>
                <a:gd name="T6" fmla="*/ 5585 w 5858"/>
                <a:gd name="T7" fmla="*/ 0 h 1360"/>
                <a:gd name="T8" fmla="*/ 272 w 5858"/>
                <a:gd name="T9" fmla="*/ 1360 h 1360"/>
                <a:gd name="T10" fmla="*/ 0 w 5858"/>
                <a:gd name="T11" fmla="*/ 680 h 1360"/>
                <a:gd name="T12" fmla="*/ 272 w 5858"/>
                <a:gd name="T13" fmla="*/ 0 h 1360"/>
                <a:gd name="T14" fmla="*/ 5585 w 5858"/>
                <a:gd name="T15" fmla="*/ 0 h 1360"/>
                <a:gd name="T16" fmla="*/ 5858 w 5858"/>
                <a:gd name="T17" fmla="*/ 680 h 1360"/>
                <a:gd name="T18" fmla="*/ 5585 w 5858"/>
                <a:gd name="T19" fmla="*/ 1360 h 1360"/>
                <a:gd name="T20" fmla="*/ 272 w 5858"/>
                <a:gd name="T21" fmla="*/ 136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58" h="1360">
                  <a:moveTo>
                    <a:pt x="272" y="1360"/>
                  </a:moveTo>
                  <a:lnTo>
                    <a:pt x="272" y="0"/>
                  </a:lnTo>
                  <a:moveTo>
                    <a:pt x="5585" y="1360"/>
                  </a:moveTo>
                  <a:lnTo>
                    <a:pt x="5585" y="0"/>
                  </a:lnTo>
                  <a:moveTo>
                    <a:pt x="272" y="1360"/>
                  </a:moveTo>
                  <a:cubicBezTo>
                    <a:pt x="122" y="1360"/>
                    <a:pt x="0" y="1056"/>
                    <a:pt x="0" y="680"/>
                  </a:cubicBezTo>
                  <a:cubicBezTo>
                    <a:pt x="0" y="304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6" y="0"/>
                    <a:pt x="5858" y="304"/>
                    <a:pt x="5858" y="680"/>
                  </a:cubicBezTo>
                  <a:cubicBezTo>
                    <a:pt x="5858" y="1056"/>
                    <a:pt x="5736" y="1360"/>
                    <a:pt x="5585" y="1360"/>
                  </a:cubicBezTo>
                  <a:lnTo>
                    <a:pt x="272" y="1360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252" y="2139"/>
              <a:ext cx="103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Vicarious Calibration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099" y="2633"/>
              <a:ext cx="1162" cy="270"/>
            </a:xfrm>
            <a:custGeom>
              <a:avLst/>
              <a:gdLst>
                <a:gd name="T0" fmla="*/ 272 w 5857"/>
                <a:gd name="T1" fmla="*/ 1361 h 1361"/>
                <a:gd name="T2" fmla="*/ 0 w 5857"/>
                <a:gd name="T3" fmla="*/ 681 h 1361"/>
                <a:gd name="T4" fmla="*/ 272 w 5857"/>
                <a:gd name="T5" fmla="*/ 0 h 1361"/>
                <a:gd name="T6" fmla="*/ 5585 w 5857"/>
                <a:gd name="T7" fmla="*/ 0 h 1361"/>
                <a:gd name="T8" fmla="*/ 5857 w 5857"/>
                <a:gd name="T9" fmla="*/ 681 h 1361"/>
                <a:gd name="T10" fmla="*/ 5585 w 5857"/>
                <a:gd name="T11" fmla="*/ 1361 h 1361"/>
                <a:gd name="T12" fmla="*/ 272 w 5857"/>
                <a:gd name="T13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6" y="0"/>
                    <a:pt x="5857" y="305"/>
                    <a:pt x="5857" y="681"/>
                  </a:cubicBezTo>
                  <a:cubicBezTo>
                    <a:pt x="5857" y="1056"/>
                    <a:pt x="5736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2099" y="2633"/>
              <a:ext cx="1162" cy="270"/>
            </a:xfrm>
            <a:custGeom>
              <a:avLst/>
              <a:gdLst>
                <a:gd name="T0" fmla="*/ 272 w 5857"/>
                <a:gd name="T1" fmla="*/ 1361 h 1361"/>
                <a:gd name="T2" fmla="*/ 272 w 5857"/>
                <a:gd name="T3" fmla="*/ 0 h 1361"/>
                <a:gd name="T4" fmla="*/ 5585 w 5857"/>
                <a:gd name="T5" fmla="*/ 1361 h 1361"/>
                <a:gd name="T6" fmla="*/ 5585 w 5857"/>
                <a:gd name="T7" fmla="*/ 0 h 1361"/>
                <a:gd name="T8" fmla="*/ 272 w 5857"/>
                <a:gd name="T9" fmla="*/ 1361 h 1361"/>
                <a:gd name="T10" fmla="*/ 0 w 5857"/>
                <a:gd name="T11" fmla="*/ 681 h 1361"/>
                <a:gd name="T12" fmla="*/ 272 w 5857"/>
                <a:gd name="T13" fmla="*/ 0 h 1361"/>
                <a:gd name="T14" fmla="*/ 5585 w 5857"/>
                <a:gd name="T15" fmla="*/ 0 h 1361"/>
                <a:gd name="T16" fmla="*/ 5857 w 5857"/>
                <a:gd name="T17" fmla="*/ 681 h 1361"/>
                <a:gd name="T18" fmla="*/ 5585 w 5857"/>
                <a:gd name="T19" fmla="*/ 1361 h 1361"/>
                <a:gd name="T20" fmla="*/ 272 w 5857"/>
                <a:gd name="T21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lnTo>
                    <a:pt x="272" y="0"/>
                  </a:lnTo>
                  <a:moveTo>
                    <a:pt x="5585" y="1361"/>
                  </a:moveTo>
                  <a:lnTo>
                    <a:pt x="5585" y="0"/>
                  </a:lnTo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6" y="0"/>
                    <a:pt x="5857" y="305"/>
                    <a:pt x="5857" y="681"/>
                  </a:cubicBezTo>
                  <a:cubicBezTo>
                    <a:pt x="5857" y="1056"/>
                    <a:pt x="5736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01" y="2700"/>
              <a:ext cx="8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 Calibration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128" y="3124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0 w 5857"/>
                <a:gd name="T3" fmla="*/ 680 h 1361"/>
                <a:gd name="T4" fmla="*/ 272 w 5857"/>
                <a:gd name="T5" fmla="*/ 0 h 1361"/>
                <a:gd name="T6" fmla="*/ 5585 w 5857"/>
                <a:gd name="T7" fmla="*/ 0 h 1361"/>
                <a:gd name="T8" fmla="*/ 5857 w 5857"/>
                <a:gd name="T9" fmla="*/ 680 h 1361"/>
                <a:gd name="T10" fmla="*/ 5585 w 5857"/>
                <a:gd name="T11" fmla="*/ 1361 h 1361"/>
                <a:gd name="T12" fmla="*/ 272 w 5857"/>
                <a:gd name="T13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cubicBezTo>
                    <a:pt x="122" y="1361"/>
                    <a:pt x="0" y="1056"/>
                    <a:pt x="0" y="680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0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2128" y="3124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272 w 5857"/>
                <a:gd name="T3" fmla="*/ 0 h 1361"/>
                <a:gd name="T4" fmla="*/ 5585 w 5857"/>
                <a:gd name="T5" fmla="*/ 1361 h 1361"/>
                <a:gd name="T6" fmla="*/ 5585 w 5857"/>
                <a:gd name="T7" fmla="*/ 0 h 1361"/>
                <a:gd name="T8" fmla="*/ 272 w 5857"/>
                <a:gd name="T9" fmla="*/ 1361 h 1361"/>
                <a:gd name="T10" fmla="*/ 0 w 5857"/>
                <a:gd name="T11" fmla="*/ 680 h 1361"/>
                <a:gd name="T12" fmla="*/ 272 w 5857"/>
                <a:gd name="T13" fmla="*/ 0 h 1361"/>
                <a:gd name="T14" fmla="*/ 5585 w 5857"/>
                <a:gd name="T15" fmla="*/ 0 h 1361"/>
                <a:gd name="T16" fmla="*/ 5857 w 5857"/>
                <a:gd name="T17" fmla="*/ 680 h 1361"/>
                <a:gd name="T18" fmla="*/ 5585 w 5857"/>
                <a:gd name="T19" fmla="*/ 1361 h 1361"/>
                <a:gd name="T20" fmla="*/ 272 w 5857"/>
                <a:gd name="T21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lnTo>
                    <a:pt x="272" y="0"/>
                  </a:lnTo>
                  <a:moveTo>
                    <a:pt x="5585" y="1361"/>
                  </a:moveTo>
                  <a:lnTo>
                    <a:pt x="5585" y="0"/>
                  </a:lnTo>
                  <a:moveTo>
                    <a:pt x="272" y="1361"/>
                  </a:moveTo>
                  <a:cubicBezTo>
                    <a:pt x="122" y="1361"/>
                    <a:pt x="0" y="1056"/>
                    <a:pt x="0" y="680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0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251" y="3192"/>
              <a:ext cx="105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 Calibration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129" y="3279"/>
              <a:ext cx="803" cy="270"/>
            </a:xfrm>
            <a:custGeom>
              <a:avLst/>
              <a:gdLst>
                <a:gd name="T0" fmla="*/ 0 w 803"/>
                <a:gd name="T1" fmla="*/ 135 h 270"/>
                <a:gd name="T2" fmla="*/ 402 w 803"/>
                <a:gd name="T3" fmla="*/ 0 h 270"/>
                <a:gd name="T4" fmla="*/ 803 w 803"/>
                <a:gd name="T5" fmla="*/ 135 h 270"/>
                <a:gd name="T6" fmla="*/ 402 w 803"/>
                <a:gd name="T7" fmla="*/ 270 h 270"/>
                <a:gd name="T8" fmla="*/ 0 w 803"/>
                <a:gd name="T9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70">
                  <a:moveTo>
                    <a:pt x="0" y="135"/>
                  </a:moveTo>
                  <a:lnTo>
                    <a:pt x="402" y="0"/>
                  </a:lnTo>
                  <a:lnTo>
                    <a:pt x="803" y="135"/>
                  </a:lnTo>
                  <a:lnTo>
                    <a:pt x="402" y="27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129" y="3279"/>
              <a:ext cx="803" cy="270"/>
            </a:xfrm>
            <a:custGeom>
              <a:avLst/>
              <a:gdLst>
                <a:gd name="T0" fmla="*/ 0 w 803"/>
                <a:gd name="T1" fmla="*/ 135 h 270"/>
                <a:gd name="T2" fmla="*/ 402 w 803"/>
                <a:gd name="T3" fmla="*/ 0 h 270"/>
                <a:gd name="T4" fmla="*/ 803 w 803"/>
                <a:gd name="T5" fmla="*/ 135 h 270"/>
                <a:gd name="T6" fmla="*/ 402 w 803"/>
                <a:gd name="T7" fmla="*/ 270 h 270"/>
                <a:gd name="T8" fmla="*/ 0 w 803"/>
                <a:gd name="T9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70">
                  <a:moveTo>
                    <a:pt x="0" y="135"/>
                  </a:moveTo>
                  <a:lnTo>
                    <a:pt x="402" y="0"/>
                  </a:lnTo>
                  <a:lnTo>
                    <a:pt x="803" y="135"/>
                  </a:lnTo>
                  <a:lnTo>
                    <a:pt x="402" y="270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308" y="3348"/>
              <a:ext cx="4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Threshold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060" y="3970"/>
              <a:ext cx="944" cy="341"/>
            </a:xfrm>
            <a:custGeom>
              <a:avLst/>
              <a:gdLst>
                <a:gd name="T0" fmla="*/ 858 w 4762"/>
                <a:gd name="T1" fmla="*/ 1716 h 1716"/>
                <a:gd name="T2" fmla="*/ 3904 w 4762"/>
                <a:gd name="T3" fmla="*/ 1716 h 1716"/>
                <a:gd name="T4" fmla="*/ 4762 w 4762"/>
                <a:gd name="T5" fmla="*/ 858 h 1716"/>
                <a:gd name="T6" fmla="*/ 3904 w 4762"/>
                <a:gd name="T7" fmla="*/ 0 h 1716"/>
                <a:gd name="T8" fmla="*/ 858 w 4762"/>
                <a:gd name="T9" fmla="*/ 0 h 1716"/>
                <a:gd name="T10" fmla="*/ 0 w 4762"/>
                <a:gd name="T11" fmla="*/ 858 h 1716"/>
                <a:gd name="T12" fmla="*/ 858 w 4762"/>
                <a:gd name="T13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2" h="1716">
                  <a:moveTo>
                    <a:pt x="858" y="1716"/>
                  </a:moveTo>
                  <a:lnTo>
                    <a:pt x="3904" y="1716"/>
                  </a:lnTo>
                  <a:cubicBezTo>
                    <a:pt x="4378" y="1716"/>
                    <a:pt x="4762" y="1332"/>
                    <a:pt x="4762" y="858"/>
                  </a:cubicBezTo>
                  <a:cubicBezTo>
                    <a:pt x="4762" y="384"/>
                    <a:pt x="4378" y="0"/>
                    <a:pt x="3904" y="0"/>
                  </a:cubicBezTo>
                  <a:lnTo>
                    <a:pt x="858" y="0"/>
                  </a:lnTo>
                  <a:cubicBezTo>
                    <a:pt x="384" y="0"/>
                    <a:pt x="0" y="384"/>
                    <a:pt x="0" y="858"/>
                  </a:cubicBezTo>
                  <a:cubicBezTo>
                    <a:pt x="0" y="1332"/>
                    <a:pt x="384" y="1716"/>
                    <a:pt x="858" y="1716"/>
                  </a:cubicBez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4060" y="3970"/>
              <a:ext cx="944" cy="341"/>
            </a:xfrm>
            <a:custGeom>
              <a:avLst/>
              <a:gdLst>
                <a:gd name="T0" fmla="*/ 858 w 4762"/>
                <a:gd name="T1" fmla="*/ 1716 h 1716"/>
                <a:gd name="T2" fmla="*/ 3904 w 4762"/>
                <a:gd name="T3" fmla="*/ 1716 h 1716"/>
                <a:gd name="T4" fmla="*/ 4762 w 4762"/>
                <a:gd name="T5" fmla="*/ 858 h 1716"/>
                <a:gd name="T6" fmla="*/ 3904 w 4762"/>
                <a:gd name="T7" fmla="*/ 0 h 1716"/>
                <a:gd name="T8" fmla="*/ 858 w 4762"/>
                <a:gd name="T9" fmla="*/ 0 h 1716"/>
                <a:gd name="T10" fmla="*/ 0 w 4762"/>
                <a:gd name="T11" fmla="*/ 858 h 1716"/>
                <a:gd name="T12" fmla="*/ 858 w 4762"/>
                <a:gd name="T13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2" h="1716">
                  <a:moveTo>
                    <a:pt x="858" y="1716"/>
                  </a:moveTo>
                  <a:lnTo>
                    <a:pt x="3904" y="1716"/>
                  </a:lnTo>
                  <a:cubicBezTo>
                    <a:pt x="4378" y="1716"/>
                    <a:pt x="4762" y="1332"/>
                    <a:pt x="4762" y="858"/>
                  </a:cubicBezTo>
                  <a:cubicBezTo>
                    <a:pt x="4762" y="384"/>
                    <a:pt x="4378" y="0"/>
                    <a:pt x="3904" y="0"/>
                  </a:cubicBezTo>
                  <a:lnTo>
                    <a:pt x="858" y="0"/>
                  </a:lnTo>
                  <a:cubicBezTo>
                    <a:pt x="384" y="0"/>
                    <a:pt x="0" y="384"/>
                    <a:pt x="0" y="858"/>
                  </a:cubicBezTo>
                  <a:cubicBezTo>
                    <a:pt x="0" y="1332"/>
                    <a:pt x="384" y="1716"/>
                    <a:pt x="858" y="1716"/>
                  </a:cubicBez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13" y="4072"/>
              <a:ext cx="9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Calibration Results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531" y="3549"/>
              <a:ext cx="1" cy="368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4501" y="3909"/>
              <a:ext cx="61" cy="61"/>
            </a:xfrm>
            <a:custGeom>
              <a:avLst/>
              <a:gdLst>
                <a:gd name="T0" fmla="*/ 61 w 61"/>
                <a:gd name="T1" fmla="*/ 0 h 61"/>
                <a:gd name="T2" fmla="*/ 31 w 61"/>
                <a:gd name="T3" fmla="*/ 61 h 61"/>
                <a:gd name="T4" fmla="*/ 0 w 61"/>
                <a:gd name="T5" fmla="*/ 1 h 61"/>
                <a:gd name="T6" fmla="*/ 61 w 6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1">
                  <a:moveTo>
                    <a:pt x="61" y="0"/>
                  </a:moveTo>
                  <a:lnTo>
                    <a:pt x="31" y="61"/>
                  </a:lnTo>
                  <a:lnTo>
                    <a:pt x="0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555" y="3578"/>
              <a:ext cx="377" cy="7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595" y="3550"/>
              <a:ext cx="34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Within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908" y="3434"/>
              <a:ext cx="438" cy="7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954" y="3406"/>
              <a:ext cx="39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Outside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529" y="334"/>
              <a:ext cx="0" cy="281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499" y="608"/>
              <a:ext cx="60" cy="91"/>
            </a:xfrm>
            <a:custGeom>
              <a:avLst/>
              <a:gdLst>
                <a:gd name="T0" fmla="*/ 60 w 60"/>
                <a:gd name="T1" fmla="*/ 0 h 91"/>
                <a:gd name="T2" fmla="*/ 30 w 60"/>
                <a:gd name="T3" fmla="*/ 91 h 91"/>
                <a:gd name="T4" fmla="*/ 0 w 60"/>
                <a:gd name="T5" fmla="*/ 0 h 91"/>
                <a:gd name="T6" fmla="*/ 60 w 6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91">
                  <a:moveTo>
                    <a:pt x="60" y="0"/>
                  </a:moveTo>
                  <a:lnTo>
                    <a:pt x="30" y="91"/>
                  </a:lnTo>
                  <a:lnTo>
                    <a:pt x="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009" y="699"/>
              <a:ext cx="1040" cy="306"/>
            </a:xfrm>
            <a:custGeom>
              <a:avLst/>
              <a:gdLst>
                <a:gd name="T0" fmla="*/ 272 w 5243"/>
                <a:gd name="T1" fmla="*/ 1542 h 1542"/>
                <a:gd name="T2" fmla="*/ 0 w 5243"/>
                <a:gd name="T3" fmla="*/ 771 h 1542"/>
                <a:gd name="T4" fmla="*/ 272 w 5243"/>
                <a:gd name="T5" fmla="*/ 0 h 1542"/>
                <a:gd name="T6" fmla="*/ 4971 w 5243"/>
                <a:gd name="T7" fmla="*/ 0 h 1542"/>
                <a:gd name="T8" fmla="*/ 5243 w 5243"/>
                <a:gd name="T9" fmla="*/ 771 h 1542"/>
                <a:gd name="T10" fmla="*/ 4971 w 5243"/>
                <a:gd name="T11" fmla="*/ 1542 h 1542"/>
                <a:gd name="T12" fmla="*/ 272 w 5243"/>
                <a:gd name="T13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3" h="1542">
                  <a:moveTo>
                    <a:pt x="272" y="1542"/>
                  </a:moveTo>
                  <a:cubicBezTo>
                    <a:pt x="122" y="1542"/>
                    <a:pt x="0" y="1197"/>
                    <a:pt x="0" y="771"/>
                  </a:cubicBezTo>
                  <a:cubicBezTo>
                    <a:pt x="0" y="345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45"/>
                    <a:pt x="5243" y="771"/>
                  </a:cubicBezTo>
                  <a:cubicBezTo>
                    <a:pt x="5243" y="1197"/>
                    <a:pt x="5121" y="1542"/>
                    <a:pt x="4971" y="1542"/>
                  </a:cubicBezTo>
                  <a:lnTo>
                    <a:pt x="272" y="1542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4009" y="699"/>
              <a:ext cx="1040" cy="306"/>
            </a:xfrm>
            <a:custGeom>
              <a:avLst/>
              <a:gdLst>
                <a:gd name="T0" fmla="*/ 272 w 5243"/>
                <a:gd name="T1" fmla="*/ 1542 h 1542"/>
                <a:gd name="T2" fmla="*/ 272 w 5243"/>
                <a:gd name="T3" fmla="*/ 0 h 1542"/>
                <a:gd name="T4" fmla="*/ 4971 w 5243"/>
                <a:gd name="T5" fmla="*/ 1542 h 1542"/>
                <a:gd name="T6" fmla="*/ 4971 w 5243"/>
                <a:gd name="T7" fmla="*/ 0 h 1542"/>
                <a:gd name="T8" fmla="*/ 272 w 5243"/>
                <a:gd name="T9" fmla="*/ 1542 h 1542"/>
                <a:gd name="T10" fmla="*/ 0 w 5243"/>
                <a:gd name="T11" fmla="*/ 771 h 1542"/>
                <a:gd name="T12" fmla="*/ 272 w 5243"/>
                <a:gd name="T13" fmla="*/ 0 h 1542"/>
                <a:gd name="T14" fmla="*/ 4971 w 5243"/>
                <a:gd name="T15" fmla="*/ 0 h 1542"/>
                <a:gd name="T16" fmla="*/ 5243 w 5243"/>
                <a:gd name="T17" fmla="*/ 771 h 1542"/>
                <a:gd name="T18" fmla="*/ 4971 w 5243"/>
                <a:gd name="T19" fmla="*/ 1542 h 1542"/>
                <a:gd name="T20" fmla="*/ 272 w 5243"/>
                <a:gd name="T21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3" h="1542">
                  <a:moveTo>
                    <a:pt x="272" y="1542"/>
                  </a:moveTo>
                  <a:lnTo>
                    <a:pt x="272" y="0"/>
                  </a:lnTo>
                  <a:moveTo>
                    <a:pt x="4971" y="1542"/>
                  </a:moveTo>
                  <a:lnTo>
                    <a:pt x="4971" y="0"/>
                  </a:lnTo>
                  <a:moveTo>
                    <a:pt x="272" y="1542"/>
                  </a:moveTo>
                  <a:cubicBezTo>
                    <a:pt x="122" y="1542"/>
                    <a:pt x="0" y="1197"/>
                    <a:pt x="0" y="771"/>
                  </a:cubicBezTo>
                  <a:cubicBezTo>
                    <a:pt x="0" y="345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45"/>
                    <a:pt x="5243" y="771"/>
                  </a:cubicBezTo>
                  <a:cubicBezTo>
                    <a:pt x="5243" y="1197"/>
                    <a:pt x="5121" y="1542"/>
                    <a:pt x="4971" y="1542"/>
                  </a:cubicBezTo>
                  <a:lnTo>
                    <a:pt x="272" y="1542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102" y="785"/>
              <a:ext cx="95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Geometric Position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4009" y="1956"/>
              <a:ext cx="1040" cy="305"/>
            </a:xfrm>
            <a:custGeom>
              <a:avLst/>
              <a:gdLst>
                <a:gd name="T0" fmla="*/ 272 w 5243"/>
                <a:gd name="T1" fmla="*/ 1542 h 1542"/>
                <a:gd name="T2" fmla="*/ 0 w 5243"/>
                <a:gd name="T3" fmla="*/ 771 h 1542"/>
                <a:gd name="T4" fmla="*/ 272 w 5243"/>
                <a:gd name="T5" fmla="*/ 0 h 1542"/>
                <a:gd name="T6" fmla="*/ 4971 w 5243"/>
                <a:gd name="T7" fmla="*/ 0 h 1542"/>
                <a:gd name="T8" fmla="*/ 5243 w 5243"/>
                <a:gd name="T9" fmla="*/ 771 h 1542"/>
                <a:gd name="T10" fmla="*/ 4971 w 5243"/>
                <a:gd name="T11" fmla="*/ 1542 h 1542"/>
                <a:gd name="T12" fmla="*/ 272 w 5243"/>
                <a:gd name="T13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3" h="1542">
                  <a:moveTo>
                    <a:pt x="272" y="1542"/>
                  </a:moveTo>
                  <a:cubicBezTo>
                    <a:pt x="122" y="1542"/>
                    <a:pt x="0" y="1197"/>
                    <a:pt x="0" y="771"/>
                  </a:cubicBezTo>
                  <a:cubicBezTo>
                    <a:pt x="0" y="345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45"/>
                    <a:pt x="5243" y="771"/>
                  </a:cubicBezTo>
                  <a:cubicBezTo>
                    <a:pt x="5243" y="1197"/>
                    <a:pt x="5121" y="1542"/>
                    <a:pt x="4971" y="1542"/>
                  </a:cubicBezTo>
                  <a:lnTo>
                    <a:pt x="272" y="1542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009" y="1956"/>
              <a:ext cx="1040" cy="305"/>
            </a:xfrm>
            <a:custGeom>
              <a:avLst/>
              <a:gdLst>
                <a:gd name="T0" fmla="*/ 272 w 5243"/>
                <a:gd name="T1" fmla="*/ 1542 h 1542"/>
                <a:gd name="T2" fmla="*/ 272 w 5243"/>
                <a:gd name="T3" fmla="*/ 0 h 1542"/>
                <a:gd name="T4" fmla="*/ 4971 w 5243"/>
                <a:gd name="T5" fmla="*/ 1542 h 1542"/>
                <a:gd name="T6" fmla="*/ 4971 w 5243"/>
                <a:gd name="T7" fmla="*/ 0 h 1542"/>
                <a:gd name="T8" fmla="*/ 272 w 5243"/>
                <a:gd name="T9" fmla="*/ 1542 h 1542"/>
                <a:gd name="T10" fmla="*/ 0 w 5243"/>
                <a:gd name="T11" fmla="*/ 771 h 1542"/>
                <a:gd name="T12" fmla="*/ 272 w 5243"/>
                <a:gd name="T13" fmla="*/ 0 h 1542"/>
                <a:gd name="T14" fmla="*/ 4971 w 5243"/>
                <a:gd name="T15" fmla="*/ 0 h 1542"/>
                <a:gd name="T16" fmla="*/ 5243 w 5243"/>
                <a:gd name="T17" fmla="*/ 771 h 1542"/>
                <a:gd name="T18" fmla="*/ 4971 w 5243"/>
                <a:gd name="T19" fmla="*/ 1542 h 1542"/>
                <a:gd name="T20" fmla="*/ 272 w 5243"/>
                <a:gd name="T21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3" h="1542">
                  <a:moveTo>
                    <a:pt x="272" y="1542"/>
                  </a:moveTo>
                  <a:lnTo>
                    <a:pt x="272" y="0"/>
                  </a:lnTo>
                  <a:moveTo>
                    <a:pt x="4971" y="1542"/>
                  </a:moveTo>
                  <a:lnTo>
                    <a:pt x="4971" y="0"/>
                  </a:lnTo>
                  <a:moveTo>
                    <a:pt x="272" y="1542"/>
                  </a:moveTo>
                  <a:cubicBezTo>
                    <a:pt x="122" y="1542"/>
                    <a:pt x="0" y="1197"/>
                    <a:pt x="0" y="771"/>
                  </a:cubicBezTo>
                  <a:cubicBezTo>
                    <a:pt x="0" y="345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45"/>
                    <a:pt x="5243" y="771"/>
                  </a:cubicBezTo>
                  <a:cubicBezTo>
                    <a:pt x="5243" y="1197"/>
                    <a:pt x="5121" y="1542"/>
                    <a:pt x="4971" y="1542"/>
                  </a:cubicBezTo>
                  <a:lnTo>
                    <a:pt x="272" y="1542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162" y="1987"/>
              <a:ext cx="8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Antenna Pattern 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285" y="2095"/>
              <a:ext cx="57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Calibration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4009" y="1345"/>
              <a:ext cx="1040" cy="340"/>
            </a:xfrm>
            <a:custGeom>
              <a:avLst/>
              <a:gdLst>
                <a:gd name="T0" fmla="*/ 272 w 5243"/>
                <a:gd name="T1" fmla="*/ 1716 h 1716"/>
                <a:gd name="T2" fmla="*/ 0 w 5243"/>
                <a:gd name="T3" fmla="*/ 858 h 1716"/>
                <a:gd name="T4" fmla="*/ 272 w 5243"/>
                <a:gd name="T5" fmla="*/ 0 h 1716"/>
                <a:gd name="T6" fmla="*/ 4971 w 5243"/>
                <a:gd name="T7" fmla="*/ 0 h 1716"/>
                <a:gd name="T8" fmla="*/ 5243 w 5243"/>
                <a:gd name="T9" fmla="*/ 858 h 1716"/>
                <a:gd name="T10" fmla="*/ 4971 w 5243"/>
                <a:gd name="T11" fmla="*/ 1716 h 1716"/>
                <a:gd name="T12" fmla="*/ 272 w 5243"/>
                <a:gd name="T13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3" h="1716">
                  <a:moveTo>
                    <a:pt x="272" y="1716"/>
                  </a:moveTo>
                  <a:cubicBezTo>
                    <a:pt x="122" y="1716"/>
                    <a:pt x="0" y="1332"/>
                    <a:pt x="0" y="858"/>
                  </a:cubicBezTo>
                  <a:cubicBezTo>
                    <a:pt x="0" y="384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84"/>
                    <a:pt x="5243" y="858"/>
                  </a:cubicBezTo>
                  <a:cubicBezTo>
                    <a:pt x="5243" y="1332"/>
                    <a:pt x="5121" y="1716"/>
                    <a:pt x="4971" y="1716"/>
                  </a:cubicBezTo>
                  <a:lnTo>
                    <a:pt x="272" y="1716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4009" y="1345"/>
              <a:ext cx="1040" cy="340"/>
            </a:xfrm>
            <a:custGeom>
              <a:avLst/>
              <a:gdLst>
                <a:gd name="T0" fmla="*/ 272 w 5243"/>
                <a:gd name="T1" fmla="*/ 1716 h 1716"/>
                <a:gd name="T2" fmla="*/ 272 w 5243"/>
                <a:gd name="T3" fmla="*/ 0 h 1716"/>
                <a:gd name="T4" fmla="*/ 4971 w 5243"/>
                <a:gd name="T5" fmla="*/ 1716 h 1716"/>
                <a:gd name="T6" fmla="*/ 4971 w 5243"/>
                <a:gd name="T7" fmla="*/ 0 h 1716"/>
                <a:gd name="T8" fmla="*/ 272 w 5243"/>
                <a:gd name="T9" fmla="*/ 1716 h 1716"/>
                <a:gd name="T10" fmla="*/ 0 w 5243"/>
                <a:gd name="T11" fmla="*/ 858 h 1716"/>
                <a:gd name="T12" fmla="*/ 272 w 5243"/>
                <a:gd name="T13" fmla="*/ 0 h 1716"/>
                <a:gd name="T14" fmla="*/ 4971 w 5243"/>
                <a:gd name="T15" fmla="*/ 0 h 1716"/>
                <a:gd name="T16" fmla="*/ 5243 w 5243"/>
                <a:gd name="T17" fmla="*/ 858 h 1716"/>
                <a:gd name="T18" fmla="*/ 4971 w 5243"/>
                <a:gd name="T19" fmla="*/ 1716 h 1716"/>
                <a:gd name="T20" fmla="*/ 272 w 5243"/>
                <a:gd name="T21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3" h="1716">
                  <a:moveTo>
                    <a:pt x="272" y="1716"/>
                  </a:moveTo>
                  <a:lnTo>
                    <a:pt x="272" y="0"/>
                  </a:lnTo>
                  <a:moveTo>
                    <a:pt x="4971" y="1716"/>
                  </a:moveTo>
                  <a:lnTo>
                    <a:pt x="4971" y="0"/>
                  </a:lnTo>
                  <a:moveTo>
                    <a:pt x="272" y="1716"/>
                  </a:moveTo>
                  <a:cubicBezTo>
                    <a:pt x="122" y="1716"/>
                    <a:pt x="0" y="1332"/>
                    <a:pt x="0" y="858"/>
                  </a:cubicBezTo>
                  <a:cubicBezTo>
                    <a:pt x="0" y="384"/>
                    <a:pt x="122" y="0"/>
                    <a:pt x="272" y="0"/>
                  </a:cubicBezTo>
                  <a:lnTo>
                    <a:pt x="4971" y="0"/>
                  </a:lnTo>
                  <a:cubicBezTo>
                    <a:pt x="5121" y="0"/>
                    <a:pt x="5243" y="384"/>
                    <a:pt x="5243" y="858"/>
                  </a:cubicBezTo>
                  <a:cubicBezTo>
                    <a:pt x="5243" y="1332"/>
                    <a:pt x="5121" y="1716"/>
                    <a:pt x="4971" y="1716"/>
                  </a:cubicBezTo>
                  <a:lnTo>
                    <a:pt x="272" y="1716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97" y="1447"/>
              <a:ext cx="7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TA  Calibration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447" y="1531"/>
              <a:ext cx="261" cy="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5364" y="1501"/>
              <a:ext cx="90" cy="60"/>
            </a:xfrm>
            <a:custGeom>
              <a:avLst/>
              <a:gdLst>
                <a:gd name="T0" fmla="*/ 90 w 90"/>
                <a:gd name="T1" fmla="*/ 60 h 60"/>
                <a:gd name="T2" fmla="*/ 0 w 90"/>
                <a:gd name="T3" fmla="*/ 30 h 60"/>
                <a:gd name="T4" fmla="*/ 90 w 90"/>
                <a:gd name="T5" fmla="*/ 0 h 60"/>
                <a:gd name="T6" fmla="*/ 90 w 90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60">
                  <a:moveTo>
                    <a:pt x="90" y="60"/>
                  </a:moveTo>
                  <a:lnTo>
                    <a:pt x="0" y="30"/>
                  </a:lnTo>
                  <a:lnTo>
                    <a:pt x="90" y="0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V="1">
              <a:off x="4529" y="1005"/>
              <a:ext cx="0" cy="257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499" y="1254"/>
              <a:ext cx="60" cy="91"/>
            </a:xfrm>
            <a:custGeom>
              <a:avLst/>
              <a:gdLst>
                <a:gd name="T0" fmla="*/ 60 w 60"/>
                <a:gd name="T1" fmla="*/ 0 h 91"/>
                <a:gd name="T2" fmla="*/ 30 w 60"/>
                <a:gd name="T3" fmla="*/ 91 h 91"/>
                <a:gd name="T4" fmla="*/ 0 w 60"/>
                <a:gd name="T5" fmla="*/ 0 h 91"/>
                <a:gd name="T6" fmla="*/ 60 w 6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91">
                  <a:moveTo>
                    <a:pt x="60" y="0"/>
                  </a:moveTo>
                  <a:lnTo>
                    <a:pt x="30" y="91"/>
                  </a:lnTo>
                  <a:lnTo>
                    <a:pt x="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V="1">
              <a:off x="4529" y="1685"/>
              <a:ext cx="0" cy="187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4499" y="1865"/>
              <a:ext cx="60" cy="91"/>
            </a:xfrm>
            <a:custGeom>
              <a:avLst/>
              <a:gdLst>
                <a:gd name="T0" fmla="*/ 60 w 60"/>
                <a:gd name="T1" fmla="*/ 0 h 91"/>
                <a:gd name="T2" fmla="*/ 30 w 60"/>
                <a:gd name="T3" fmla="*/ 91 h 91"/>
                <a:gd name="T4" fmla="*/ 0 w 60"/>
                <a:gd name="T5" fmla="*/ 0 h 91"/>
                <a:gd name="T6" fmla="*/ 60 w 6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91">
                  <a:moveTo>
                    <a:pt x="60" y="0"/>
                  </a:moveTo>
                  <a:lnTo>
                    <a:pt x="30" y="91"/>
                  </a:lnTo>
                  <a:lnTo>
                    <a:pt x="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932" y="1531"/>
              <a:ext cx="776" cy="1883"/>
            </a:xfrm>
            <a:custGeom>
              <a:avLst/>
              <a:gdLst>
                <a:gd name="T0" fmla="*/ 776 w 776"/>
                <a:gd name="T1" fmla="*/ 0 h 1883"/>
                <a:gd name="T2" fmla="*/ 776 w 776"/>
                <a:gd name="T3" fmla="*/ 1883 h 1883"/>
                <a:gd name="T4" fmla="*/ 0 w 776"/>
                <a:gd name="T5" fmla="*/ 1883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883">
                  <a:moveTo>
                    <a:pt x="776" y="0"/>
                  </a:moveTo>
                  <a:lnTo>
                    <a:pt x="776" y="1883"/>
                  </a:lnTo>
                  <a:lnTo>
                    <a:pt x="0" y="1883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009" y="13"/>
              <a:ext cx="1040" cy="321"/>
            </a:xfrm>
            <a:custGeom>
              <a:avLst/>
              <a:gdLst>
                <a:gd name="T0" fmla="*/ 810 w 5243"/>
                <a:gd name="T1" fmla="*/ 1621 h 1621"/>
                <a:gd name="T2" fmla="*/ 4432 w 5243"/>
                <a:gd name="T3" fmla="*/ 1621 h 1621"/>
                <a:gd name="T4" fmla="*/ 5243 w 5243"/>
                <a:gd name="T5" fmla="*/ 811 h 1621"/>
                <a:gd name="T6" fmla="*/ 4432 w 5243"/>
                <a:gd name="T7" fmla="*/ 0 h 1621"/>
                <a:gd name="T8" fmla="*/ 810 w 5243"/>
                <a:gd name="T9" fmla="*/ 0 h 1621"/>
                <a:gd name="T10" fmla="*/ 0 w 5243"/>
                <a:gd name="T11" fmla="*/ 811 h 1621"/>
                <a:gd name="T12" fmla="*/ 810 w 5243"/>
                <a:gd name="T13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3" h="1621">
                  <a:moveTo>
                    <a:pt x="810" y="1621"/>
                  </a:moveTo>
                  <a:lnTo>
                    <a:pt x="4432" y="1621"/>
                  </a:lnTo>
                  <a:cubicBezTo>
                    <a:pt x="4880" y="1621"/>
                    <a:pt x="5243" y="1258"/>
                    <a:pt x="5243" y="811"/>
                  </a:cubicBezTo>
                  <a:cubicBezTo>
                    <a:pt x="5243" y="363"/>
                    <a:pt x="4880" y="0"/>
                    <a:pt x="4432" y="0"/>
                  </a:cubicBezTo>
                  <a:lnTo>
                    <a:pt x="810" y="0"/>
                  </a:lnTo>
                  <a:cubicBezTo>
                    <a:pt x="363" y="0"/>
                    <a:pt x="0" y="363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4009" y="13"/>
              <a:ext cx="1040" cy="321"/>
            </a:xfrm>
            <a:custGeom>
              <a:avLst/>
              <a:gdLst>
                <a:gd name="T0" fmla="*/ 810 w 5243"/>
                <a:gd name="T1" fmla="*/ 1621 h 1621"/>
                <a:gd name="T2" fmla="*/ 4432 w 5243"/>
                <a:gd name="T3" fmla="*/ 1621 h 1621"/>
                <a:gd name="T4" fmla="*/ 5243 w 5243"/>
                <a:gd name="T5" fmla="*/ 811 h 1621"/>
                <a:gd name="T6" fmla="*/ 4432 w 5243"/>
                <a:gd name="T7" fmla="*/ 0 h 1621"/>
                <a:gd name="T8" fmla="*/ 810 w 5243"/>
                <a:gd name="T9" fmla="*/ 0 h 1621"/>
                <a:gd name="T10" fmla="*/ 0 w 5243"/>
                <a:gd name="T11" fmla="*/ 811 h 1621"/>
                <a:gd name="T12" fmla="*/ 810 w 5243"/>
                <a:gd name="T13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3" h="1621">
                  <a:moveTo>
                    <a:pt x="810" y="1621"/>
                  </a:moveTo>
                  <a:lnTo>
                    <a:pt x="4432" y="1621"/>
                  </a:lnTo>
                  <a:cubicBezTo>
                    <a:pt x="4880" y="1621"/>
                    <a:pt x="5243" y="1258"/>
                    <a:pt x="5243" y="811"/>
                  </a:cubicBezTo>
                  <a:cubicBezTo>
                    <a:pt x="5243" y="363"/>
                    <a:pt x="4880" y="0"/>
                    <a:pt x="4432" y="0"/>
                  </a:cubicBezTo>
                  <a:lnTo>
                    <a:pt x="810" y="0"/>
                  </a:lnTo>
                  <a:cubicBezTo>
                    <a:pt x="363" y="0"/>
                    <a:pt x="0" y="363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4092" y="52"/>
              <a:ext cx="101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Satellite Microwave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044" y="160"/>
              <a:ext cx="108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Radiometer Raw Data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4529" y="2261"/>
              <a:ext cx="2" cy="260"/>
            </a:xfrm>
            <a:custGeom>
              <a:avLst/>
              <a:gdLst>
                <a:gd name="T0" fmla="*/ 2 w 2"/>
                <a:gd name="T1" fmla="*/ 260 h 260"/>
                <a:gd name="T2" fmla="*/ 2 w 2"/>
                <a:gd name="T3" fmla="*/ 209 h 260"/>
                <a:gd name="T4" fmla="*/ 0 w 2"/>
                <a:gd name="T5" fmla="*/ 209 h 260"/>
                <a:gd name="T6" fmla="*/ 0 w 2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60">
                  <a:moveTo>
                    <a:pt x="2" y="260"/>
                  </a:moveTo>
                  <a:lnTo>
                    <a:pt x="2" y="209"/>
                  </a:lnTo>
                  <a:lnTo>
                    <a:pt x="0" y="209"/>
                  </a:lnTo>
                  <a:lnTo>
                    <a:pt x="0" y="0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4500" y="2514"/>
              <a:ext cx="61" cy="91"/>
            </a:xfrm>
            <a:custGeom>
              <a:avLst/>
              <a:gdLst>
                <a:gd name="T0" fmla="*/ 61 w 61"/>
                <a:gd name="T1" fmla="*/ 0 h 91"/>
                <a:gd name="T2" fmla="*/ 31 w 61"/>
                <a:gd name="T3" fmla="*/ 91 h 91"/>
                <a:gd name="T4" fmla="*/ 0 w 61"/>
                <a:gd name="T5" fmla="*/ 0 h 91"/>
                <a:gd name="T6" fmla="*/ 61 w 6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1">
                  <a:moveTo>
                    <a:pt x="61" y="0"/>
                  </a:moveTo>
                  <a:lnTo>
                    <a:pt x="31" y="91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973" y="91"/>
              <a:ext cx="1502" cy="133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1966" y="84"/>
              <a:ext cx="1516" cy="1346"/>
            </a:xfrm>
            <a:custGeom>
              <a:avLst/>
              <a:gdLst>
                <a:gd name="T0" fmla="*/ 0 w 1516"/>
                <a:gd name="T1" fmla="*/ 122 h 1346"/>
                <a:gd name="T2" fmla="*/ 14 w 1516"/>
                <a:gd name="T3" fmla="*/ 179 h 1346"/>
                <a:gd name="T4" fmla="*/ 0 w 1516"/>
                <a:gd name="T5" fmla="*/ 179 h 1346"/>
                <a:gd name="T6" fmla="*/ 14 w 1516"/>
                <a:gd name="T7" fmla="*/ 465 h 1346"/>
                <a:gd name="T8" fmla="*/ 14 w 1516"/>
                <a:gd name="T9" fmla="*/ 350 h 1346"/>
                <a:gd name="T10" fmla="*/ 0 w 1516"/>
                <a:gd name="T11" fmla="*/ 636 h 1346"/>
                <a:gd name="T12" fmla="*/ 14 w 1516"/>
                <a:gd name="T13" fmla="*/ 693 h 1346"/>
                <a:gd name="T14" fmla="*/ 0 w 1516"/>
                <a:gd name="T15" fmla="*/ 693 h 1346"/>
                <a:gd name="T16" fmla="*/ 14 w 1516"/>
                <a:gd name="T17" fmla="*/ 979 h 1346"/>
                <a:gd name="T18" fmla="*/ 14 w 1516"/>
                <a:gd name="T19" fmla="*/ 865 h 1346"/>
                <a:gd name="T20" fmla="*/ 0 w 1516"/>
                <a:gd name="T21" fmla="*/ 1150 h 1346"/>
                <a:gd name="T22" fmla="*/ 14 w 1516"/>
                <a:gd name="T23" fmla="*/ 1207 h 1346"/>
                <a:gd name="T24" fmla="*/ 0 w 1516"/>
                <a:gd name="T25" fmla="*/ 1207 h 1346"/>
                <a:gd name="T26" fmla="*/ 161 w 1516"/>
                <a:gd name="T27" fmla="*/ 1332 h 1346"/>
                <a:gd name="T28" fmla="*/ 46 w 1516"/>
                <a:gd name="T29" fmla="*/ 1332 h 1346"/>
                <a:gd name="T30" fmla="*/ 332 w 1516"/>
                <a:gd name="T31" fmla="*/ 1346 h 1346"/>
                <a:gd name="T32" fmla="*/ 389 w 1516"/>
                <a:gd name="T33" fmla="*/ 1332 h 1346"/>
                <a:gd name="T34" fmla="*/ 389 w 1516"/>
                <a:gd name="T35" fmla="*/ 1346 h 1346"/>
                <a:gd name="T36" fmla="*/ 675 w 1516"/>
                <a:gd name="T37" fmla="*/ 1332 h 1346"/>
                <a:gd name="T38" fmla="*/ 560 w 1516"/>
                <a:gd name="T39" fmla="*/ 1332 h 1346"/>
                <a:gd name="T40" fmla="*/ 846 w 1516"/>
                <a:gd name="T41" fmla="*/ 1346 h 1346"/>
                <a:gd name="T42" fmla="*/ 903 w 1516"/>
                <a:gd name="T43" fmla="*/ 1332 h 1346"/>
                <a:gd name="T44" fmla="*/ 903 w 1516"/>
                <a:gd name="T45" fmla="*/ 1346 h 1346"/>
                <a:gd name="T46" fmla="*/ 1189 w 1516"/>
                <a:gd name="T47" fmla="*/ 1332 h 1346"/>
                <a:gd name="T48" fmla="*/ 1074 w 1516"/>
                <a:gd name="T49" fmla="*/ 1332 h 1346"/>
                <a:gd name="T50" fmla="*/ 1360 w 1516"/>
                <a:gd name="T51" fmla="*/ 1346 h 1346"/>
                <a:gd name="T52" fmla="*/ 1417 w 1516"/>
                <a:gd name="T53" fmla="*/ 1332 h 1346"/>
                <a:gd name="T54" fmla="*/ 1502 w 1516"/>
                <a:gd name="T55" fmla="*/ 1317 h 1346"/>
                <a:gd name="T56" fmla="*/ 1417 w 1516"/>
                <a:gd name="T57" fmla="*/ 1346 h 1346"/>
                <a:gd name="T58" fmla="*/ 1502 w 1516"/>
                <a:gd name="T59" fmla="*/ 1145 h 1346"/>
                <a:gd name="T60" fmla="*/ 1502 w 1516"/>
                <a:gd name="T61" fmla="*/ 1259 h 1346"/>
                <a:gd name="T62" fmla="*/ 1516 w 1516"/>
                <a:gd name="T63" fmla="*/ 974 h 1346"/>
                <a:gd name="T64" fmla="*/ 1502 w 1516"/>
                <a:gd name="T65" fmla="*/ 917 h 1346"/>
                <a:gd name="T66" fmla="*/ 1516 w 1516"/>
                <a:gd name="T67" fmla="*/ 917 h 1346"/>
                <a:gd name="T68" fmla="*/ 1502 w 1516"/>
                <a:gd name="T69" fmla="*/ 631 h 1346"/>
                <a:gd name="T70" fmla="*/ 1502 w 1516"/>
                <a:gd name="T71" fmla="*/ 745 h 1346"/>
                <a:gd name="T72" fmla="*/ 1516 w 1516"/>
                <a:gd name="T73" fmla="*/ 460 h 1346"/>
                <a:gd name="T74" fmla="*/ 1502 w 1516"/>
                <a:gd name="T75" fmla="*/ 402 h 1346"/>
                <a:gd name="T76" fmla="*/ 1516 w 1516"/>
                <a:gd name="T77" fmla="*/ 402 h 1346"/>
                <a:gd name="T78" fmla="*/ 1502 w 1516"/>
                <a:gd name="T79" fmla="*/ 117 h 1346"/>
                <a:gd name="T80" fmla="*/ 1502 w 1516"/>
                <a:gd name="T81" fmla="*/ 231 h 1346"/>
                <a:gd name="T82" fmla="*/ 1509 w 1516"/>
                <a:gd name="T83" fmla="*/ 15 h 1346"/>
                <a:gd name="T84" fmla="*/ 1516 w 1516"/>
                <a:gd name="T85" fmla="*/ 0 h 1346"/>
                <a:gd name="T86" fmla="*/ 1390 w 1516"/>
                <a:gd name="T87" fmla="*/ 15 h 1346"/>
                <a:gd name="T88" fmla="*/ 1390 w 1516"/>
                <a:gd name="T89" fmla="*/ 0 h 1346"/>
                <a:gd name="T90" fmla="*/ 1104 w 1516"/>
                <a:gd name="T91" fmla="*/ 15 h 1346"/>
                <a:gd name="T92" fmla="*/ 1218 w 1516"/>
                <a:gd name="T93" fmla="*/ 15 h 1346"/>
                <a:gd name="T94" fmla="*/ 933 w 1516"/>
                <a:gd name="T95" fmla="*/ 0 h 1346"/>
                <a:gd name="T96" fmla="*/ 876 w 1516"/>
                <a:gd name="T97" fmla="*/ 15 h 1346"/>
                <a:gd name="T98" fmla="*/ 876 w 1516"/>
                <a:gd name="T99" fmla="*/ 0 h 1346"/>
                <a:gd name="T100" fmla="*/ 590 w 1516"/>
                <a:gd name="T101" fmla="*/ 15 h 1346"/>
                <a:gd name="T102" fmla="*/ 704 w 1516"/>
                <a:gd name="T103" fmla="*/ 15 h 1346"/>
                <a:gd name="T104" fmla="*/ 419 w 1516"/>
                <a:gd name="T105" fmla="*/ 0 h 1346"/>
                <a:gd name="T106" fmla="*/ 362 w 1516"/>
                <a:gd name="T107" fmla="*/ 15 h 1346"/>
                <a:gd name="T108" fmla="*/ 362 w 1516"/>
                <a:gd name="T109" fmla="*/ 0 h 1346"/>
                <a:gd name="T110" fmla="*/ 76 w 1516"/>
                <a:gd name="T111" fmla="*/ 15 h 1346"/>
                <a:gd name="T112" fmla="*/ 190 w 1516"/>
                <a:gd name="T113" fmla="*/ 15 h 1346"/>
                <a:gd name="T114" fmla="*/ 7 w 1516"/>
                <a:gd name="T115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6" h="1346">
                  <a:moveTo>
                    <a:pt x="14" y="7"/>
                  </a:moveTo>
                  <a:lnTo>
                    <a:pt x="14" y="122"/>
                  </a:lnTo>
                  <a:lnTo>
                    <a:pt x="0" y="122"/>
                  </a:lnTo>
                  <a:lnTo>
                    <a:pt x="0" y="7"/>
                  </a:lnTo>
                  <a:lnTo>
                    <a:pt x="14" y="7"/>
                  </a:lnTo>
                  <a:close/>
                  <a:moveTo>
                    <a:pt x="14" y="179"/>
                  </a:moveTo>
                  <a:lnTo>
                    <a:pt x="14" y="293"/>
                  </a:lnTo>
                  <a:lnTo>
                    <a:pt x="0" y="293"/>
                  </a:lnTo>
                  <a:lnTo>
                    <a:pt x="0" y="179"/>
                  </a:lnTo>
                  <a:lnTo>
                    <a:pt x="14" y="179"/>
                  </a:lnTo>
                  <a:close/>
                  <a:moveTo>
                    <a:pt x="14" y="350"/>
                  </a:moveTo>
                  <a:lnTo>
                    <a:pt x="14" y="465"/>
                  </a:lnTo>
                  <a:lnTo>
                    <a:pt x="0" y="465"/>
                  </a:lnTo>
                  <a:lnTo>
                    <a:pt x="0" y="350"/>
                  </a:lnTo>
                  <a:lnTo>
                    <a:pt x="14" y="350"/>
                  </a:lnTo>
                  <a:close/>
                  <a:moveTo>
                    <a:pt x="14" y="522"/>
                  </a:moveTo>
                  <a:lnTo>
                    <a:pt x="14" y="636"/>
                  </a:lnTo>
                  <a:lnTo>
                    <a:pt x="0" y="636"/>
                  </a:lnTo>
                  <a:lnTo>
                    <a:pt x="0" y="522"/>
                  </a:lnTo>
                  <a:lnTo>
                    <a:pt x="14" y="522"/>
                  </a:lnTo>
                  <a:close/>
                  <a:moveTo>
                    <a:pt x="14" y="693"/>
                  </a:moveTo>
                  <a:lnTo>
                    <a:pt x="14" y="807"/>
                  </a:lnTo>
                  <a:lnTo>
                    <a:pt x="0" y="807"/>
                  </a:lnTo>
                  <a:lnTo>
                    <a:pt x="0" y="693"/>
                  </a:lnTo>
                  <a:lnTo>
                    <a:pt x="14" y="693"/>
                  </a:lnTo>
                  <a:close/>
                  <a:moveTo>
                    <a:pt x="14" y="865"/>
                  </a:moveTo>
                  <a:lnTo>
                    <a:pt x="14" y="979"/>
                  </a:lnTo>
                  <a:lnTo>
                    <a:pt x="0" y="979"/>
                  </a:lnTo>
                  <a:lnTo>
                    <a:pt x="0" y="865"/>
                  </a:lnTo>
                  <a:lnTo>
                    <a:pt x="14" y="865"/>
                  </a:lnTo>
                  <a:close/>
                  <a:moveTo>
                    <a:pt x="14" y="1036"/>
                  </a:moveTo>
                  <a:lnTo>
                    <a:pt x="14" y="1150"/>
                  </a:lnTo>
                  <a:lnTo>
                    <a:pt x="0" y="1150"/>
                  </a:lnTo>
                  <a:lnTo>
                    <a:pt x="0" y="1036"/>
                  </a:lnTo>
                  <a:lnTo>
                    <a:pt x="14" y="1036"/>
                  </a:lnTo>
                  <a:close/>
                  <a:moveTo>
                    <a:pt x="14" y="1207"/>
                  </a:moveTo>
                  <a:lnTo>
                    <a:pt x="14" y="1322"/>
                  </a:lnTo>
                  <a:lnTo>
                    <a:pt x="0" y="1322"/>
                  </a:lnTo>
                  <a:lnTo>
                    <a:pt x="0" y="1207"/>
                  </a:lnTo>
                  <a:lnTo>
                    <a:pt x="14" y="1207"/>
                  </a:lnTo>
                  <a:close/>
                  <a:moveTo>
                    <a:pt x="46" y="1332"/>
                  </a:moveTo>
                  <a:lnTo>
                    <a:pt x="161" y="1332"/>
                  </a:lnTo>
                  <a:lnTo>
                    <a:pt x="161" y="1346"/>
                  </a:lnTo>
                  <a:lnTo>
                    <a:pt x="46" y="1346"/>
                  </a:lnTo>
                  <a:lnTo>
                    <a:pt x="46" y="1332"/>
                  </a:lnTo>
                  <a:close/>
                  <a:moveTo>
                    <a:pt x="218" y="1332"/>
                  </a:moveTo>
                  <a:lnTo>
                    <a:pt x="332" y="1332"/>
                  </a:lnTo>
                  <a:lnTo>
                    <a:pt x="332" y="1346"/>
                  </a:lnTo>
                  <a:lnTo>
                    <a:pt x="218" y="1346"/>
                  </a:lnTo>
                  <a:lnTo>
                    <a:pt x="218" y="1332"/>
                  </a:lnTo>
                  <a:close/>
                  <a:moveTo>
                    <a:pt x="389" y="1332"/>
                  </a:moveTo>
                  <a:lnTo>
                    <a:pt x="503" y="1332"/>
                  </a:lnTo>
                  <a:lnTo>
                    <a:pt x="503" y="1346"/>
                  </a:lnTo>
                  <a:lnTo>
                    <a:pt x="389" y="1346"/>
                  </a:lnTo>
                  <a:lnTo>
                    <a:pt x="389" y="1332"/>
                  </a:lnTo>
                  <a:close/>
                  <a:moveTo>
                    <a:pt x="560" y="1332"/>
                  </a:moveTo>
                  <a:lnTo>
                    <a:pt x="675" y="1332"/>
                  </a:lnTo>
                  <a:lnTo>
                    <a:pt x="675" y="1346"/>
                  </a:lnTo>
                  <a:lnTo>
                    <a:pt x="560" y="1346"/>
                  </a:lnTo>
                  <a:lnTo>
                    <a:pt x="560" y="1332"/>
                  </a:lnTo>
                  <a:close/>
                  <a:moveTo>
                    <a:pt x="732" y="1332"/>
                  </a:moveTo>
                  <a:lnTo>
                    <a:pt x="846" y="1332"/>
                  </a:lnTo>
                  <a:lnTo>
                    <a:pt x="846" y="1346"/>
                  </a:lnTo>
                  <a:lnTo>
                    <a:pt x="732" y="1346"/>
                  </a:lnTo>
                  <a:lnTo>
                    <a:pt x="732" y="1332"/>
                  </a:lnTo>
                  <a:close/>
                  <a:moveTo>
                    <a:pt x="903" y="1332"/>
                  </a:moveTo>
                  <a:lnTo>
                    <a:pt x="1017" y="1332"/>
                  </a:lnTo>
                  <a:lnTo>
                    <a:pt x="1017" y="1346"/>
                  </a:lnTo>
                  <a:lnTo>
                    <a:pt x="903" y="1346"/>
                  </a:lnTo>
                  <a:lnTo>
                    <a:pt x="903" y="1332"/>
                  </a:lnTo>
                  <a:close/>
                  <a:moveTo>
                    <a:pt x="1074" y="1332"/>
                  </a:moveTo>
                  <a:lnTo>
                    <a:pt x="1189" y="1332"/>
                  </a:lnTo>
                  <a:lnTo>
                    <a:pt x="1189" y="1346"/>
                  </a:lnTo>
                  <a:lnTo>
                    <a:pt x="1074" y="1346"/>
                  </a:lnTo>
                  <a:lnTo>
                    <a:pt x="1074" y="1332"/>
                  </a:lnTo>
                  <a:close/>
                  <a:moveTo>
                    <a:pt x="1246" y="1332"/>
                  </a:moveTo>
                  <a:lnTo>
                    <a:pt x="1360" y="1332"/>
                  </a:lnTo>
                  <a:lnTo>
                    <a:pt x="1360" y="1346"/>
                  </a:lnTo>
                  <a:lnTo>
                    <a:pt x="1246" y="1346"/>
                  </a:lnTo>
                  <a:lnTo>
                    <a:pt x="1246" y="1332"/>
                  </a:lnTo>
                  <a:close/>
                  <a:moveTo>
                    <a:pt x="1417" y="1332"/>
                  </a:moveTo>
                  <a:lnTo>
                    <a:pt x="1509" y="1332"/>
                  </a:lnTo>
                  <a:lnTo>
                    <a:pt x="1502" y="1339"/>
                  </a:lnTo>
                  <a:lnTo>
                    <a:pt x="1502" y="1317"/>
                  </a:lnTo>
                  <a:lnTo>
                    <a:pt x="1516" y="1317"/>
                  </a:lnTo>
                  <a:lnTo>
                    <a:pt x="1516" y="1346"/>
                  </a:lnTo>
                  <a:lnTo>
                    <a:pt x="1417" y="1346"/>
                  </a:lnTo>
                  <a:lnTo>
                    <a:pt x="1417" y="1332"/>
                  </a:lnTo>
                  <a:close/>
                  <a:moveTo>
                    <a:pt x="1502" y="1259"/>
                  </a:moveTo>
                  <a:lnTo>
                    <a:pt x="1502" y="1145"/>
                  </a:lnTo>
                  <a:lnTo>
                    <a:pt x="1516" y="1145"/>
                  </a:lnTo>
                  <a:lnTo>
                    <a:pt x="1516" y="1259"/>
                  </a:lnTo>
                  <a:lnTo>
                    <a:pt x="1502" y="1259"/>
                  </a:lnTo>
                  <a:close/>
                  <a:moveTo>
                    <a:pt x="1502" y="1088"/>
                  </a:moveTo>
                  <a:lnTo>
                    <a:pt x="1502" y="974"/>
                  </a:lnTo>
                  <a:lnTo>
                    <a:pt x="1516" y="974"/>
                  </a:lnTo>
                  <a:lnTo>
                    <a:pt x="1516" y="1088"/>
                  </a:lnTo>
                  <a:lnTo>
                    <a:pt x="1502" y="1088"/>
                  </a:lnTo>
                  <a:close/>
                  <a:moveTo>
                    <a:pt x="1502" y="917"/>
                  </a:moveTo>
                  <a:lnTo>
                    <a:pt x="1502" y="802"/>
                  </a:lnTo>
                  <a:lnTo>
                    <a:pt x="1516" y="802"/>
                  </a:lnTo>
                  <a:lnTo>
                    <a:pt x="1516" y="917"/>
                  </a:lnTo>
                  <a:lnTo>
                    <a:pt x="1502" y="917"/>
                  </a:lnTo>
                  <a:close/>
                  <a:moveTo>
                    <a:pt x="1502" y="745"/>
                  </a:moveTo>
                  <a:lnTo>
                    <a:pt x="1502" y="631"/>
                  </a:lnTo>
                  <a:lnTo>
                    <a:pt x="1516" y="631"/>
                  </a:lnTo>
                  <a:lnTo>
                    <a:pt x="1516" y="745"/>
                  </a:lnTo>
                  <a:lnTo>
                    <a:pt x="1502" y="745"/>
                  </a:lnTo>
                  <a:close/>
                  <a:moveTo>
                    <a:pt x="1502" y="574"/>
                  </a:moveTo>
                  <a:lnTo>
                    <a:pt x="1502" y="460"/>
                  </a:lnTo>
                  <a:lnTo>
                    <a:pt x="1516" y="460"/>
                  </a:lnTo>
                  <a:lnTo>
                    <a:pt x="1516" y="574"/>
                  </a:lnTo>
                  <a:lnTo>
                    <a:pt x="1502" y="574"/>
                  </a:lnTo>
                  <a:close/>
                  <a:moveTo>
                    <a:pt x="1502" y="402"/>
                  </a:moveTo>
                  <a:lnTo>
                    <a:pt x="1502" y="288"/>
                  </a:lnTo>
                  <a:lnTo>
                    <a:pt x="1516" y="288"/>
                  </a:lnTo>
                  <a:lnTo>
                    <a:pt x="1516" y="402"/>
                  </a:lnTo>
                  <a:lnTo>
                    <a:pt x="1502" y="402"/>
                  </a:lnTo>
                  <a:close/>
                  <a:moveTo>
                    <a:pt x="1502" y="231"/>
                  </a:moveTo>
                  <a:lnTo>
                    <a:pt x="1502" y="117"/>
                  </a:lnTo>
                  <a:lnTo>
                    <a:pt x="1516" y="117"/>
                  </a:lnTo>
                  <a:lnTo>
                    <a:pt x="1516" y="231"/>
                  </a:lnTo>
                  <a:lnTo>
                    <a:pt x="1502" y="231"/>
                  </a:lnTo>
                  <a:close/>
                  <a:moveTo>
                    <a:pt x="1502" y="60"/>
                  </a:moveTo>
                  <a:lnTo>
                    <a:pt x="1502" y="7"/>
                  </a:lnTo>
                  <a:lnTo>
                    <a:pt x="1509" y="15"/>
                  </a:lnTo>
                  <a:lnTo>
                    <a:pt x="1447" y="15"/>
                  </a:lnTo>
                  <a:lnTo>
                    <a:pt x="1447" y="0"/>
                  </a:lnTo>
                  <a:lnTo>
                    <a:pt x="1516" y="0"/>
                  </a:lnTo>
                  <a:lnTo>
                    <a:pt x="1516" y="60"/>
                  </a:lnTo>
                  <a:lnTo>
                    <a:pt x="1502" y="60"/>
                  </a:lnTo>
                  <a:close/>
                  <a:moveTo>
                    <a:pt x="1390" y="15"/>
                  </a:moveTo>
                  <a:lnTo>
                    <a:pt x="1276" y="15"/>
                  </a:lnTo>
                  <a:lnTo>
                    <a:pt x="1276" y="0"/>
                  </a:lnTo>
                  <a:lnTo>
                    <a:pt x="1390" y="0"/>
                  </a:lnTo>
                  <a:lnTo>
                    <a:pt x="1390" y="15"/>
                  </a:lnTo>
                  <a:close/>
                  <a:moveTo>
                    <a:pt x="1218" y="15"/>
                  </a:moveTo>
                  <a:lnTo>
                    <a:pt x="1104" y="15"/>
                  </a:lnTo>
                  <a:lnTo>
                    <a:pt x="1104" y="0"/>
                  </a:lnTo>
                  <a:lnTo>
                    <a:pt x="1218" y="0"/>
                  </a:lnTo>
                  <a:lnTo>
                    <a:pt x="1218" y="15"/>
                  </a:lnTo>
                  <a:close/>
                  <a:moveTo>
                    <a:pt x="1047" y="15"/>
                  </a:moveTo>
                  <a:lnTo>
                    <a:pt x="933" y="15"/>
                  </a:lnTo>
                  <a:lnTo>
                    <a:pt x="933" y="0"/>
                  </a:lnTo>
                  <a:lnTo>
                    <a:pt x="1047" y="0"/>
                  </a:lnTo>
                  <a:lnTo>
                    <a:pt x="1047" y="15"/>
                  </a:lnTo>
                  <a:close/>
                  <a:moveTo>
                    <a:pt x="876" y="15"/>
                  </a:moveTo>
                  <a:lnTo>
                    <a:pt x="761" y="15"/>
                  </a:lnTo>
                  <a:lnTo>
                    <a:pt x="761" y="0"/>
                  </a:lnTo>
                  <a:lnTo>
                    <a:pt x="876" y="0"/>
                  </a:lnTo>
                  <a:lnTo>
                    <a:pt x="876" y="15"/>
                  </a:lnTo>
                  <a:close/>
                  <a:moveTo>
                    <a:pt x="704" y="15"/>
                  </a:moveTo>
                  <a:lnTo>
                    <a:pt x="590" y="15"/>
                  </a:lnTo>
                  <a:lnTo>
                    <a:pt x="590" y="0"/>
                  </a:lnTo>
                  <a:lnTo>
                    <a:pt x="704" y="0"/>
                  </a:lnTo>
                  <a:lnTo>
                    <a:pt x="704" y="15"/>
                  </a:lnTo>
                  <a:close/>
                  <a:moveTo>
                    <a:pt x="533" y="15"/>
                  </a:moveTo>
                  <a:lnTo>
                    <a:pt x="419" y="15"/>
                  </a:lnTo>
                  <a:lnTo>
                    <a:pt x="419" y="0"/>
                  </a:lnTo>
                  <a:lnTo>
                    <a:pt x="533" y="0"/>
                  </a:lnTo>
                  <a:lnTo>
                    <a:pt x="533" y="15"/>
                  </a:lnTo>
                  <a:close/>
                  <a:moveTo>
                    <a:pt x="362" y="15"/>
                  </a:moveTo>
                  <a:lnTo>
                    <a:pt x="247" y="15"/>
                  </a:lnTo>
                  <a:lnTo>
                    <a:pt x="247" y="0"/>
                  </a:lnTo>
                  <a:lnTo>
                    <a:pt x="362" y="0"/>
                  </a:lnTo>
                  <a:lnTo>
                    <a:pt x="362" y="15"/>
                  </a:lnTo>
                  <a:close/>
                  <a:moveTo>
                    <a:pt x="190" y="15"/>
                  </a:moveTo>
                  <a:lnTo>
                    <a:pt x="76" y="15"/>
                  </a:lnTo>
                  <a:lnTo>
                    <a:pt x="76" y="0"/>
                  </a:lnTo>
                  <a:lnTo>
                    <a:pt x="190" y="0"/>
                  </a:lnTo>
                  <a:lnTo>
                    <a:pt x="190" y="15"/>
                  </a:lnTo>
                  <a:close/>
                  <a:moveTo>
                    <a:pt x="19" y="15"/>
                  </a:moveTo>
                  <a:lnTo>
                    <a:pt x="7" y="15"/>
                  </a:lnTo>
                  <a:lnTo>
                    <a:pt x="7" y="0"/>
                  </a:lnTo>
                  <a:lnTo>
                    <a:pt x="19" y="0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410" y="91"/>
              <a:ext cx="70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Auxiliary Data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094" y="442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0 w 5857"/>
                <a:gd name="T3" fmla="*/ 681 h 1361"/>
                <a:gd name="T4" fmla="*/ 272 w 5857"/>
                <a:gd name="T5" fmla="*/ 0 h 1361"/>
                <a:gd name="T6" fmla="*/ 5585 w 5857"/>
                <a:gd name="T7" fmla="*/ 0 h 1361"/>
                <a:gd name="T8" fmla="*/ 5857 w 5857"/>
                <a:gd name="T9" fmla="*/ 681 h 1361"/>
                <a:gd name="T10" fmla="*/ 5585 w 5857"/>
                <a:gd name="T11" fmla="*/ 1361 h 1361"/>
                <a:gd name="T12" fmla="*/ 272 w 5857"/>
                <a:gd name="T13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1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094" y="442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272 w 5857"/>
                <a:gd name="T3" fmla="*/ 0 h 1361"/>
                <a:gd name="T4" fmla="*/ 5585 w 5857"/>
                <a:gd name="T5" fmla="*/ 1361 h 1361"/>
                <a:gd name="T6" fmla="*/ 5585 w 5857"/>
                <a:gd name="T7" fmla="*/ 0 h 1361"/>
                <a:gd name="T8" fmla="*/ 272 w 5857"/>
                <a:gd name="T9" fmla="*/ 1361 h 1361"/>
                <a:gd name="T10" fmla="*/ 0 w 5857"/>
                <a:gd name="T11" fmla="*/ 681 h 1361"/>
                <a:gd name="T12" fmla="*/ 272 w 5857"/>
                <a:gd name="T13" fmla="*/ 0 h 1361"/>
                <a:gd name="T14" fmla="*/ 5585 w 5857"/>
                <a:gd name="T15" fmla="*/ 0 h 1361"/>
                <a:gd name="T16" fmla="*/ 5857 w 5857"/>
                <a:gd name="T17" fmla="*/ 681 h 1361"/>
                <a:gd name="T18" fmla="*/ 5585 w 5857"/>
                <a:gd name="T19" fmla="*/ 1361 h 1361"/>
                <a:gd name="T20" fmla="*/ 272 w 5857"/>
                <a:gd name="T21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lnTo>
                    <a:pt x="272" y="0"/>
                  </a:lnTo>
                  <a:moveTo>
                    <a:pt x="5585" y="1361"/>
                  </a:moveTo>
                  <a:lnTo>
                    <a:pt x="5585" y="0"/>
                  </a:lnTo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1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2413" y="457"/>
              <a:ext cx="25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SCF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2602" y="457"/>
              <a:ext cx="8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2637" y="457"/>
              <a:ext cx="40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Sensor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2368" y="564"/>
              <a:ext cx="66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Constant File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2950" y="564"/>
              <a:ext cx="8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108" y="946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0 w 5857"/>
                <a:gd name="T3" fmla="*/ 681 h 1361"/>
                <a:gd name="T4" fmla="*/ 272 w 5857"/>
                <a:gd name="T5" fmla="*/ 0 h 1361"/>
                <a:gd name="T6" fmla="*/ 5585 w 5857"/>
                <a:gd name="T7" fmla="*/ 0 h 1361"/>
                <a:gd name="T8" fmla="*/ 5857 w 5857"/>
                <a:gd name="T9" fmla="*/ 681 h 1361"/>
                <a:gd name="T10" fmla="*/ 5585 w 5857"/>
                <a:gd name="T11" fmla="*/ 1361 h 1361"/>
                <a:gd name="T12" fmla="*/ 272 w 5857"/>
                <a:gd name="T13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1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solidFill>
              <a:srgbClr val="FE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08" y="946"/>
              <a:ext cx="1161" cy="270"/>
            </a:xfrm>
            <a:custGeom>
              <a:avLst/>
              <a:gdLst>
                <a:gd name="T0" fmla="*/ 272 w 5857"/>
                <a:gd name="T1" fmla="*/ 1361 h 1361"/>
                <a:gd name="T2" fmla="*/ 272 w 5857"/>
                <a:gd name="T3" fmla="*/ 0 h 1361"/>
                <a:gd name="T4" fmla="*/ 5585 w 5857"/>
                <a:gd name="T5" fmla="*/ 1361 h 1361"/>
                <a:gd name="T6" fmla="*/ 5585 w 5857"/>
                <a:gd name="T7" fmla="*/ 0 h 1361"/>
                <a:gd name="T8" fmla="*/ 272 w 5857"/>
                <a:gd name="T9" fmla="*/ 1361 h 1361"/>
                <a:gd name="T10" fmla="*/ 0 w 5857"/>
                <a:gd name="T11" fmla="*/ 681 h 1361"/>
                <a:gd name="T12" fmla="*/ 272 w 5857"/>
                <a:gd name="T13" fmla="*/ 0 h 1361"/>
                <a:gd name="T14" fmla="*/ 5585 w 5857"/>
                <a:gd name="T15" fmla="*/ 0 h 1361"/>
                <a:gd name="T16" fmla="*/ 5857 w 5857"/>
                <a:gd name="T17" fmla="*/ 681 h 1361"/>
                <a:gd name="T18" fmla="*/ 5585 w 5857"/>
                <a:gd name="T19" fmla="*/ 1361 h 1361"/>
                <a:gd name="T20" fmla="*/ 272 w 5857"/>
                <a:gd name="T21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57" h="1361">
                  <a:moveTo>
                    <a:pt x="272" y="1361"/>
                  </a:moveTo>
                  <a:lnTo>
                    <a:pt x="272" y="0"/>
                  </a:lnTo>
                  <a:moveTo>
                    <a:pt x="5585" y="1361"/>
                  </a:moveTo>
                  <a:lnTo>
                    <a:pt x="5585" y="0"/>
                  </a:lnTo>
                  <a:moveTo>
                    <a:pt x="272" y="1361"/>
                  </a:moveTo>
                  <a:cubicBezTo>
                    <a:pt x="122" y="1361"/>
                    <a:pt x="0" y="1056"/>
                    <a:pt x="0" y="681"/>
                  </a:cubicBezTo>
                  <a:cubicBezTo>
                    <a:pt x="0" y="305"/>
                    <a:pt x="122" y="0"/>
                    <a:pt x="272" y="0"/>
                  </a:cubicBezTo>
                  <a:lnTo>
                    <a:pt x="5585" y="0"/>
                  </a:lnTo>
                  <a:cubicBezTo>
                    <a:pt x="5735" y="0"/>
                    <a:pt x="5857" y="305"/>
                    <a:pt x="5857" y="681"/>
                  </a:cubicBezTo>
                  <a:cubicBezTo>
                    <a:pt x="5857" y="1056"/>
                    <a:pt x="5735" y="1361"/>
                    <a:pt x="5585" y="1361"/>
                  </a:cubicBezTo>
                  <a:lnTo>
                    <a:pt x="272" y="1361"/>
                  </a:lnTo>
                  <a:close/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232" y="961"/>
              <a:ext cx="105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Satellite Attachment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421" y="1068"/>
              <a:ext cx="65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H="1" flipV="1">
              <a:off x="3261" y="2768"/>
              <a:ext cx="681" cy="6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3934" y="2744"/>
              <a:ext cx="91" cy="60"/>
            </a:xfrm>
            <a:custGeom>
              <a:avLst/>
              <a:gdLst>
                <a:gd name="T0" fmla="*/ 0 w 91"/>
                <a:gd name="T1" fmla="*/ 0 h 60"/>
                <a:gd name="T2" fmla="*/ 91 w 91"/>
                <a:gd name="T3" fmla="*/ 31 h 60"/>
                <a:gd name="T4" fmla="*/ 0 w 91"/>
                <a:gd name="T5" fmla="*/ 60 h 60"/>
                <a:gd name="T6" fmla="*/ 0 w 9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0">
                  <a:moveTo>
                    <a:pt x="0" y="0"/>
                  </a:moveTo>
                  <a:lnTo>
                    <a:pt x="91" y="31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295" y="2206"/>
              <a:ext cx="324" cy="1052"/>
            </a:xfrm>
            <a:custGeom>
              <a:avLst/>
              <a:gdLst>
                <a:gd name="T0" fmla="*/ 0 w 324"/>
                <a:gd name="T1" fmla="*/ 0 h 1052"/>
                <a:gd name="T2" fmla="*/ 324 w 324"/>
                <a:gd name="T3" fmla="*/ 0 h 1052"/>
                <a:gd name="T4" fmla="*/ 324 w 324"/>
                <a:gd name="T5" fmla="*/ 1052 h 1052"/>
                <a:gd name="T6" fmla="*/ 0 w 324"/>
                <a:gd name="T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4" h="1052">
                  <a:moveTo>
                    <a:pt x="0" y="0"/>
                  </a:moveTo>
                  <a:lnTo>
                    <a:pt x="324" y="0"/>
                  </a:lnTo>
                  <a:lnTo>
                    <a:pt x="324" y="1052"/>
                  </a:lnTo>
                  <a:lnTo>
                    <a:pt x="0" y="1052"/>
                  </a:lnTo>
                </a:path>
              </a:pathLst>
            </a:custGeom>
            <a:noFill/>
            <a:ln w="222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V="1">
              <a:off x="2755" y="3295"/>
              <a:ext cx="36" cy="35"/>
            </a:xfrm>
            <a:prstGeom prst="line">
              <a:avLst/>
            </a:prstGeom>
            <a:noFill/>
            <a:ln w="4763" cap="rnd">
              <a:solidFill>
                <a:srgbClr val="82A0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2827" y="3225"/>
              <a:ext cx="34" cy="33"/>
            </a:xfrm>
            <a:prstGeom prst="line">
              <a:avLst/>
            </a:prstGeom>
            <a:noFill/>
            <a:ln w="4763" cap="rnd">
              <a:solidFill>
                <a:srgbClr val="82A0B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02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xxy</dc:creator>
  <cp:lastModifiedBy>xxy</cp:lastModifiedBy>
  <cp:revision>2</cp:revision>
  <dcterms:created xsi:type="dcterms:W3CDTF">2022-04-05T14:40:12Z</dcterms:created>
  <dcterms:modified xsi:type="dcterms:W3CDTF">2022-04-05T14:40:59Z</dcterms:modified>
</cp:coreProperties>
</file>