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7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8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8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3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8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8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5E4A-1766-487A-BF0C-DD68C9D7E8D5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8533-2D29-4448-A04F-6272F62D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9" y="-32657"/>
            <a:ext cx="11865529" cy="68906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0" y="4492170"/>
            <a:ext cx="2435679" cy="1655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This is how the page looks like when it first loads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2104570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User Manual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4949" y="1061357"/>
            <a:ext cx="4041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Links that open the tables</a:t>
            </a:r>
            <a:endParaRPr lang="ru-RU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620986" y="1246023"/>
            <a:ext cx="693963" cy="6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8071" y="4242721"/>
            <a:ext cx="30942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Clocks show real-life time from</a:t>
            </a:r>
          </a:p>
          <a:p>
            <a:r>
              <a:rPr lang="en-US" dirty="0" smtClean="0"/>
              <a:t>Three Canadian cities: Ottawa, Calgary, Vancouver </a:t>
            </a:r>
            <a:endParaRPr lang="ru-RU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2445203" y="3502479"/>
            <a:ext cx="273504" cy="7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5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t="4858" r="867" b="1509"/>
          <a:stretch/>
        </p:blipFill>
        <p:spPr>
          <a:xfrm>
            <a:off x="171450" y="153042"/>
            <a:ext cx="11144250" cy="6693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1" y="77639"/>
            <a:ext cx="4125685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The page after clicking the “Teams” link</a:t>
            </a:r>
            <a:endParaRPr lang="ru-RU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08614" y="693964"/>
            <a:ext cx="4286250" cy="30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713" y="4959599"/>
            <a:ext cx="22229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Statistics for the table</a:t>
            </a:r>
            <a:endParaRPr lang="ru-RU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1305171" y="4173827"/>
            <a:ext cx="72363" cy="78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1229" y="4330887"/>
            <a:ext cx="3869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Links to manipulate the data </a:t>
            </a:r>
            <a:endParaRPr lang="ru-RU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714750" y="4428859"/>
            <a:ext cx="1216479" cy="8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8801100" y="4059527"/>
            <a:ext cx="930729" cy="4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8801100" y="4059527"/>
            <a:ext cx="1983921" cy="4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8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" y="15557"/>
            <a:ext cx="11661321" cy="68424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79" y="1271361"/>
            <a:ext cx="1864179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dirty="0" smtClean="0"/>
              <a:t>Update form after clicking an “Update” link</a:t>
            </a:r>
            <a:endParaRPr lang="ru-RU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5271" y="2612571"/>
            <a:ext cx="906236" cy="158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5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9068" r="81303"/>
          <a:stretch/>
        </p:blipFill>
        <p:spPr>
          <a:xfrm>
            <a:off x="-1" y="432707"/>
            <a:ext cx="1951265" cy="64252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t="30601" r="78903" b="30785"/>
          <a:stretch/>
        </p:blipFill>
        <p:spPr>
          <a:xfrm>
            <a:off x="81641" y="1853294"/>
            <a:ext cx="1845130" cy="240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93" y="4857072"/>
            <a:ext cx="1749878" cy="109469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000" dirty="0" smtClean="0"/>
              <a:t>Search form that searches through the table </a:t>
            </a:r>
            <a:endParaRPr lang="ru-RU" sz="2000" dirty="0"/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>
          <a:xfrm flipH="1" flipV="1">
            <a:off x="620486" y="1624693"/>
            <a:ext cx="431346" cy="323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9" t="15831" r="2665" b="4418"/>
          <a:stretch/>
        </p:blipFill>
        <p:spPr>
          <a:xfrm>
            <a:off x="2571751" y="1054153"/>
            <a:ext cx="9315982" cy="5558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20786" y="571500"/>
            <a:ext cx="37714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Table after the search for “Vancouver”</a:t>
            </a:r>
            <a:endParaRPr lang="ru-RU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65914" y="971550"/>
            <a:ext cx="506186" cy="100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975631" y="756166"/>
            <a:ext cx="2045155" cy="43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User Manual</vt:lpstr>
      <vt:lpstr>The page after clicking the “Teams” link</vt:lpstr>
      <vt:lpstr>Update form after clicking an “Update” link</vt:lpstr>
      <vt:lpstr>Search form that searches through the table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surface</dc:creator>
  <cp:lastModifiedBy>surface</cp:lastModifiedBy>
  <cp:revision>4</cp:revision>
  <dcterms:created xsi:type="dcterms:W3CDTF">2018-08-02T17:42:18Z</dcterms:created>
  <dcterms:modified xsi:type="dcterms:W3CDTF">2018-08-02T18:00:52Z</dcterms:modified>
</cp:coreProperties>
</file>