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72" r:id="rId5"/>
    <p:sldId id="273" r:id="rId6"/>
    <p:sldId id="269" r:id="rId7"/>
    <p:sldId id="271" r:id="rId8"/>
    <p:sldId id="270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774A3-38F4-47C2-BD1F-E46A489CF4A2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C2CAF-8588-4439-BCC1-838C59AEC2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6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580-64D2-4B76-B591-C5473F982823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1CE-075E-473B-91EC-3DA1EBD05549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88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E34D-3B68-4795-96F2-FD03EE03A76F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48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F3C6-A689-4502-9F43-449C2BBFFD40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65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01207-BD96-495C-B22D-90A9CDE64D4D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6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5633-991D-444E-B562-B23E410BDD6A}" type="datetime1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EDA9-7E09-44A5-85AE-F505599743D6}" type="datetime1">
              <a:rPr lang="fr-FR" smtClean="0"/>
              <a:t>20/11/2022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62449-823F-4317-AEDB-38B69A20922B}" type="datetime1">
              <a:rPr lang="fr-FR" smtClean="0"/>
              <a:t>20/11/2022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0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D290-5A1E-4594-ACC2-3D4DDA00D310}" type="datetime1">
              <a:rPr lang="fr-FR" smtClean="0"/>
              <a:t>20/11/2022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08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18323-7850-41E2-91C4-294E7B72F05E}" type="datetime1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8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E515-910C-40A3-A03C-4734CA8F7219}" type="datetime1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9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AD1071-4DAA-4BD9-945D-51A49DCBDACD}" type="datetime1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B460250-132E-47B3-835F-8C1BCF0D91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rben.info/vous-proteger-de-lespionnage-industriel-cest-bien-vous-assurer-que-vos-partenaires-le-sont-aussi-cest-mieux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F56B7A0C-5774-BD71-AB9B-F6717789EC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7580" y="3248608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4C8372D-C71B-190F-DDD1-21B1AF24BF20}"/>
              </a:ext>
            </a:extLst>
          </p:cNvPr>
          <p:cNvSpPr txBox="1"/>
          <p:nvPr/>
        </p:nvSpPr>
        <p:spPr>
          <a:xfrm>
            <a:off x="1898074" y="694063"/>
            <a:ext cx="8395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Projet de réalisation d’un plan d’implémentation pour assurer la migration vers la nouvelle architecture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B95302-1948-7DD4-4610-4ECA3EAD1848}"/>
              </a:ext>
            </a:extLst>
          </p:cNvPr>
          <p:cNvSpPr txBox="1"/>
          <p:nvPr/>
        </p:nvSpPr>
        <p:spPr>
          <a:xfrm>
            <a:off x="9632372" y="5636004"/>
            <a:ext cx="242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Wilfried DALLEAU</a:t>
            </a:r>
            <a:br>
              <a:rPr lang="fr-FR" b="1" dirty="0"/>
            </a:br>
            <a:r>
              <a:rPr lang="fr-FR" b="1" dirty="0"/>
              <a:t>Architecte logiciel</a:t>
            </a:r>
          </a:p>
        </p:txBody>
      </p:sp>
    </p:spTree>
    <p:extLst>
      <p:ext uri="{BB962C8B-B14F-4D97-AF65-F5344CB8AC3E}">
        <p14:creationId xmlns:p14="http://schemas.microsoft.com/office/powerpoint/2010/main" val="245597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0AEA36C7-CCC1-50EE-7242-FA053D38EA8F}"/>
              </a:ext>
            </a:extLst>
          </p:cNvPr>
          <p:cNvSpPr txBox="1">
            <a:spLocks/>
          </p:cNvSpPr>
          <p:nvPr/>
        </p:nvSpPr>
        <p:spPr>
          <a:xfrm>
            <a:off x="1066800" y="1417320"/>
            <a:ext cx="10058400" cy="4023360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ctr">
              <a:buFont typeface="Calibri" pitchFamily="34" charset="0"/>
              <a:buNone/>
            </a:pPr>
            <a:r>
              <a:rPr lang="fr-FR" sz="8800" b="1" spc="-5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MERCI</a:t>
            </a:r>
            <a:endParaRPr lang="fr-FR" sz="4400" b="1" spc="-5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EBB1A6-6BE5-9FE4-D327-8EC669B1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07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2FFF-9946-5386-809A-24AA943CDFA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solidFill>
                  <a:srgbClr val="00B0F0"/>
                </a:solidFill>
              </a:rPr>
              <a:t>Sommaire 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B8632-6BC6-51BC-60B3-D186BDE5F876}"/>
              </a:ext>
            </a:extLst>
          </p:cNvPr>
          <p:cNvSpPr txBox="1">
            <a:spLocks/>
          </p:cNvSpPr>
          <p:nvPr/>
        </p:nvSpPr>
        <p:spPr>
          <a:xfrm>
            <a:off x="554975" y="1661668"/>
            <a:ext cx="11380424" cy="38247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contexte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Analyse de faisabilité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La feuille de route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Le plan de mise en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400" b="1" dirty="0"/>
              <a:t>Questions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AF9CBF-C28C-ABF3-4457-5520E3A1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Le contexte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17E0E3-EA36-C8BD-B7CC-5DB0C3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AF9E0F-C0D3-5150-62AA-3094F5C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REP’Aero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7DBAE8-AA06-0181-9FA1-1AFA0D5A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4</a:t>
            </a:fld>
            <a:endParaRPr lang="fr-FR"/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847422F-FAB9-3644-B190-81CB857709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1071" y="2574839"/>
            <a:ext cx="2556840" cy="28003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FC6315-8102-6613-22C1-C9B06E93463A}"/>
              </a:ext>
            </a:extLst>
          </p:cNvPr>
          <p:cNvSpPr txBox="1"/>
          <p:nvPr/>
        </p:nvSpPr>
        <p:spPr>
          <a:xfrm>
            <a:off x="1289784" y="2098307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entreprise de maintenance de pièce aéronautique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1F97081-41CF-1581-7E9B-70AE00CFDE31}"/>
              </a:ext>
            </a:extLst>
          </p:cNvPr>
          <p:cNvSpPr txBox="1"/>
          <p:nvPr/>
        </p:nvSpPr>
        <p:spPr>
          <a:xfrm>
            <a:off x="508533" y="3244329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Basé dans le Sud-Ouest de la France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C96DF84-B0E6-7D76-BB6A-3A8C5749CF4A}"/>
              </a:ext>
            </a:extLst>
          </p:cNvPr>
          <p:cNvSpPr txBox="1"/>
          <p:nvPr/>
        </p:nvSpPr>
        <p:spPr>
          <a:xfrm>
            <a:off x="516937" y="4390351"/>
            <a:ext cx="603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Chiffre d’affaire de 320 000 euros</a:t>
            </a:r>
          </a:p>
        </p:txBody>
      </p:sp>
      <p:pic>
        <p:nvPicPr>
          <p:cNvPr id="15" name="Image 14" descr="Une image contenant intérieur, plancher, avion, plafond&#10;&#10;Description générée automatiquement">
            <a:extLst>
              <a:ext uri="{FF2B5EF4-FFF2-40B4-BE49-F238E27FC236}">
                <a16:creationId xmlns:a16="http://schemas.microsoft.com/office/drawing/2014/main" id="{E16BCA15-2B64-FD97-A474-05AA7AB6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01433" y="1793990"/>
            <a:ext cx="3054247" cy="229303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DECCDA6-5B88-9C0E-33F5-00D81DD08558}"/>
              </a:ext>
            </a:extLst>
          </p:cNvPr>
          <p:cNvSpPr txBox="1"/>
          <p:nvPr/>
        </p:nvSpPr>
        <p:spPr>
          <a:xfrm>
            <a:off x="979517" y="5536372"/>
            <a:ext cx="192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salariés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A9FCE2-F661-4C12-4726-1361A3D92327}"/>
              </a:ext>
            </a:extLst>
          </p:cNvPr>
          <p:cNvSpPr txBox="1"/>
          <p:nvPr/>
        </p:nvSpPr>
        <p:spPr>
          <a:xfrm>
            <a:off x="3535192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CEO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49ACFC-27A2-2518-AB5E-76A01BB26C18}"/>
              </a:ext>
            </a:extLst>
          </p:cNvPr>
          <p:cNvSpPr txBox="1"/>
          <p:nvPr/>
        </p:nvSpPr>
        <p:spPr>
          <a:xfrm>
            <a:off x="4926210" y="5582596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RSI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4493E1E-D1BC-A75E-26A7-FAB83A5FE030}"/>
              </a:ext>
            </a:extLst>
          </p:cNvPr>
          <p:cNvSpPr txBox="1"/>
          <p:nvPr/>
        </p:nvSpPr>
        <p:spPr>
          <a:xfrm>
            <a:off x="6317228" y="5582539"/>
            <a:ext cx="198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chef techniciens de maintenance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BFF20C-129B-66E1-45F6-148FE1987E74}"/>
              </a:ext>
            </a:extLst>
          </p:cNvPr>
          <p:cNvSpPr txBox="1"/>
          <p:nvPr/>
        </p:nvSpPr>
        <p:spPr>
          <a:xfrm>
            <a:off x="8934735" y="5582596"/>
            <a:ext cx="227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 techniciens de maintenance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D30B08-155C-818B-1ADE-A5FAFD07145B}"/>
              </a:ext>
            </a:extLst>
          </p:cNvPr>
          <p:cNvSpPr txBox="1"/>
          <p:nvPr/>
        </p:nvSpPr>
        <p:spPr>
          <a:xfrm>
            <a:off x="6862813" y="4317883"/>
            <a:ext cx="45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Avions de transport commerciaux ou business</a:t>
            </a:r>
          </a:p>
        </p:txBody>
      </p:sp>
    </p:spTree>
    <p:extLst>
      <p:ext uri="{BB962C8B-B14F-4D97-AF65-F5344CB8AC3E}">
        <p14:creationId xmlns:p14="http://schemas.microsoft.com/office/powerpoint/2010/main" val="25902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02CCE0-135F-87A2-62BC-5843C623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projet, une nécessité technique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3C2386-62CF-28EE-EC69-2DDFB06A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253674-7C36-8B6B-7DF8-BEF109692C17}"/>
              </a:ext>
            </a:extLst>
          </p:cNvPr>
          <p:cNvSpPr txBox="1"/>
          <p:nvPr/>
        </p:nvSpPr>
        <p:spPr>
          <a:xfrm>
            <a:off x="1097280" y="2618071"/>
            <a:ext cx="280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Perte d’un client historique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E83AAB-5DB7-722C-47BB-CFFE275DE868}"/>
              </a:ext>
            </a:extLst>
          </p:cNvPr>
          <p:cNvSpPr txBox="1"/>
          <p:nvPr/>
        </p:nvSpPr>
        <p:spPr>
          <a:xfrm>
            <a:off x="4745255" y="2127183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Lenteur technique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8596BA-ACFA-A508-E129-0B9CD4340D40}"/>
              </a:ext>
            </a:extLst>
          </p:cNvPr>
          <p:cNvSpPr txBox="1"/>
          <p:nvPr/>
        </p:nvSpPr>
        <p:spPr>
          <a:xfrm>
            <a:off x="4745255" y="2669406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et suivi client difficile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1A257B-15F0-255F-DB06-A4F2FB22B2AF}"/>
              </a:ext>
            </a:extLst>
          </p:cNvPr>
          <p:cNvSpPr txBox="1"/>
          <p:nvPr/>
        </p:nvSpPr>
        <p:spPr>
          <a:xfrm>
            <a:off x="4745255" y="3244334"/>
            <a:ext cx="34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Aucune interconnexion entre outils</a:t>
            </a:r>
          </a:p>
        </p:txBody>
      </p:sp>
    </p:spTree>
    <p:extLst>
      <p:ext uri="{BB962C8B-B14F-4D97-AF65-F5344CB8AC3E}">
        <p14:creationId xmlns:p14="http://schemas.microsoft.com/office/powerpoint/2010/main" val="108684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L’architecture actuelle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6B30BB-6C95-8DCE-D613-0EAD1288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50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nouvelle architecture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285540-6AE4-37DE-1847-88B2CBEF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2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69D22E0-DA2B-5AE2-3F2C-EA457FF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La Transition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433307A-B94A-9D9B-5E2F-A0EA21948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REP’AERO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E3020-E40C-7A38-F476-6C1F083F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5">
            <a:extLst>
              <a:ext uri="{FF2B5EF4-FFF2-40B4-BE49-F238E27FC236}">
                <a16:creationId xmlns:a16="http://schemas.microsoft.com/office/drawing/2014/main" id="{67707F07-DCEF-29A3-3493-B4C86C6F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4400" b="1" dirty="0">
                <a:solidFill>
                  <a:srgbClr val="00B0F0"/>
                </a:solidFill>
              </a:rPr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3F29D-EAA9-551D-1999-75CBDEA2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9A9007-3A7D-0644-84FE-1A927E39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60250-132E-47B3-835F-8C1BCF0D91F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92126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5297</TotalTime>
  <Words>128</Words>
  <Application>Microsoft Office PowerPoint</Application>
  <PresentationFormat>Grand écran</PresentationFormat>
  <Paragraphs>42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  <vt:lpstr>Le contexte</vt:lpstr>
      <vt:lpstr>Présentation de REP’Aero</vt:lpstr>
      <vt:lpstr>Le projet, une nécessité technique</vt:lpstr>
      <vt:lpstr>L’architecture actuelle</vt:lpstr>
      <vt:lpstr>La nouvelle architecture</vt:lpstr>
      <vt:lpstr>La Transition</vt:lpstr>
      <vt:lpstr>Des questions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 Dalleau</dc:creator>
  <cp:lastModifiedBy>Wilfried Dalleau</cp:lastModifiedBy>
  <cp:revision>37</cp:revision>
  <dcterms:created xsi:type="dcterms:W3CDTF">2022-09-02T09:07:50Z</dcterms:created>
  <dcterms:modified xsi:type="dcterms:W3CDTF">2022-11-20T12:55:40Z</dcterms:modified>
</cp:coreProperties>
</file>