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9" r:id="rId5"/>
    <p:sldId id="271" r:id="rId6"/>
    <p:sldId id="270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25/09/2022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7E34-FB9B-4B62-A2BD-2ED3C3DF87E0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3B91-26F4-4C68-8380-85369F7CA5EF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B8DB-F9B5-4D8B-93A1-82359EAA4EBE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8E29-5F07-48AD-B6AD-7C6274329757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73F2-2D5D-4478-A412-FF46C976B03D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7276-A18B-4093-AF8C-D4DB453A2A7B}" type="datetime1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012E-0C89-4020-AF16-CA95492B5F17}" type="datetime1">
              <a:rPr lang="fr-FR" smtClean="0"/>
              <a:t>25/09/2022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542-CFDC-42A6-9B53-29566E7FACE8}" type="datetime1">
              <a:rPr lang="fr-FR" smtClean="0"/>
              <a:t>25/09/2022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CB0E-7E35-4BE5-A5AE-EAA8B57F83CA}" type="datetime1">
              <a:rPr lang="fr-FR" smtClean="0"/>
              <a:t>25/09/2022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C545F4-A38C-4111-8E6F-E3FBB7170728}" type="datetime1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6229-6A8F-4859-8C46-13560F191DB6}" type="datetime1">
              <a:rPr lang="fr-FR" smtClean="0"/>
              <a:t>25/09/2022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38C54-C196-41BA-9840-C9FE1D1CD36F}" type="datetime1">
              <a:rPr lang="fr-FR" smtClean="0"/>
              <a:t>25/09/2022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L’architecture actuelle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nouvelle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transition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AA6D4C-966F-549C-5F7F-39FDD4B4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3F7B-CA42-4A7F-BE47-9592B687BBAE}" type="datetime1">
              <a:rPr lang="fr-FR" smtClean="0"/>
              <a:t>25/09/2022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8D1F1-E0E1-AFB4-216B-082D03D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00E8-47DC-4785-8041-8DB305D2E738}" type="datetime1">
              <a:rPr lang="fr-FR" smtClean="0"/>
              <a:t>25/09/2022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8D1F1-E0E1-AFB4-216B-082D03D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00E8-47DC-4785-8041-8DB305D2E738}" type="datetime1">
              <a:rPr lang="fr-FR" smtClean="0"/>
              <a:t>25/09/2022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8D1F1-E0E1-AFB4-216B-082D03D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00E8-47DC-4785-8041-8DB305D2E738}" type="datetime1">
              <a:rPr lang="fr-FR" smtClean="0"/>
              <a:t>25/09/2022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Transition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8D1F1-E0E1-AFB4-216B-082D03D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00E8-47DC-4785-8041-8DB305D2E738}" type="datetime1">
              <a:rPr lang="fr-FR" smtClean="0"/>
              <a:t>25/09/2022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F411D-F79A-BB61-B692-6A4B4FAF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B04D-0606-475C-A929-D2B475C53DC3}" type="datetime1">
              <a:rPr lang="fr-FR" smtClean="0"/>
              <a:t>25/09/2022</a:t>
            </a:fld>
            <a:endParaRPr lang="fr-FR" dirty="0"/>
          </a:p>
        </p:txBody>
      </p:sp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31F7D-6880-F239-381B-2E6244DC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4505-7D92-4381-8682-D9B8DFE0A44D}" type="datetime1">
              <a:rPr lang="fr-FR" smtClean="0"/>
              <a:t>25/09/2022</a:t>
            </a:fld>
            <a:endParaRPr lang="fr-FR" dirty="0"/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5228</TotalTime>
  <Words>55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  <vt:lpstr>Le contexte</vt:lpstr>
      <vt:lpstr>L’architecture actuelle</vt:lpstr>
      <vt:lpstr>La nouvelle architecture</vt:lpstr>
      <vt:lpstr>La Transition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34</cp:revision>
  <dcterms:created xsi:type="dcterms:W3CDTF">2022-09-02T09:07:50Z</dcterms:created>
  <dcterms:modified xsi:type="dcterms:W3CDTF">2022-09-25T10:29:24Z</dcterms:modified>
</cp:coreProperties>
</file>