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2573-978C-6A73-D7E6-78767BD88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083B4-DE39-A641-9B90-48DFFBA1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8EAA4-1762-91C7-88A7-369832F3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86692-2979-6858-C233-9651CBC3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6DF42-B969-4055-A1DA-00D90CAB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9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C3CD-13D5-884C-D61F-034DFB22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D5F6-9C69-95BA-9129-36636739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6E983-ED5A-5BE5-40D0-F5BCB78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6639E-EF9B-514B-B48D-B3D02D3A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77BCB-214C-6BC2-67AB-60DC881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07259-2087-D294-C5C9-C7592D75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379D3-3C7F-47EC-7A63-729DF0679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F8737-0E08-2068-14AA-914092E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5044D-0D4D-1E69-A412-7D99E277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E511-6163-FAEE-1B4D-75698AB2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DC2A-1B74-2056-588F-ACC57E94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96DCF-1651-074F-8006-4207B051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757E9-7F1B-98A9-8781-D0D614B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95A8F-9BA9-E901-7D1E-EF2CBC2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E2278-A8B7-58A9-06A2-24FAC0F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A695-7CB1-C98E-BB33-BB9B7617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9784D-7306-EF59-8926-F1FB0647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C628-FAB4-2A2C-8AC7-8C5EFF2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CFA95-9A2E-5D83-0530-F7282BD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96A0-DCEE-39A3-B7A8-6ACBA87F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610EA-B0E4-80EC-79EC-2511FA9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F7192-9AB0-07C5-02CD-E8CD36751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D61D3-FBB0-701F-87B4-D0ABC7FF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C8F02-5545-E3CE-C812-A785E2DA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8A4A2-A856-E85F-84F2-B9034E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08D3-CE4A-454F-1FC2-88C15A6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8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8F1E-9D96-3DDE-5432-5D14CBEF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C1F23-B4AE-C190-DD17-B23A5E7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CF6F0-5D94-F00A-416A-F594B477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1C736-A0D4-6157-E765-4CA1B412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6A69E-44B9-E696-C0C8-E6C3F8810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2E14E-7EC9-1108-EF87-90B41FC6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D6DCE-85CF-B53B-B9BA-145FAC42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0DB66-E48B-7D4F-6086-CFC6176B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E49D9-C799-00C8-A570-58972E3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43E6ED-3EF4-3A67-0C14-2DDD5070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289F7-3383-4513-A9FA-9A403B9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394D9-D734-22BC-DDA9-FDFB56F3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9E61A-CC4F-B637-BFDA-A52CB09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D97BB-747E-A50A-6F38-59A6E28C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B6F43-0CB5-FD31-340C-A26E4FC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5704-9660-4F58-B21D-E15F254F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FD8F0-4D35-0941-2B4E-912E9CD2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66E3C-6935-1C77-7A87-63BBDE12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CB381-156A-0F83-AC81-052D8B15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CED58-A76A-C6D4-EEBA-4CC0FE5A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6F64F-19F5-E056-8780-5FD19A70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8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1A879-839B-2FA9-07F5-7A2BDFDA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E82D5-60D6-FF7B-49AA-D8132AA52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DD69F-3D83-198F-FC89-DBA5DD5C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C378B-2DCB-83D2-5292-9FD717A3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ADFEC-F7D6-2B0B-FA44-AF8549D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0DF38-4B7D-E06A-D2A0-8A192AFD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73DE4-16F3-24B2-6E61-DF9F097F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01389-B435-7F08-67E5-3BDD8343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48DB5-FFD3-21EC-5677-3F83DDF3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1D16-AE4A-4BC6-85EC-7065EAA884A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323B8-EC69-D761-334B-0A2773908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0CD4-2919-0CA1-5BAF-F20C78027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C753-4027-4A82-8F24-64A6CAF4F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?first_category_id=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acw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dotcpp.com/oj/lanqia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sdn.net/weixin_51624761?type=bl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4BF7-EA1B-365D-84B2-9C5B4520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618"/>
            <a:ext cx="9144000" cy="1427163"/>
          </a:xfrm>
        </p:spPr>
        <p:txBody>
          <a:bodyPr/>
          <a:lstStyle/>
          <a:p>
            <a:r>
              <a:rPr lang="zh-CN" altLang="en-US" b="1" dirty="0"/>
              <a:t>蓝桥杯经验分享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7D839-2F7B-987A-EBC2-6AB489A2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7799"/>
            <a:ext cx="9144000" cy="921324"/>
          </a:xfrm>
        </p:spPr>
        <p:txBody>
          <a:bodyPr/>
          <a:lstStyle/>
          <a:p>
            <a:r>
              <a:rPr lang="zh-CN" altLang="en-US" dirty="0"/>
              <a:t>主讲人：王子含</a:t>
            </a:r>
            <a:endParaRPr lang="en-US" altLang="zh-CN" dirty="0"/>
          </a:p>
          <a:p>
            <a:r>
              <a:rPr lang="zh-CN" altLang="en-US" dirty="0"/>
              <a:t>班级：</a:t>
            </a:r>
            <a:r>
              <a:rPr lang="en-US" altLang="zh-CN" dirty="0"/>
              <a:t>20</a:t>
            </a:r>
            <a:r>
              <a:rPr lang="zh-CN" altLang="en-US" dirty="0"/>
              <a:t>级软件工程三班</a:t>
            </a:r>
          </a:p>
        </p:txBody>
      </p:sp>
    </p:spTree>
    <p:extLst>
      <p:ext uri="{BB962C8B-B14F-4D97-AF65-F5344CB8AC3E}">
        <p14:creationId xmlns:p14="http://schemas.microsoft.com/office/powerpoint/2010/main" val="1557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为什么要打蓝桥杯？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以赛促学，提高实践能力</a:t>
            </a:r>
            <a:endParaRPr lang="en-US" altLang="zh-CN" dirty="0"/>
          </a:p>
          <a:p>
            <a:r>
              <a:rPr lang="zh-CN" altLang="en-US" dirty="0"/>
              <a:t>加量化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BAF613-EF66-B13F-DD43-D03B93D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38" y="2910224"/>
            <a:ext cx="5547841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为什么要打蓝桥杯？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相比其他比赛来说更容易获奖（国奖、省奖）</a:t>
            </a:r>
            <a:endParaRPr lang="en-US" altLang="zh-CN" dirty="0"/>
          </a:p>
          <a:p>
            <a:r>
              <a:rPr lang="zh-CN" altLang="en-US" dirty="0"/>
              <a:t>用来推免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CBBE2C-C9BE-33A0-CE4D-9CA6AAFB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" y="2799925"/>
            <a:ext cx="4893995" cy="36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蓝桥杯赛道介绍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软件赛：</a:t>
            </a:r>
            <a:endParaRPr lang="en-US" altLang="zh-CN" b="1" dirty="0"/>
          </a:p>
          <a:p>
            <a:r>
              <a:rPr lang="en-US" altLang="zh-CN" dirty="0"/>
              <a:t>C++ </a:t>
            </a:r>
            <a:r>
              <a:rPr lang="zh-CN" altLang="en-US" dirty="0"/>
              <a:t>研究生组 </a:t>
            </a:r>
            <a:r>
              <a:rPr lang="en-US" altLang="zh-CN" dirty="0"/>
              <a:t>A</a:t>
            </a:r>
            <a:r>
              <a:rPr lang="zh-CN" altLang="en-US" dirty="0"/>
              <a:t>组</a:t>
            </a:r>
            <a:r>
              <a:rPr lang="en-US" altLang="zh-CN" dirty="0"/>
              <a:t>(985</a:t>
            </a:r>
            <a:r>
              <a:rPr lang="zh-CN" altLang="en-US" dirty="0"/>
              <a:t>，</a:t>
            </a:r>
            <a:r>
              <a:rPr lang="en-US" altLang="zh-CN" dirty="0"/>
              <a:t>211</a:t>
            </a:r>
            <a:r>
              <a:rPr lang="zh-CN" altLang="en-US" dirty="0"/>
              <a:t>高校</a:t>
            </a:r>
            <a:r>
              <a:rPr lang="en-US" altLang="zh-CN" dirty="0"/>
              <a:t>) B</a:t>
            </a:r>
            <a:r>
              <a:rPr lang="zh-CN" altLang="en-US" dirty="0"/>
              <a:t>组</a:t>
            </a:r>
            <a:r>
              <a:rPr lang="en-US" altLang="zh-CN" dirty="0"/>
              <a:t>(</a:t>
            </a:r>
            <a:r>
              <a:rPr lang="zh-CN" altLang="en-US" dirty="0"/>
              <a:t>双非</a:t>
            </a:r>
            <a:r>
              <a:rPr lang="en-US" altLang="zh-CN" dirty="0"/>
              <a:t>) C</a:t>
            </a:r>
            <a:r>
              <a:rPr lang="zh-CN" altLang="en-US" dirty="0"/>
              <a:t>组</a:t>
            </a:r>
            <a:r>
              <a:rPr lang="en-US" altLang="zh-CN" dirty="0"/>
              <a:t>(</a:t>
            </a:r>
            <a:r>
              <a:rPr lang="zh-CN" altLang="en-US" dirty="0"/>
              <a:t>高职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Web  </a:t>
            </a:r>
            <a:r>
              <a:rPr lang="zh-CN" altLang="en-US" dirty="0"/>
              <a:t>大学组 高职组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电子赛：</a:t>
            </a:r>
            <a:endParaRPr lang="en-US" altLang="zh-CN" b="1" dirty="0"/>
          </a:p>
          <a:p>
            <a:r>
              <a:rPr lang="zh-CN" altLang="en-US" dirty="0"/>
              <a:t>单片机</a:t>
            </a:r>
            <a:endParaRPr lang="en-US" altLang="zh-CN" dirty="0"/>
          </a:p>
          <a:p>
            <a:r>
              <a:rPr lang="zh-CN" altLang="en-US" dirty="0"/>
              <a:t>嵌入式</a:t>
            </a:r>
            <a:endParaRPr lang="en-US" altLang="zh-CN" dirty="0"/>
          </a:p>
          <a:p>
            <a:r>
              <a:rPr lang="en-US" altLang="zh-CN" dirty="0"/>
              <a:t>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蓝桥杯赛制介绍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/>
          <a:p>
            <a:r>
              <a:rPr lang="zh-CN" altLang="en-US" dirty="0"/>
              <a:t>比赛时间</a:t>
            </a:r>
            <a:r>
              <a:rPr lang="en-US" altLang="zh-CN" dirty="0"/>
              <a:t>4h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00-13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道填空，</a:t>
            </a:r>
            <a:r>
              <a:rPr lang="en-US" altLang="zh-CN" dirty="0"/>
              <a:t>8</a:t>
            </a:r>
            <a:r>
              <a:rPr lang="zh-CN" altLang="en-US" dirty="0"/>
              <a:t>道编程大题（</a:t>
            </a:r>
            <a:r>
              <a:rPr lang="en-US" altLang="zh-CN" dirty="0"/>
              <a:t>2022</a:t>
            </a:r>
            <a:r>
              <a:rPr lang="zh-CN" altLang="en-US" dirty="0"/>
              <a:t>，</a:t>
            </a:r>
            <a:r>
              <a:rPr lang="en-US" altLang="zh-CN" dirty="0"/>
              <a:t>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分为两个赛程，</a:t>
            </a:r>
            <a:r>
              <a:rPr lang="en-US" altLang="zh-CN" dirty="0"/>
              <a:t>4</a:t>
            </a:r>
            <a:r>
              <a:rPr lang="zh-CN" altLang="en-US" dirty="0"/>
              <a:t>月份各省省赛，省一进国赛，</a:t>
            </a:r>
            <a:r>
              <a:rPr lang="en-US" altLang="zh-CN" dirty="0"/>
              <a:t>6</a:t>
            </a:r>
            <a:r>
              <a:rPr lang="zh-CN" altLang="en-US" dirty="0"/>
              <a:t>月份国赛</a:t>
            </a:r>
            <a:endParaRPr lang="en-US" altLang="zh-CN" dirty="0"/>
          </a:p>
          <a:p>
            <a:r>
              <a:rPr lang="en-US" altLang="zh-CN" dirty="0"/>
              <a:t>OI</a:t>
            </a:r>
            <a:r>
              <a:rPr lang="zh-CN" altLang="en-US" dirty="0"/>
              <a:t>赛制：每道题提交之后都没有任何反馈，每道题都有多个测试点，根据每道题通过的测试点的数量获得相应的分数。每道题不限制提交次数，如果提交错误没有任何惩罚，仅以最后一次提交为准。比赛过程中看不到实时排名，赛后按照总得分来排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需要学习的算法（包括但不仅于此）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6"/>
            <a:ext cx="10515600" cy="5282119"/>
          </a:xfrm>
        </p:spPr>
        <p:txBody>
          <a:bodyPr/>
          <a:lstStyle/>
          <a:p>
            <a:r>
              <a:rPr lang="zh-CN" altLang="en-US" b="1" dirty="0"/>
              <a:t>基础算法：</a:t>
            </a:r>
            <a:r>
              <a:rPr lang="zh-CN" altLang="en-US" dirty="0"/>
              <a:t>归并、前缀和与差分（一维二维）、二分、双指针、位运算、</a:t>
            </a:r>
            <a:r>
              <a:rPr lang="en-US" altLang="zh-CN" dirty="0"/>
              <a:t>RMQ……</a:t>
            </a:r>
          </a:p>
          <a:p>
            <a:r>
              <a:rPr lang="zh-CN" altLang="en-US" b="1" dirty="0"/>
              <a:t>数据结构：</a:t>
            </a:r>
            <a:r>
              <a:rPr lang="zh-CN" altLang="en-US" dirty="0"/>
              <a:t>栈、队列、并查集、堆（优先队列）、</a:t>
            </a:r>
            <a:r>
              <a:rPr lang="en-US" altLang="zh-CN" dirty="0"/>
              <a:t>KMP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  <a:r>
              <a:rPr lang="zh-CN" altLang="en-US" dirty="0"/>
              <a:t>表</a:t>
            </a:r>
            <a:r>
              <a:rPr lang="en-US" altLang="zh-CN" dirty="0"/>
              <a:t>……</a:t>
            </a:r>
          </a:p>
          <a:p>
            <a:r>
              <a:rPr lang="zh-CN" altLang="en-US" b="1" dirty="0"/>
              <a:t>搜索与图论：</a:t>
            </a:r>
            <a:r>
              <a:rPr lang="en-US" altLang="zh-CN" dirty="0"/>
              <a:t>DFS</a:t>
            </a:r>
            <a:r>
              <a:rPr lang="zh-CN" altLang="en-US" dirty="0"/>
              <a:t>、</a:t>
            </a:r>
            <a:r>
              <a:rPr lang="en-US" altLang="zh-CN" dirty="0"/>
              <a:t>BFS</a:t>
            </a:r>
            <a:r>
              <a:rPr lang="zh-CN" altLang="en-US" dirty="0"/>
              <a:t>，拓扑排序、单源最短路（</a:t>
            </a:r>
            <a:r>
              <a:rPr lang="en-US" altLang="zh-CN" dirty="0"/>
              <a:t>Dijkstra</a:t>
            </a:r>
            <a:r>
              <a:rPr lang="zh-CN" altLang="en-US" dirty="0"/>
              <a:t>、</a:t>
            </a:r>
            <a:r>
              <a:rPr lang="en-US" altLang="zh-CN" dirty="0" err="1"/>
              <a:t>spfa</a:t>
            </a:r>
            <a:r>
              <a:rPr lang="zh-CN" altLang="en-US" dirty="0"/>
              <a:t>）、多源最短路</a:t>
            </a:r>
            <a:r>
              <a:rPr lang="en-US" altLang="zh-CN" dirty="0"/>
              <a:t>Floyd</a:t>
            </a:r>
            <a:r>
              <a:rPr lang="zh-CN" altLang="en-US" dirty="0"/>
              <a:t>、最小生成树（</a:t>
            </a:r>
            <a:r>
              <a:rPr lang="en-US" altLang="zh-CN" dirty="0"/>
              <a:t>Prim</a:t>
            </a:r>
            <a:r>
              <a:rPr lang="zh-CN" altLang="en-US" dirty="0"/>
              <a:t>、</a:t>
            </a:r>
            <a:r>
              <a:rPr lang="en-US" altLang="zh-CN" dirty="0"/>
              <a:t>Kruskal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</a:p>
          <a:p>
            <a:r>
              <a:rPr lang="zh-CN" altLang="en-US" b="1" dirty="0"/>
              <a:t>基础数论：</a:t>
            </a:r>
            <a:r>
              <a:rPr lang="zh-CN" altLang="en-US" dirty="0"/>
              <a:t>质数（线性筛法、欧式筛法）、约数（分解质因数）、欧拉函数、快速幂、扩展欧几里得、逆元（快速幂、扩展欧几里得）、求组合数</a:t>
            </a:r>
            <a:r>
              <a:rPr lang="en-US" altLang="zh-CN" dirty="0"/>
              <a:t>……</a:t>
            </a:r>
          </a:p>
          <a:p>
            <a:r>
              <a:rPr lang="en-US" altLang="zh-CN" b="1" dirty="0"/>
              <a:t>DP</a:t>
            </a:r>
            <a:r>
              <a:rPr lang="zh-CN" altLang="en-US" b="1" dirty="0"/>
              <a:t>：</a:t>
            </a:r>
            <a:r>
              <a:rPr lang="zh-CN" altLang="en-US" dirty="0"/>
              <a:t>背包、线性</a:t>
            </a:r>
            <a:r>
              <a:rPr lang="en-US" altLang="zh-CN" dirty="0"/>
              <a:t>DP</a:t>
            </a:r>
            <a:r>
              <a:rPr lang="zh-CN" altLang="en-US" dirty="0"/>
              <a:t>、区间</a:t>
            </a:r>
            <a:r>
              <a:rPr lang="en-US" altLang="zh-CN" dirty="0"/>
              <a:t>DP</a:t>
            </a:r>
            <a:r>
              <a:rPr lang="zh-CN" altLang="en-US" dirty="0"/>
              <a:t>、计数类</a:t>
            </a:r>
            <a:r>
              <a:rPr lang="en-US" altLang="zh-CN" dirty="0"/>
              <a:t>DP</a:t>
            </a:r>
            <a:r>
              <a:rPr lang="zh-CN" altLang="en-US" dirty="0"/>
              <a:t>、记忆化搜索</a:t>
            </a:r>
            <a:r>
              <a:rPr lang="en-US" altLang="zh-CN" dirty="0"/>
              <a:t>……</a:t>
            </a:r>
          </a:p>
          <a:p>
            <a:r>
              <a:rPr lang="zh-CN" altLang="en-US" b="1" dirty="0"/>
              <a:t>贪心：</a:t>
            </a:r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617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如何准备省赛：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6"/>
            <a:ext cx="10515600" cy="5282119"/>
          </a:xfrm>
        </p:spPr>
        <p:txBody>
          <a:bodyPr/>
          <a:lstStyle/>
          <a:p>
            <a:r>
              <a:rPr lang="zh-CN" altLang="en-US" dirty="0"/>
              <a:t>学习上述的基础算法，</a:t>
            </a:r>
            <a:r>
              <a:rPr lang="en-US" altLang="zh-CN" dirty="0">
                <a:hlinkClick r:id="rId2"/>
              </a:rPr>
              <a:t>https://www.acwing.com/</a:t>
            </a:r>
            <a:endParaRPr lang="en-US" altLang="zh-CN" dirty="0"/>
          </a:p>
          <a:p>
            <a:r>
              <a:rPr lang="zh-CN" altLang="en-US" dirty="0"/>
              <a:t>刷历年真题，</a:t>
            </a:r>
            <a:r>
              <a:rPr lang="zh-CN" altLang="en-US" dirty="0">
                <a:hlinkClick r:id="rId3"/>
              </a:rPr>
              <a:t>蓝桥杯官网题库</a:t>
            </a:r>
            <a:r>
              <a:rPr lang="zh-CN" altLang="en-US" dirty="0"/>
              <a:t>、</a:t>
            </a:r>
            <a:r>
              <a:rPr lang="en-US" altLang="zh-CN" dirty="0" err="1">
                <a:hlinkClick r:id="rId4"/>
              </a:rPr>
              <a:t>dotcpp</a:t>
            </a:r>
            <a:endParaRPr lang="en-US" altLang="zh-CN" dirty="0"/>
          </a:p>
          <a:p>
            <a:r>
              <a:rPr lang="zh-CN" altLang="en-US" dirty="0"/>
              <a:t>及时总结、写题解、博客等。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EF50E-95B7-62F0-F0D3-E6F403DA7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11" y="2935718"/>
            <a:ext cx="4539546" cy="3688817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DA553-3DDE-99FA-9213-E86492C82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819" y="2935718"/>
            <a:ext cx="4802833" cy="367650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CD2DA5-63A7-B548-36DF-31CC57EE3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159" y="2935718"/>
            <a:ext cx="3758985" cy="3688817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72498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8B28-C8AA-E829-406F-CBDB236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382231"/>
            <a:ext cx="10515600" cy="1126009"/>
          </a:xfrm>
        </p:spPr>
        <p:txBody>
          <a:bodyPr/>
          <a:lstStyle/>
          <a:p>
            <a:r>
              <a:rPr lang="zh-CN" altLang="en-US" b="1" dirty="0"/>
              <a:t>如何准备省赛：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CE09-AB01-44A2-C7AA-2FE956E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000018"/>
          </a:xfrm>
        </p:spPr>
        <p:txBody>
          <a:bodyPr/>
          <a:lstStyle/>
          <a:p>
            <a:r>
              <a:rPr lang="zh-CN" altLang="en-US" dirty="0"/>
              <a:t>博客链接：</a:t>
            </a:r>
            <a:r>
              <a:rPr lang="en-US" altLang="zh-CN" dirty="0">
                <a:hlinkClick r:id="rId2"/>
              </a:rPr>
              <a:t>https://blog.csdn.net/weixin_51624761?type=blog</a:t>
            </a:r>
            <a:endParaRPr lang="en-US" altLang="zh-CN" dirty="0"/>
          </a:p>
          <a:p>
            <a:r>
              <a:rPr lang="zh-CN" altLang="en-US" dirty="0"/>
              <a:t>资源：</a:t>
            </a:r>
            <a:r>
              <a:rPr lang="en-US" altLang="zh-CN" dirty="0"/>
              <a:t>https://pan.baidu.com/s/1IuneKbDW9bOI2vc8_spwNw?pwd=5iow </a:t>
            </a:r>
            <a:r>
              <a:rPr lang="zh-CN" altLang="en-US" dirty="0"/>
              <a:t>提取码：</a:t>
            </a:r>
            <a:r>
              <a:rPr lang="en-US" altLang="zh-CN" dirty="0"/>
              <a:t>5iow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C532AD-22E1-505A-8DFD-C1D17742A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5" y="2859121"/>
            <a:ext cx="3366582" cy="33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478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蓝桥杯经验分享</vt:lpstr>
      <vt:lpstr>为什么要打蓝桥杯？</vt:lpstr>
      <vt:lpstr>为什么要打蓝桥杯？</vt:lpstr>
      <vt:lpstr>蓝桥杯赛道介绍</vt:lpstr>
      <vt:lpstr>蓝桥杯赛制介绍</vt:lpstr>
      <vt:lpstr>需要学习的算法（包括但不仅于此）</vt:lpstr>
      <vt:lpstr>如何准备省赛：</vt:lpstr>
      <vt:lpstr>如何准备省赛：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蓝桥杯经验分享</dc:title>
  <dc:creator>子含 王</dc:creator>
  <cp:lastModifiedBy>子含 王</cp:lastModifiedBy>
  <cp:revision>2</cp:revision>
  <dcterms:created xsi:type="dcterms:W3CDTF">2023-11-24T01:00:20Z</dcterms:created>
  <dcterms:modified xsi:type="dcterms:W3CDTF">2023-11-24T03:03:35Z</dcterms:modified>
</cp:coreProperties>
</file>