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3" r:id="rId13"/>
    <p:sldId id="274" r:id="rId14"/>
    <p:sldId id="275" r:id="rId15"/>
    <p:sldId id="276" r:id="rId16"/>
    <p:sldId id="334" r:id="rId17"/>
    <p:sldId id="282" r:id="rId18"/>
    <p:sldId id="283" r:id="rId19"/>
    <p:sldId id="284" r:id="rId20"/>
    <p:sldId id="295" r:id="rId21"/>
    <p:sldId id="296" r:id="rId22"/>
    <p:sldId id="297" r:id="rId23"/>
    <p:sldId id="277" r:id="rId24"/>
    <p:sldId id="278" r:id="rId25"/>
    <p:sldId id="279" r:id="rId26"/>
    <p:sldId id="280" r:id="rId27"/>
    <p:sldId id="298" r:id="rId28"/>
    <p:sldId id="299" r:id="rId29"/>
    <p:sldId id="269" r:id="rId30"/>
    <p:sldId id="312" r:id="rId31"/>
    <p:sldId id="300" r:id="rId32"/>
    <p:sldId id="281" r:id="rId33"/>
    <p:sldId id="301" r:id="rId34"/>
    <p:sldId id="314" r:id="rId35"/>
    <p:sldId id="302" r:id="rId36"/>
    <p:sldId id="313" r:id="rId37"/>
    <p:sldId id="303" r:id="rId38"/>
    <p:sldId id="315" r:id="rId39"/>
    <p:sldId id="304" r:id="rId40"/>
    <p:sldId id="307" r:id="rId41"/>
    <p:sldId id="305" r:id="rId42"/>
    <p:sldId id="308" r:id="rId43"/>
    <p:sldId id="310" r:id="rId44"/>
    <p:sldId id="326" r:id="rId45"/>
    <p:sldId id="327" r:id="rId46"/>
    <p:sldId id="328" r:id="rId47"/>
    <p:sldId id="329" r:id="rId48"/>
    <p:sldId id="330" r:id="rId49"/>
    <p:sldId id="333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5" r:id="rId58"/>
    <p:sldId id="323" r:id="rId59"/>
    <p:sldId id="32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 autoAdjust="0"/>
    <p:restoredTop sz="94660"/>
  </p:normalViewPr>
  <p:slideViewPr>
    <p:cSldViewPr>
      <p:cViewPr>
        <p:scale>
          <a:sx n="90" d="100"/>
          <a:sy n="90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971840"/>
        <c:axId val="108774144"/>
      </c:lineChart>
      <c:catAx>
        <c:axId val="103971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774144"/>
        <c:crosses val="autoZero"/>
        <c:auto val="1"/>
        <c:lblAlgn val="ctr"/>
        <c:lblOffset val="100"/>
        <c:noMultiLvlLbl val="0"/>
      </c:catAx>
      <c:valAx>
        <c:axId val="108774144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3971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7281536"/>
        <c:axId val="117284224"/>
      </c:scatterChart>
      <c:valAx>
        <c:axId val="117281536"/>
        <c:scaling>
          <c:orientation val="minMax"/>
        </c:scaling>
        <c:delete val="0"/>
        <c:axPos val="t"/>
        <c:majorTickMark val="out"/>
        <c:minorTickMark val="none"/>
        <c:tickLblPos val="nextTo"/>
        <c:crossAx val="117284224"/>
        <c:crosses val="autoZero"/>
        <c:crossBetween val="midCat"/>
      </c:valAx>
      <c:valAx>
        <c:axId val="11728422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281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</c:formatCode>
                <c:ptCount val="9"/>
                <c:pt idx="0">
                  <c:v>9</c:v>
                </c:pt>
                <c:pt idx="1">
                  <c:v>8.2799999999999994</c:v>
                </c:pt>
                <c:pt idx="2">
                  <c:v>6.18</c:v>
                </c:pt>
                <c:pt idx="3">
                  <c:v>14.15</c:v>
                </c:pt>
                <c:pt idx="4">
                  <c:v>19.91</c:v>
                </c:pt>
                <c:pt idx="5">
                  <c:v>26.79</c:v>
                </c:pt>
                <c:pt idx="6">
                  <c:v>4.5999999999999996</c:v>
                </c:pt>
                <c:pt idx="7">
                  <c:v>10.53</c:v>
                </c:pt>
                <c:pt idx="8">
                  <c:v>7.47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</c:formatCode>
                <c:ptCount val="9"/>
                <c:pt idx="0">
                  <c:v>19.78</c:v>
                </c:pt>
                <c:pt idx="1">
                  <c:v>16.04</c:v>
                </c:pt>
                <c:pt idx="2">
                  <c:v>20.36</c:v>
                </c:pt>
                <c:pt idx="3">
                  <c:v>21.43</c:v>
                </c:pt>
                <c:pt idx="4">
                  <c:v>17.53</c:v>
                </c:pt>
                <c:pt idx="5">
                  <c:v>15.25</c:v>
                </c:pt>
                <c:pt idx="6">
                  <c:v>21.29</c:v>
                </c:pt>
                <c:pt idx="7">
                  <c:v>19.07</c:v>
                </c:pt>
                <c:pt idx="8">
                  <c:v>21.22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</c:formatCode>
                <c:ptCount val="9"/>
                <c:pt idx="0">
                  <c:v>71.22</c:v>
                </c:pt>
                <c:pt idx="1">
                  <c:v>75.680000000000007</c:v>
                </c:pt>
                <c:pt idx="2">
                  <c:v>73.459999999999994</c:v>
                </c:pt>
                <c:pt idx="3">
                  <c:v>64.42</c:v>
                </c:pt>
                <c:pt idx="4">
                  <c:v>62.56</c:v>
                </c:pt>
                <c:pt idx="5">
                  <c:v>57.96</c:v>
                </c:pt>
                <c:pt idx="6">
                  <c:v>74.11</c:v>
                </c:pt>
                <c:pt idx="7">
                  <c:v>70.400000000000006</c:v>
                </c:pt>
                <c:pt idx="8">
                  <c:v>71.31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481472"/>
        <c:axId val="117483008"/>
      </c:barChart>
      <c:catAx>
        <c:axId val="117481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17483008"/>
        <c:crosses val="autoZero"/>
        <c:auto val="1"/>
        <c:lblAlgn val="ctr"/>
        <c:lblOffset val="100"/>
        <c:noMultiLvlLbl val="0"/>
      </c:catAx>
      <c:valAx>
        <c:axId val="117483008"/>
        <c:scaling>
          <c:orientation val="minMax"/>
          <c:max val="10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117481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(18nt)'!$A$10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(18nt)'!$B$10:$I$10</c:f>
              <c:numCache>
                <c:formatCode>0.0%</c:formatCode>
                <c:ptCount val="8"/>
                <c:pt idx="0">
                  <c:v>3.1729377543994416E-3</c:v>
                </c:pt>
                <c:pt idx="1">
                  <c:v>2.6495482287475468E-2</c:v>
                </c:pt>
                <c:pt idx="2">
                  <c:v>0.12811286552720699</c:v>
                </c:pt>
                <c:pt idx="3">
                  <c:v>4.1795281344119008E-2</c:v>
                </c:pt>
                <c:pt idx="4">
                  <c:v>3.6731883480957219E-3</c:v>
                </c:pt>
                <c:pt idx="5">
                  <c:v>5.9186015466549252E-2</c:v>
                </c:pt>
                <c:pt idx="6">
                  <c:v>4.1050526246762191E-2</c:v>
                </c:pt>
                <c:pt idx="7">
                  <c:v>1.5184572796297771E-2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(18nt)'!$A$11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(18nt)'!$B$11:$I$11</c:f>
              <c:numCache>
                <c:formatCode>0.0%</c:formatCode>
                <c:ptCount val="8"/>
                <c:pt idx="0">
                  <c:v>4.6416504785900667E-3</c:v>
                </c:pt>
                <c:pt idx="1">
                  <c:v>2.7391507831182403E-2</c:v>
                </c:pt>
                <c:pt idx="2">
                  <c:v>0.10790491027638335</c:v>
                </c:pt>
                <c:pt idx="3">
                  <c:v>9.121099635207304E-2</c:v>
                </c:pt>
                <c:pt idx="4">
                  <c:v>5.33725693843402E-3</c:v>
                </c:pt>
                <c:pt idx="5">
                  <c:v>6.3977202059251573E-2</c:v>
                </c:pt>
                <c:pt idx="6">
                  <c:v>3.3943671904551255E-2</c:v>
                </c:pt>
                <c:pt idx="7">
                  <c:v>1.4594913417831888E-2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(18nt)'!$A$12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(18nt)'!$B$12:$I$12</c:f>
              <c:numCache>
                <c:formatCode>0.0%</c:formatCode>
                <c:ptCount val="8"/>
                <c:pt idx="0">
                  <c:v>4.2071994417764644E-3</c:v>
                </c:pt>
                <c:pt idx="1">
                  <c:v>2.509006406309694E-2</c:v>
                </c:pt>
                <c:pt idx="2">
                  <c:v>0.12025407380043508</c:v>
                </c:pt>
                <c:pt idx="3">
                  <c:v>6.7570938276516404E-2</c:v>
                </c:pt>
                <c:pt idx="4">
                  <c:v>5.1567793533068744E-3</c:v>
                </c:pt>
                <c:pt idx="5">
                  <c:v>6.8368174943719828E-2</c:v>
                </c:pt>
                <c:pt idx="6">
                  <c:v>3.882621503604141E-2</c:v>
                </c:pt>
                <c:pt idx="7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493120"/>
        <c:axId val="127087744"/>
      </c:barChart>
      <c:catAx>
        <c:axId val="117493120"/>
        <c:scaling>
          <c:orientation val="minMax"/>
        </c:scaling>
        <c:delete val="0"/>
        <c:axPos val="b"/>
        <c:majorTickMark val="out"/>
        <c:minorTickMark val="none"/>
        <c:tickLblPos val="nextTo"/>
        <c:crossAx val="127087744"/>
        <c:crosses val="autoZero"/>
        <c:auto val="1"/>
        <c:lblAlgn val="ctr"/>
        <c:lblOffset val="100"/>
        <c:noMultiLvlLbl val="0"/>
      </c:catAx>
      <c:valAx>
        <c:axId val="127087744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7493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(18nt)'!$B$3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(18nt)'!$B$4:$B$12</c:f>
              <c:numCache>
                <c:formatCode>0.0%</c:formatCode>
                <c:ptCount val="9"/>
                <c:pt idx="0">
                  <c:v>4.292064190895198E-3</c:v>
                </c:pt>
                <c:pt idx="1">
                  <c:v>3.4555318788335818E-3</c:v>
                </c:pt>
                <c:pt idx="2">
                  <c:v>2.9172026409377549E-3</c:v>
                </c:pt>
                <c:pt idx="3">
                  <c:v>5.9495734742396637E-3</c:v>
                </c:pt>
                <c:pt idx="4">
                  <c:v>5.8721167365555675E-3</c:v>
                </c:pt>
                <c:pt idx="5">
                  <c:v>5.6318543036915324E-3</c:v>
                </c:pt>
                <c:pt idx="6">
                  <c:v>3.1729377543994416E-3</c:v>
                </c:pt>
                <c:pt idx="7">
                  <c:v>4.6416504785900667E-3</c:v>
                </c:pt>
                <c:pt idx="8">
                  <c:v>4.2071994417764644E-3</c:v>
                </c:pt>
              </c:numCache>
            </c:numRef>
          </c:val>
        </c:ser>
        <c:ser>
          <c:idx val="1"/>
          <c:order val="1"/>
          <c:tx>
            <c:strRef>
              <c:f>'classification (18nt)'!$C$3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(18nt)'!$C$4:$C$12</c:f>
              <c:numCache>
                <c:formatCode>0.0%</c:formatCode>
                <c:ptCount val="9"/>
                <c:pt idx="0">
                  <c:v>2.9015638033711787E-2</c:v>
                </c:pt>
                <c:pt idx="1">
                  <c:v>1.9296211026243074E-2</c:v>
                </c:pt>
                <c:pt idx="2">
                  <c:v>2.1161793661041015E-2</c:v>
                </c:pt>
                <c:pt idx="3">
                  <c:v>3.7387742202706874E-2</c:v>
                </c:pt>
                <c:pt idx="4">
                  <c:v>2.8659066470673726E-2</c:v>
                </c:pt>
                <c:pt idx="5">
                  <c:v>2.1187178469077514E-2</c:v>
                </c:pt>
                <c:pt idx="6">
                  <c:v>2.6495482287475468E-2</c:v>
                </c:pt>
                <c:pt idx="7">
                  <c:v>2.7391507831182403E-2</c:v>
                </c:pt>
                <c:pt idx="8">
                  <c:v>2.509006406309694E-2</c:v>
                </c:pt>
              </c:numCache>
            </c:numRef>
          </c:val>
        </c:ser>
        <c:ser>
          <c:idx val="2"/>
          <c:order val="2"/>
          <c:tx>
            <c:strRef>
              <c:f>'classification (18nt)'!$D$3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(18nt)'!$D$4:$D$12</c:f>
              <c:numCache>
                <c:formatCode>0.0%</c:formatCode>
                <c:ptCount val="9"/>
                <c:pt idx="0">
                  <c:v>0.10691637379430602</c:v>
                </c:pt>
                <c:pt idx="1">
                  <c:v>8.7530111648756778E-2</c:v>
                </c:pt>
                <c:pt idx="2">
                  <c:v>0.11501296802829622</c:v>
                </c:pt>
                <c:pt idx="3">
                  <c:v>0.12779133157918679</c:v>
                </c:pt>
                <c:pt idx="4">
                  <c:v>9.1628547062386018E-2</c:v>
                </c:pt>
                <c:pt idx="5">
                  <c:v>7.8886573547005359E-2</c:v>
                </c:pt>
                <c:pt idx="6">
                  <c:v>0.12811286552720699</c:v>
                </c:pt>
                <c:pt idx="7">
                  <c:v>0.10790491027638335</c:v>
                </c:pt>
                <c:pt idx="8">
                  <c:v>0.12025407380043508</c:v>
                </c:pt>
              </c:numCache>
            </c:numRef>
          </c:val>
        </c:ser>
        <c:ser>
          <c:idx val="3"/>
          <c:order val="3"/>
          <c:tx>
            <c:strRef>
              <c:f>'classification (18nt)'!$E$3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(18nt)'!$E$4:$E$12</c:f>
              <c:numCache>
                <c:formatCode>0.0%</c:formatCode>
                <c:ptCount val="9"/>
                <c:pt idx="0">
                  <c:v>7.6596249908915295E-2</c:v>
                </c:pt>
                <c:pt idx="1">
                  <c:v>7.4611000344677214E-2</c:v>
                </c:pt>
                <c:pt idx="2">
                  <c:v>5.8800469457113744E-2</c:v>
                </c:pt>
                <c:pt idx="3">
                  <c:v>0.11850185669787898</c:v>
                </c:pt>
                <c:pt idx="4">
                  <c:v>0.16321825069906659</c:v>
                </c:pt>
                <c:pt idx="5">
                  <c:v>0.22060493935441278</c:v>
                </c:pt>
                <c:pt idx="6">
                  <c:v>4.1795281344119008E-2</c:v>
                </c:pt>
                <c:pt idx="7">
                  <c:v>9.121099635207304E-2</c:v>
                </c:pt>
                <c:pt idx="8">
                  <c:v>6.7570938276516404E-2</c:v>
                </c:pt>
              </c:numCache>
            </c:numRef>
          </c:val>
        </c:ser>
        <c:ser>
          <c:idx val="4"/>
          <c:order val="4"/>
          <c:tx>
            <c:strRef>
              <c:f>'classification (18nt)'!$F$3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(18nt)'!$F$4:$F$12</c:f>
              <c:numCache>
                <c:formatCode>0.0%</c:formatCode>
                <c:ptCount val="9"/>
                <c:pt idx="0">
                  <c:v>6.1061148283862235E-3</c:v>
                </c:pt>
                <c:pt idx="1">
                  <c:v>4.8666137272936746E-3</c:v>
                </c:pt>
                <c:pt idx="2">
                  <c:v>5.1300586177418081E-3</c:v>
                </c:pt>
                <c:pt idx="3">
                  <c:v>6.1207583850678877E-3</c:v>
                </c:pt>
                <c:pt idx="4">
                  <c:v>9.9750974175557457E-3</c:v>
                </c:pt>
                <c:pt idx="5">
                  <c:v>1.1878524769573556E-2</c:v>
                </c:pt>
                <c:pt idx="6">
                  <c:v>3.6731883480957219E-3</c:v>
                </c:pt>
                <c:pt idx="7">
                  <c:v>5.33725693843402E-3</c:v>
                </c:pt>
                <c:pt idx="8">
                  <c:v>5.1567793533068744E-3</c:v>
                </c:pt>
              </c:numCache>
            </c:numRef>
          </c:val>
        </c:ser>
        <c:ser>
          <c:idx val="5"/>
          <c:order val="5"/>
          <c:tx>
            <c:strRef>
              <c:f>'classification (18nt)'!$G$3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(18nt)'!$G$4:$G$12</c:f>
              <c:numCache>
                <c:formatCode>0.0%</c:formatCode>
                <c:ptCount val="9"/>
                <c:pt idx="0">
                  <c:v>6.9189216182350813E-2</c:v>
                </c:pt>
                <c:pt idx="1">
                  <c:v>5.7073976108727567E-2</c:v>
                </c:pt>
                <c:pt idx="2">
                  <c:v>6.5607275619301839E-2</c:v>
                </c:pt>
                <c:pt idx="3">
                  <c:v>6.5932526808993558E-2</c:v>
                </c:pt>
                <c:pt idx="4">
                  <c:v>8.0930622675371849E-2</c:v>
                </c:pt>
                <c:pt idx="5">
                  <c:v>8.8538712031429503E-2</c:v>
                </c:pt>
                <c:pt idx="6">
                  <c:v>5.9186015466549252E-2</c:v>
                </c:pt>
                <c:pt idx="7">
                  <c:v>6.3977202059251573E-2</c:v>
                </c:pt>
                <c:pt idx="8">
                  <c:v>6.8368174943719828E-2</c:v>
                </c:pt>
              </c:numCache>
            </c:numRef>
          </c:val>
        </c:ser>
        <c:ser>
          <c:idx val="6"/>
          <c:order val="6"/>
          <c:tx>
            <c:strRef>
              <c:f>'classification (18nt)'!$H$3</c:f>
              <c:strCache>
                <c:ptCount val="1"/>
                <c:pt idx="0">
                  <c:v>viruses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(18nt)'!$H$4:$H$12</c:f>
              <c:numCache>
                <c:formatCode>0.0%</c:formatCode>
                <c:ptCount val="9"/>
                <c:pt idx="0">
                  <c:v>1.4815596147486393E-2</c:v>
                </c:pt>
                <c:pt idx="1">
                  <c:v>2.497291141795635E-2</c:v>
                </c:pt>
                <c:pt idx="2">
                  <c:v>3.2383847197827234E-2</c:v>
                </c:pt>
                <c:pt idx="3">
                  <c:v>2.2808294447623403E-2</c:v>
                </c:pt>
                <c:pt idx="4">
                  <c:v>1.9018532243580754E-2</c:v>
                </c:pt>
                <c:pt idx="5">
                  <c:v>1.5609763263373332E-2</c:v>
                </c:pt>
                <c:pt idx="6">
                  <c:v>4.1050526246762191E-2</c:v>
                </c:pt>
                <c:pt idx="7">
                  <c:v>3.3943671904551255E-2</c:v>
                </c:pt>
                <c:pt idx="8">
                  <c:v>3.882621503604141E-2</c:v>
                </c:pt>
              </c:numCache>
            </c:numRef>
          </c:val>
        </c:ser>
        <c:ser>
          <c:idx val="7"/>
          <c:order val="7"/>
          <c:tx>
            <c:strRef>
              <c:f>'classification (18nt)'!$I$3</c:f>
              <c:strCache>
                <c:ptCount val="1"/>
                <c:pt idx="0">
                  <c:v>other ESTs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(18nt)'!$I$4:$I$12</c:f>
              <c:numCache>
                <c:formatCode>0.0%</c:formatCode>
                <c:ptCount val="9"/>
                <c:pt idx="0">
                  <c:v>5.476292753122486E-3</c:v>
                </c:pt>
                <c:pt idx="1">
                  <c:v>1.1485939645306201E-2</c:v>
                </c:pt>
                <c:pt idx="2">
                  <c:v>1.296722332860549E-2</c:v>
                </c:pt>
                <c:pt idx="3">
                  <c:v>1.0386015988431252E-2</c:v>
                </c:pt>
                <c:pt idx="4">
                  <c:v>1.028067933801665E-2</c:v>
                </c:pt>
                <c:pt idx="5">
                  <c:v>9.3488349384946209E-3</c:v>
                </c:pt>
                <c:pt idx="6">
                  <c:v>1.5184572796297771E-2</c:v>
                </c:pt>
                <c:pt idx="7">
                  <c:v>1.4594913417831888E-2</c:v>
                </c:pt>
                <c:pt idx="8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138816"/>
        <c:axId val="127156992"/>
      </c:barChart>
      <c:catAx>
        <c:axId val="127138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7156992"/>
        <c:crosses val="autoZero"/>
        <c:auto val="1"/>
        <c:lblAlgn val="ctr"/>
        <c:lblOffset val="100"/>
        <c:noMultiLvlLbl val="0"/>
      </c:catAx>
      <c:valAx>
        <c:axId val="12715699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7138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(18nt)'!$A$23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(18nt)'!$B$23:$I$23</c:f>
              <c:numCache>
                <c:formatCode>0.0%</c:formatCode>
                <c:ptCount val="8"/>
                <c:pt idx="0">
                  <c:v>1.5496610051552631E-3</c:v>
                </c:pt>
                <c:pt idx="1">
                  <c:v>2.081864759058015E-2</c:v>
                </c:pt>
                <c:pt idx="2">
                  <c:v>0.20028453784156641</c:v>
                </c:pt>
                <c:pt idx="3">
                  <c:v>1.3486428104654259E-2</c:v>
                </c:pt>
                <c:pt idx="4">
                  <c:v>1.3722975712176586E-3</c:v>
                </c:pt>
                <c:pt idx="5">
                  <c:v>3.6082302684125177E-2</c:v>
                </c:pt>
                <c:pt idx="6">
                  <c:v>0.11590445140620084</c:v>
                </c:pt>
                <c:pt idx="7">
                  <c:v>2.9494896168647287E-2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(18nt)'!$A$24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(18nt)'!$B$24:$I$24</c:f>
              <c:numCache>
                <c:formatCode>0.0%</c:formatCode>
                <c:ptCount val="8"/>
                <c:pt idx="0">
                  <c:v>4.8971409012884297E-3</c:v>
                </c:pt>
                <c:pt idx="1">
                  <c:v>5.106626704942404E-2</c:v>
                </c:pt>
                <c:pt idx="2">
                  <c:v>0.23031408501340503</c:v>
                </c:pt>
                <c:pt idx="3">
                  <c:v>2.4590944582851847E-2</c:v>
                </c:pt>
                <c:pt idx="4">
                  <c:v>2.5793877165691047E-3</c:v>
                </c:pt>
                <c:pt idx="5">
                  <c:v>5.2508360723437876E-2</c:v>
                </c:pt>
                <c:pt idx="6">
                  <c:v>0.11727813871630673</c:v>
                </c:pt>
                <c:pt idx="7">
                  <c:v>3.4794978709145108E-2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(18nt)'!$A$25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(18nt)'!$B$25:$I$25</c:f>
              <c:numCache>
                <c:formatCode>0.0%</c:formatCode>
                <c:ptCount val="8"/>
                <c:pt idx="0">
                  <c:v>2.8352996326252581E-3</c:v>
                </c:pt>
                <c:pt idx="1">
                  <c:v>2.8478983337245412E-2</c:v>
                </c:pt>
                <c:pt idx="2">
                  <c:v>0.22444966506057185</c:v>
                </c:pt>
                <c:pt idx="3">
                  <c:v>2.1390396035518528E-2</c:v>
                </c:pt>
                <c:pt idx="4">
                  <c:v>2.7241097537960141E-3</c:v>
                </c:pt>
                <c:pt idx="5">
                  <c:v>5.409002879606474E-2</c:v>
                </c:pt>
                <c:pt idx="6">
                  <c:v>0.12607198880897122</c:v>
                </c:pt>
                <c:pt idx="7">
                  <c:v>2.9398096632206543E-2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183488"/>
        <c:axId val="127185280"/>
      </c:barChart>
      <c:catAx>
        <c:axId val="127183488"/>
        <c:scaling>
          <c:orientation val="minMax"/>
        </c:scaling>
        <c:delete val="0"/>
        <c:axPos val="b"/>
        <c:majorTickMark val="out"/>
        <c:minorTickMark val="none"/>
        <c:tickLblPos val="nextTo"/>
        <c:crossAx val="127185280"/>
        <c:crosses val="autoZero"/>
        <c:auto val="1"/>
        <c:lblAlgn val="ctr"/>
        <c:lblOffset val="100"/>
        <c:noMultiLvlLbl val="0"/>
      </c:catAx>
      <c:valAx>
        <c:axId val="12718528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7183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(18nt)'!$A$10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(18nt)'!$B$10:$I$10</c:f>
              <c:numCache>
                <c:formatCode>0.0%</c:formatCode>
                <c:ptCount val="8"/>
                <c:pt idx="0">
                  <c:v>3.1729377543994416E-3</c:v>
                </c:pt>
                <c:pt idx="1">
                  <c:v>2.6495482287475468E-2</c:v>
                </c:pt>
                <c:pt idx="2">
                  <c:v>0.12811286552720699</c:v>
                </c:pt>
                <c:pt idx="3">
                  <c:v>4.1795281344119008E-2</c:v>
                </c:pt>
                <c:pt idx="4">
                  <c:v>3.6731883480957219E-3</c:v>
                </c:pt>
                <c:pt idx="5">
                  <c:v>5.9186015466549252E-2</c:v>
                </c:pt>
                <c:pt idx="6">
                  <c:v>4.1050526246762191E-2</c:v>
                </c:pt>
                <c:pt idx="7">
                  <c:v>1.5184572796297771E-2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(18nt)'!$A$11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(18nt)'!$B$11:$I$11</c:f>
              <c:numCache>
                <c:formatCode>0.0%</c:formatCode>
                <c:ptCount val="8"/>
                <c:pt idx="0">
                  <c:v>4.6416504785900667E-3</c:v>
                </c:pt>
                <c:pt idx="1">
                  <c:v>2.7391507831182403E-2</c:v>
                </c:pt>
                <c:pt idx="2">
                  <c:v>0.10790491027638335</c:v>
                </c:pt>
                <c:pt idx="3">
                  <c:v>9.121099635207304E-2</c:v>
                </c:pt>
                <c:pt idx="4">
                  <c:v>5.33725693843402E-3</c:v>
                </c:pt>
                <c:pt idx="5">
                  <c:v>6.3977202059251573E-2</c:v>
                </c:pt>
                <c:pt idx="6">
                  <c:v>3.3943671904551255E-2</c:v>
                </c:pt>
                <c:pt idx="7">
                  <c:v>1.4594913417831888E-2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(18nt)'!$A$12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(18nt)'!$B$12:$I$12</c:f>
              <c:numCache>
                <c:formatCode>0.0%</c:formatCode>
                <c:ptCount val="8"/>
                <c:pt idx="0">
                  <c:v>4.2071994417764644E-3</c:v>
                </c:pt>
                <c:pt idx="1">
                  <c:v>2.509006406309694E-2</c:v>
                </c:pt>
                <c:pt idx="2">
                  <c:v>0.12025407380043508</c:v>
                </c:pt>
                <c:pt idx="3">
                  <c:v>6.7570938276516404E-2</c:v>
                </c:pt>
                <c:pt idx="4">
                  <c:v>5.1567793533068744E-3</c:v>
                </c:pt>
                <c:pt idx="5">
                  <c:v>6.8368174943719828E-2</c:v>
                </c:pt>
                <c:pt idx="6">
                  <c:v>3.882621503604141E-2</c:v>
                </c:pt>
                <c:pt idx="7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198720"/>
        <c:axId val="127200256"/>
      </c:barChart>
      <c:catAx>
        <c:axId val="12719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27200256"/>
        <c:crosses val="autoZero"/>
        <c:auto val="1"/>
        <c:lblAlgn val="ctr"/>
        <c:lblOffset val="100"/>
        <c:noMultiLvlLbl val="0"/>
      </c:catAx>
      <c:valAx>
        <c:axId val="12720025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7198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(18nt)'!$B$16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(18nt)'!$B$17:$B$25</c:f>
              <c:numCache>
                <c:formatCode>0.0%</c:formatCode>
                <c:ptCount val="9"/>
                <c:pt idx="0">
                  <c:v>4.4248279401446341E-3</c:v>
                </c:pt>
                <c:pt idx="1">
                  <c:v>4.5947828151732878E-3</c:v>
                </c:pt>
                <c:pt idx="2">
                  <c:v>1.4360168046665747E-3</c:v>
                </c:pt>
                <c:pt idx="3">
                  <c:v>7.5198251814508135E-3</c:v>
                </c:pt>
                <c:pt idx="4">
                  <c:v>3.0169404443429474E-2</c:v>
                </c:pt>
                <c:pt idx="5">
                  <c:v>8.1542599146003873E-3</c:v>
                </c:pt>
                <c:pt idx="6">
                  <c:v>1.5496610051552631E-3</c:v>
                </c:pt>
                <c:pt idx="7">
                  <c:v>4.8971409012884297E-3</c:v>
                </c:pt>
                <c:pt idx="8">
                  <c:v>2.8352996326252581E-3</c:v>
                </c:pt>
              </c:numCache>
            </c:numRef>
          </c:val>
        </c:ser>
        <c:ser>
          <c:idx val="1"/>
          <c:order val="1"/>
          <c:tx>
            <c:strRef>
              <c:f>'classification (18nt)'!$C$16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(18nt)'!$C$17:$C$25</c:f>
              <c:numCache>
                <c:formatCode>0.0%</c:formatCode>
                <c:ptCount val="9"/>
                <c:pt idx="0">
                  <c:v>5.4546324340344426E-2</c:v>
                </c:pt>
                <c:pt idx="1">
                  <c:v>1.6980461817430046E-2</c:v>
                </c:pt>
                <c:pt idx="2">
                  <c:v>2.1029910536494705E-2</c:v>
                </c:pt>
                <c:pt idx="3">
                  <c:v>9.1911942922867432E-2</c:v>
                </c:pt>
                <c:pt idx="4">
                  <c:v>8.2183252828036985E-2</c:v>
                </c:pt>
                <c:pt idx="5">
                  <c:v>6.8030754748059877E-2</c:v>
                </c:pt>
                <c:pt idx="6">
                  <c:v>2.081864759058015E-2</c:v>
                </c:pt>
                <c:pt idx="7">
                  <c:v>5.106626704942404E-2</c:v>
                </c:pt>
                <c:pt idx="8">
                  <c:v>2.8478983337245412E-2</c:v>
                </c:pt>
              </c:numCache>
            </c:numRef>
          </c:val>
        </c:ser>
        <c:ser>
          <c:idx val="2"/>
          <c:order val="2"/>
          <c:tx>
            <c:strRef>
              <c:f>'classification (18nt)'!$D$16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(18nt)'!$D$17:$D$25</c:f>
              <c:numCache>
                <c:formatCode>0.0%</c:formatCode>
                <c:ptCount val="9"/>
                <c:pt idx="0">
                  <c:v>0.26360110351922661</c:v>
                </c:pt>
                <c:pt idx="1">
                  <c:v>0.23426668911920803</c:v>
                </c:pt>
                <c:pt idx="2">
                  <c:v>0.20817444472498497</c:v>
                </c:pt>
                <c:pt idx="3">
                  <c:v>0.18990268088894374</c:v>
                </c:pt>
                <c:pt idx="4">
                  <c:v>0.2732428276514029</c:v>
                </c:pt>
                <c:pt idx="5">
                  <c:v>0.31618533377320535</c:v>
                </c:pt>
                <c:pt idx="6">
                  <c:v>0.20028453784156641</c:v>
                </c:pt>
                <c:pt idx="7">
                  <c:v>0.23031408501340503</c:v>
                </c:pt>
                <c:pt idx="8">
                  <c:v>0.22444966506057185</c:v>
                </c:pt>
              </c:numCache>
            </c:numRef>
          </c:val>
        </c:ser>
        <c:ser>
          <c:idx val="3"/>
          <c:order val="3"/>
          <c:tx>
            <c:strRef>
              <c:f>'classification (18nt)'!$E$16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(18nt)'!$E$17:$E$25</c:f>
              <c:numCache>
                <c:formatCode>0.0%</c:formatCode>
                <c:ptCount val="9"/>
                <c:pt idx="0">
                  <c:v>2.4603301015292289E-2</c:v>
                </c:pt>
                <c:pt idx="1">
                  <c:v>2.2263279895910034E-2</c:v>
                </c:pt>
                <c:pt idx="2">
                  <c:v>2.0925548377188758E-2</c:v>
                </c:pt>
                <c:pt idx="3">
                  <c:v>2.5880014410301383E-2</c:v>
                </c:pt>
                <c:pt idx="4">
                  <c:v>4.1793547434613831E-2</c:v>
                </c:pt>
                <c:pt idx="5">
                  <c:v>5.1249012751751234E-2</c:v>
                </c:pt>
                <c:pt idx="6">
                  <c:v>1.3486428104654259E-2</c:v>
                </c:pt>
                <c:pt idx="7">
                  <c:v>2.4590944582851847E-2</c:v>
                </c:pt>
                <c:pt idx="8">
                  <c:v>2.1390396035518528E-2</c:v>
                </c:pt>
              </c:numCache>
            </c:numRef>
          </c:val>
        </c:ser>
        <c:ser>
          <c:idx val="4"/>
          <c:order val="4"/>
          <c:tx>
            <c:strRef>
              <c:f>'classification (18nt)'!$F$16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(18nt)'!$F$17:$F$25</c:f>
              <c:numCache>
                <c:formatCode>0.0%</c:formatCode>
                <c:ptCount val="9"/>
                <c:pt idx="0">
                  <c:v>4.7844212789157478E-3</c:v>
                </c:pt>
                <c:pt idx="1">
                  <c:v>4.1455891828089831E-3</c:v>
                </c:pt>
                <c:pt idx="2">
                  <c:v>4.0138353475853705E-3</c:v>
                </c:pt>
                <c:pt idx="3">
                  <c:v>1.9602086188585453E-3</c:v>
                </c:pt>
                <c:pt idx="4">
                  <c:v>5.8275537180003372E-3</c:v>
                </c:pt>
                <c:pt idx="5">
                  <c:v>6.0178148154579024E-3</c:v>
                </c:pt>
                <c:pt idx="6">
                  <c:v>1.3722975712176586E-3</c:v>
                </c:pt>
                <c:pt idx="7">
                  <c:v>2.5793877165691047E-3</c:v>
                </c:pt>
                <c:pt idx="8">
                  <c:v>2.7241097537960141E-3</c:v>
                </c:pt>
              </c:numCache>
            </c:numRef>
          </c:val>
        </c:ser>
        <c:ser>
          <c:idx val="5"/>
          <c:order val="5"/>
          <c:tx>
            <c:strRef>
              <c:f>'classification (18nt)'!$G$16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(18nt)'!$G$17:$G$25</c:f>
              <c:numCache>
                <c:formatCode>0.0%</c:formatCode>
                <c:ptCount val="9"/>
                <c:pt idx="0">
                  <c:v>6.9378313449344475E-2</c:v>
                </c:pt>
                <c:pt idx="1">
                  <c:v>6.1140779924493377E-2</c:v>
                </c:pt>
                <c:pt idx="2">
                  <c:v>5.8780786430283803E-2</c:v>
                </c:pt>
                <c:pt idx="3">
                  <c:v>3.5036146941005902E-2</c:v>
                </c:pt>
                <c:pt idx="4">
                  <c:v>7.712474743070824E-2</c:v>
                </c:pt>
                <c:pt idx="5">
                  <c:v>8.4432802123774534E-2</c:v>
                </c:pt>
                <c:pt idx="6">
                  <c:v>3.6082302684125177E-2</c:v>
                </c:pt>
                <c:pt idx="7">
                  <c:v>5.2508360723437876E-2</c:v>
                </c:pt>
                <c:pt idx="8">
                  <c:v>5.409002879606474E-2</c:v>
                </c:pt>
              </c:numCache>
            </c:numRef>
          </c:val>
        </c:ser>
        <c:ser>
          <c:idx val="6"/>
          <c:order val="6"/>
          <c:tx>
            <c:strRef>
              <c:f>'classification (18nt)'!$H$16</c:f>
              <c:strCache>
                <c:ptCount val="1"/>
                <c:pt idx="0">
                  <c:v>viruses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(18nt)'!$H$17:$H$25</c:f>
              <c:numCache>
                <c:formatCode>0.0%</c:formatCode>
                <c:ptCount val="9"/>
                <c:pt idx="0">
                  <c:v>7.3852755043234242E-2</c:v>
                </c:pt>
                <c:pt idx="1">
                  <c:v>0.1051648351324686</c:v>
                </c:pt>
                <c:pt idx="2">
                  <c:v>8.2528586934736151E-2</c:v>
                </c:pt>
                <c:pt idx="3">
                  <c:v>3.8219248108372517E-2</c:v>
                </c:pt>
                <c:pt idx="4">
                  <c:v>8.0498334994338477E-2</c:v>
                </c:pt>
                <c:pt idx="5">
                  <c:v>7.4147259192378134E-2</c:v>
                </c:pt>
                <c:pt idx="6">
                  <c:v>0.11590445140620084</c:v>
                </c:pt>
                <c:pt idx="7">
                  <c:v>0.11727813871630673</c:v>
                </c:pt>
                <c:pt idx="8">
                  <c:v>0.12607198880897122</c:v>
                </c:pt>
              </c:numCache>
            </c:numRef>
          </c:val>
        </c:ser>
        <c:ser>
          <c:idx val="7"/>
          <c:order val="7"/>
          <c:tx>
            <c:strRef>
              <c:f>'classification (18nt)'!$I$16</c:f>
              <c:strCache>
                <c:ptCount val="1"/>
                <c:pt idx="0">
                  <c:v>other ESTs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(18nt)'!$I$17:$I$25</c:f>
              <c:numCache>
                <c:formatCode>0.0%</c:formatCode>
                <c:ptCount val="9"/>
                <c:pt idx="0">
                  <c:v>6.777081416386139E-3</c:v>
                </c:pt>
                <c:pt idx="1">
                  <c:v>2.384705160315349E-2</c:v>
                </c:pt>
                <c:pt idx="2">
                  <c:v>2.0491831281772298E-2</c:v>
                </c:pt>
                <c:pt idx="3">
                  <c:v>7.5826223663742007E-3</c:v>
                </c:pt>
                <c:pt idx="4">
                  <c:v>1.1861687746673051E-2</c:v>
                </c:pt>
                <c:pt idx="5">
                  <c:v>1.2146192049173058E-2</c:v>
                </c:pt>
                <c:pt idx="6">
                  <c:v>2.9494896168647287E-2</c:v>
                </c:pt>
                <c:pt idx="7">
                  <c:v>3.4794978709145108E-2</c:v>
                </c:pt>
                <c:pt idx="8">
                  <c:v>2.9398096632206543E-2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269888"/>
        <c:axId val="127275776"/>
      </c:barChart>
      <c:catAx>
        <c:axId val="127269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27275776"/>
        <c:crosses val="autoZero"/>
        <c:auto val="1"/>
        <c:lblAlgn val="ctr"/>
        <c:lblOffset val="100"/>
        <c:noMultiLvlLbl val="0"/>
      </c:catAx>
      <c:valAx>
        <c:axId val="127275776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7269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(18nt)'!$B$2:$G$2</c:f>
              <c:numCache>
                <c:formatCode>General</c:formatCode>
                <c:ptCount val="6"/>
                <c:pt idx="0">
                  <c:v>310</c:v>
                </c:pt>
                <c:pt idx="1">
                  <c:v>173</c:v>
                </c:pt>
                <c:pt idx="2">
                  <c:v>844</c:v>
                </c:pt>
                <c:pt idx="3">
                  <c:v>182</c:v>
                </c:pt>
                <c:pt idx="4">
                  <c:v>79</c:v>
                </c:pt>
                <c:pt idx="5">
                  <c:v>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'GUY11 (18nt)'!$A$3</c:f>
              <c:strCache>
                <c:ptCount val="1"/>
                <c:pt idx="0">
                  <c:v>∆exp5 down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(18nt)'!$B$3:$G$3</c:f>
              <c:numCache>
                <c:formatCode>General</c:formatCode>
                <c:ptCount val="6"/>
                <c:pt idx="0">
                  <c:v>8</c:v>
                </c:pt>
                <c:pt idx="1">
                  <c:v>12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ser>
          <c:idx val="1"/>
          <c:order val="1"/>
          <c:tx>
            <c:strRef>
              <c:f>'GUY11 (18nt)'!$A$4</c:f>
              <c:strCache>
                <c:ptCount val="1"/>
                <c:pt idx="0">
                  <c:v>∆exp5 up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(18nt)'!$B$4:$G$4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72</c:v>
                </c:pt>
                <c:pt idx="3">
                  <c:v>15</c:v>
                </c:pt>
                <c:pt idx="4">
                  <c:v>34</c:v>
                </c:pt>
                <c:pt idx="5">
                  <c:v>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337216"/>
        <c:axId val="127338752"/>
      </c:barChart>
      <c:catAx>
        <c:axId val="1273372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7338752"/>
        <c:crosses val="autoZero"/>
        <c:auto val="1"/>
        <c:lblAlgn val="ctr"/>
        <c:lblOffset val="100"/>
        <c:noMultiLvlLbl val="0"/>
      </c:catAx>
      <c:valAx>
        <c:axId val="127338752"/>
        <c:scaling>
          <c:orientation val="minMax"/>
          <c:max val="2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337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'GUY11 (18nt)'!$A$5</c:f>
              <c:strCache>
                <c:ptCount val="1"/>
                <c:pt idx="0">
                  <c:v>∆rbp35 down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115</c:v>
                </c:pt>
                <c:pt idx="3">
                  <c:v>16</c:v>
                </c:pt>
                <c:pt idx="4">
                  <c:v>11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'GUY11 (18nt)'!$A$6</c:f>
              <c:strCache>
                <c:ptCount val="1"/>
                <c:pt idx="0">
                  <c:v>∆rbp35 up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(18nt)'!$B$6:$G$6</c:f>
              <c:numCache>
                <c:formatCode>General</c:formatCode>
                <c:ptCount val="6"/>
                <c:pt idx="0">
                  <c:v>221</c:v>
                </c:pt>
                <c:pt idx="1">
                  <c:v>36</c:v>
                </c:pt>
                <c:pt idx="2">
                  <c:v>24</c:v>
                </c:pt>
                <c:pt idx="3">
                  <c:v>75</c:v>
                </c:pt>
                <c:pt idx="4">
                  <c:v>13</c:v>
                </c:pt>
                <c:pt idx="5">
                  <c:v>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363712"/>
        <c:axId val="127373696"/>
      </c:barChart>
      <c:catAx>
        <c:axId val="127363712"/>
        <c:scaling>
          <c:orientation val="minMax"/>
        </c:scaling>
        <c:delete val="0"/>
        <c:axPos val="b"/>
        <c:majorTickMark val="out"/>
        <c:minorTickMark val="none"/>
        <c:tickLblPos val="nextTo"/>
        <c:crossAx val="127373696"/>
        <c:crosses val="autoZero"/>
        <c:auto val="1"/>
        <c:lblAlgn val="ctr"/>
        <c:lblOffset val="100"/>
        <c:noMultiLvlLbl val="0"/>
      </c:catAx>
      <c:valAx>
        <c:axId val="127373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363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121088"/>
        <c:axId val="82123008"/>
      </c:lineChart>
      <c:catAx>
        <c:axId val="82121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123008"/>
        <c:crosses val="autoZero"/>
        <c:auto val="1"/>
        <c:lblAlgn val="ctr"/>
        <c:lblOffset val="100"/>
        <c:noMultiLvlLbl val="0"/>
      </c:catAx>
      <c:valAx>
        <c:axId val="8212300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121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(18nt)'!$B$2:$J$2</c:f>
              <c:numCache>
                <c:formatCode>General</c:formatCode>
                <c:ptCount val="9"/>
                <c:pt idx="0">
                  <c:v>1180</c:v>
                </c:pt>
                <c:pt idx="1">
                  <c:v>2223</c:v>
                </c:pt>
                <c:pt idx="2">
                  <c:v>22475</c:v>
                </c:pt>
                <c:pt idx="3">
                  <c:v>3824</c:v>
                </c:pt>
                <c:pt idx="4">
                  <c:v>229</c:v>
                </c:pt>
                <c:pt idx="5">
                  <c:v>1961</c:v>
                </c:pt>
                <c:pt idx="6">
                  <c:v>4635</c:v>
                </c:pt>
                <c:pt idx="7">
                  <c:v>378</c:v>
                </c:pt>
                <c:pt idx="8">
                  <c:v>8840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trimA (18nt)'!$A$3</c:f>
              <c:strCache>
                <c:ptCount val="1"/>
                <c:pt idx="0">
                  <c:v>∆exp5 down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(18nt)'!$B$3:$J$3</c:f>
              <c:numCache>
                <c:formatCode>General</c:formatCode>
                <c:ptCount val="9"/>
                <c:pt idx="0">
                  <c:v>3</c:v>
                </c:pt>
                <c:pt idx="1">
                  <c:v>15</c:v>
                </c:pt>
                <c:pt idx="2">
                  <c:v>3</c:v>
                </c:pt>
                <c:pt idx="3">
                  <c:v>20</c:v>
                </c:pt>
                <c:pt idx="4">
                  <c:v>0</c:v>
                </c:pt>
                <c:pt idx="5">
                  <c:v>5</c:v>
                </c:pt>
                <c:pt idx="6">
                  <c:v>141</c:v>
                </c:pt>
                <c:pt idx="7">
                  <c:v>12</c:v>
                </c:pt>
                <c:pt idx="8">
                  <c:v>53</c:v>
                </c:pt>
              </c:numCache>
            </c:numRef>
          </c:val>
        </c:ser>
        <c:ser>
          <c:idx val="1"/>
          <c:order val="1"/>
          <c:tx>
            <c:strRef>
              <c:f>'assembly trimA (18nt)'!$A$4</c:f>
              <c:strCache>
                <c:ptCount val="1"/>
                <c:pt idx="0">
                  <c:v>∆exp5 up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(18nt)'!$B$4:$J$4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8</c:v>
                </c:pt>
                <c:pt idx="4">
                  <c:v>1</c:v>
                </c:pt>
                <c:pt idx="5">
                  <c:v>14</c:v>
                </c:pt>
                <c:pt idx="6">
                  <c:v>51</c:v>
                </c:pt>
                <c:pt idx="7">
                  <c:v>0</c:v>
                </c:pt>
                <c:pt idx="8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881600"/>
        <c:axId val="127883136"/>
      </c:barChart>
      <c:catAx>
        <c:axId val="127881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27883136"/>
        <c:crosses val="autoZero"/>
        <c:auto val="1"/>
        <c:lblAlgn val="ctr"/>
        <c:lblOffset val="100"/>
        <c:noMultiLvlLbl val="0"/>
      </c:catAx>
      <c:valAx>
        <c:axId val="127883136"/>
        <c:scaling>
          <c:orientation val="minMax"/>
          <c:max val="1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8816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trimA (18nt)'!$A$5</c:f>
              <c:strCache>
                <c:ptCount val="1"/>
                <c:pt idx="0">
                  <c:v>∆rbp35 down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(18nt)'!$B$5:$J$5</c:f>
              <c:numCache>
                <c:formatCode>General</c:formatCode>
                <c:ptCount val="9"/>
                <c:pt idx="0">
                  <c:v>1</c:v>
                </c:pt>
                <c:pt idx="1">
                  <c:v>6</c:v>
                </c:pt>
                <c:pt idx="2">
                  <c:v>231</c:v>
                </c:pt>
                <c:pt idx="3">
                  <c:v>41</c:v>
                </c:pt>
                <c:pt idx="4">
                  <c:v>2</c:v>
                </c:pt>
                <c:pt idx="5">
                  <c:v>8</c:v>
                </c:pt>
                <c:pt idx="6">
                  <c:v>1150</c:v>
                </c:pt>
                <c:pt idx="7">
                  <c:v>257</c:v>
                </c:pt>
                <c:pt idx="8">
                  <c:v>701</c:v>
                </c:pt>
              </c:numCache>
            </c:numRef>
          </c:val>
        </c:ser>
        <c:ser>
          <c:idx val="1"/>
          <c:order val="1"/>
          <c:tx>
            <c:strRef>
              <c:f>'assembly trimA (18nt)'!$A$6</c:f>
              <c:strCache>
                <c:ptCount val="1"/>
                <c:pt idx="0">
                  <c:v>∆rbp35 up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(18nt)'!$B$6:$J$6</c:f>
              <c:numCache>
                <c:formatCode>General</c:formatCode>
                <c:ptCount val="9"/>
                <c:pt idx="0">
                  <c:v>140</c:v>
                </c:pt>
                <c:pt idx="1">
                  <c:v>63</c:v>
                </c:pt>
                <c:pt idx="2">
                  <c:v>327</c:v>
                </c:pt>
                <c:pt idx="3">
                  <c:v>636</c:v>
                </c:pt>
                <c:pt idx="4">
                  <c:v>31</c:v>
                </c:pt>
                <c:pt idx="5">
                  <c:v>169</c:v>
                </c:pt>
                <c:pt idx="6">
                  <c:v>47</c:v>
                </c:pt>
                <c:pt idx="7">
                  <c:v>5</c:v>
                </c:pt>
                <c:pt idx="8">
                  <c:v>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904000"/>
        <c:axId val="127668224"/>
      </c:barChart>
      <c:catAx>
        <c:axId val="127904000"/>
        <c:scaling>
          <c:orientation val="minMax"/>
        </c:scaling>
        <c:delete val="0"/>
        <c:axPos val="b"/>
        <c:majorTickMark val="out"/>
        <c:minorTickMark val="none"/>
        <c:tickLblPos val="nextTo"/>
        <c:crossAx val="127668224"/>
        <c:crosses val="autoZero"/>
        <c:auto val="1"/>
        <c:lblAlgn val="ctr"/>
        <c:lblOffset val="100"/>
        <c:noMultiLvlLbl val="0"/>
      </c:catAx>
      <c:valAx>
        <c:axId val="127668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904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694720"/>
        <c:axId val="127696256"/>
      </c:barChart>
      <c:catAx>
        <c:axId val="127694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27696256"/>
        <c:crosses val="autoZero"/>
        <c:auto val="1"/>
        <c:lblAlgn val="ctr"/>
        <c:lblOffset val="100"/>
        <c:noMultiLvlLbl val="0"/>
      </c:catAx>
      <c:valAx>
        <c:axId val="127696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6947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739392"/>
        <c:axId val="127740928"/>
      </c:barChart>
      <c:catAx>
        <c:axId val="127739392"/>
        <c:scaling>
          <c:orientation val="minMax"/>
        </c:scaling>
        <c:delete val="0"/>
        <c:axPos val="b"/>
        <c:majorTickMark val="out"/>
        <c:minorTickMark val="none"/>
        <c:tickLblPos val="nextTo"/>
        <c:crossAx val="127740928"/>
        <c:crosses val="autoZero"/>
        <c:auto val="1"/>
        <c:lblAlgn val="ctr"/>
        <c:lblOffset val="100"/>
        <c:noMultiLvlLbl val="0"/>
      </c:catAx>
      <c:valAx>
        <c:axId val="127740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7393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928960"/>
        <c:axId val="127938944"/>
      </c:lineChart>
      <c:catAx>
        <c:axId val="127928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38944"/>
        <c:crosses val="autoZero"/>
        <c:auto val="1"/>
        <c:lblAlgn val="ctr"/>
        <c:lblOffset val="100"/>
        <c:noMultiLvlLbl val="0"/>
      </c:catAx>
      <c:valAx>
        <c:axId val="12793894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79289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56480"/>
        <c:axId val="127958016"/>
      </c:scatterChart>
      <c:valAx>
        <c:axId val="127956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58016"/>
        <c:crosses val="autoZero"/>
        <c:crossBetween val="midCat"/>
      </c:valAx>
      <c:valAx>
        <c:axId val="12795801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9564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88864"/>
        <c:axId val="127990400"/>
      </c:scatterChart>
      <c:valAx>
        <c:axId val="127988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90400"/>
        <c:crosses val="autoZero"/>
        <c:crossBetween val="midCat"/>
      </c:valAx>
      <c:valAx>
        <c:axId val="127990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9888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21248"/>
        <c:axId val="128022784"/>
      </c:scatterChart>
      <c:valAx>
        <c:axId val="128021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022784"/>
        <c:crosses val="autoZero"/>
        <c:crossBetween val="midCat"/>
      </c:valAx>
      <c:valAx>
        <c:axId val="12802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212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49536"/>
        <c:axId val="128051072"/>
      </c:scatterChart>
      <c:valAx>
        <c:axId val="128049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051072"/>
        <c:crosses val="autoZero"/>
        <c:crossBetween val="midCat"/>
      </c:valAx>
      <c:valAx>
        <c:axId val="128051072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49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143104"/>
        <c:axId val="82161664"/>
      </c:lineChart>
      <c:catAx>
        <c:axId val="82143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161664"/>
        <c:crosses val="autoZero"/>
        <c:auto val="1"/>
        <c:lblAlgn val="ctr"/>
        <c:lblOffset val="100"/>
        <c:noMultiLvlLbl val="0"/>
      </c:catAx>
      <c:valAx>
        <c:axId val="82161664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143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48160"/>
        <c:axId val="128349696"/>
      </c:scatterChart>
      <c:valAx>
        <c:axId val="128348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349696"/>
        <c:crosses val="autoZero"/>
        <c:crossBetween val="midCat"/>
      </c:valAx>
      <c:valAx>
        <c:axId val="12834969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3481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93600"/>
        <c:axId val="128395136"/>
      </c:scatterChart>
      <c:valAx>
        <c:axId val="12839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395136"/>
        <c:crosses val="autoZero"/>
        <c:crossBetween val="midCat"/>
      </c:valAx>
      <c:valAx>
        <c:axId val="128395136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393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42368"/>
        <c:axId val="128443904"/>
      </c:scatterChart>
      <c:valAx>
        <c:axId val="128442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43904"/>
        <c:crosses val="autoZero"/>
        <c:crossBetween val="midCat"/>
      </c:valAx>
      <c:valAx>
        <c:axId val="128443904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4423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70400"/>
        <c:axId val="128476288"/>
      </c:scatterChart>
      <c:valAx>
        <c:axId val="128470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76288"/>
        <c:crosses val="autoZero"/>
        <c:crossBetween val="midCat"/>
      </c:valAx>
      <c:valAx>
        <c:axId val="128476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4704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06880"/>
        <c:axId val="128512768"/>
      </c:scatterChart>
      <c:valAx>
        <c:axId val="128506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512768"/>
        <c:crosses val="autoZero"/>
        <c:crossBetween val="midCat"/>
      </c:valAx>
      <c:valAx>
        <c:axId val="128512768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506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39264"/>
        <c:axId val="128541056"/>
      </c:scatterChart>
      <c:valAx>
        <c:axId val="128539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541056"/>
        <c:crosses val="autoZero"/>
        <c:crossBetween val="midCat"/>
      </c:valAx>
      <c:valAx>
        <c:axId val="128541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5392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576896"/>
        <c:axId val="128586880"/>
      </c:barChart>
      <c:catAx>
        <c:axId val="128576896"/>
        <c:scaling>
          <c:orientation val="minMax"/>
        </c:scaling>
        <c:delete val="0"/>
        <c:axPos val="l"/>
        <c:majorTickMark val="out"/>
        <c:minorTickMark val="none"/>
        <c:tickLblPos val="nextTo"/>
        <c:crossAx val="128586880"/>
        <c:crosses val="autoZero"/>
        <c:auto val="1"/>
        <c:lblAlgn val="ctr"/>
        <c:lblOffset val="100"/>
        <c:noMultiLvlLbl val="0"/>
      </c:catAx>
      <c:valAx>
        <c:axId val="12858688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8576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621568"/>
        <c:axId val="128631552"/>
      </c:barChart>
      <c:catAx>
        <c:axId val="128621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31552"/>
        <c:crosses val="autoZero"/>
        <c:auto val="1"/>
        <c:lblAlgn val="ctr"/>
        <c:lblOffset val="100"/>
        <c:noMultiLvlLbl val="0"/>
      </c:catAx>
      <c:valAx>
        <c:axId val="12863155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6215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278912"/>
        <c:axId val="128280448"/>
      </c:barChart>
      <c:catAx>
        <c:axId val="128278912"/>
        <c:scaling>
          <c:orientation val="minMax"/>
        </c:scaling>
        <c:delete val="0"/>
        <c:axPos val="l"/>
        <c:majorTickMark val="out"/>
        <c:minorTickMark val="none"/>
        <c:tickLblPos val="nextTo"/>
        <c:crossAx val="128280448"/>
        <c:crosses val="autoZero"/>
        <c:auto val="1"/>
        <c:lblAlgn val="ctr"/>
        <c:lblOffset val="100"/>
        <c:noMultiLvlLbl val="0"/>
      </c:catAx>
      <c:valAx>
        <c:axId val="128280448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82789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315776"/>
        <c:axId val="128317312"/>
      </c:barChart>
      <c:catAx>
        <c:axId val="128315776"/>
        <c:scaling>
          <c:orientation val="minMax"/>
        </c:scaling>
        <c:delete val="0"/>
        <c:axPos val="l"/>
        <c:majorTickMark val="out"/>
        <c:minorTickMark val="none"/>
        <c:tickLblPos val="nextTo"/>
        <c:crossAx val="128317312"/>
        <c:crosses val="autoZero"/>
        <c:auto val="1"/>
        <c:lblAlgn val="ctr"/>
        <c:lblOffset val="100"/>
        <c:noMultiLvlLbl val="0"/>
      </c:catAx>
      <c:valAx>
        <c:axId val="128317312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83157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930432"/>
        <c:axId val="116931968"/>
      </c:lineChart>
      <c:catAx>
        <c:axId val="11693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931968"/>
        <c:crosses val="autoZero"/>
        <c:auto val="1"/>
        <c:lblAlgn val="ctr"/>
        <c:lblOffset val="100"/>
        <c:noMultiLvlLbl val="0"/>
      </c:catAx>
      <c:valAx>
        <c:axId val="116931968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69304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913792"/>
        <c:axId val="128915328"/>
      </c:barChart>
      <c:catAx>
        <c:axId val="128913792"/>
        <c:scaling>
          <c:orientation val="minMax"/>
        </c:scaling>
        <c:delete val="0"/>
        <c:axPos val="l"/>
        <c:majorTickMark val="out"/>
        <c:minorTickMark val="none"/>
        <c:tickLblPos val="nextTo"/>
        <c:crossAx val="128915328"/>
        <c:crosses val="autoZero"/>
        <c:auto val="1"/>
        <c:lblAlgn val="ctr"/>
        <c:lblOffset val="100"/>
        <c:noMultiLvlLbl val="0"/>
      </c:catAx>
      <c:valAx>
        <c:axId val="1289153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89137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958848"/>
        <c:axId val="128960384"/>
      </c:barChart>
      <c:catAx>
        <c:axId val="128958848"/>
        <c:scaling>
          <c:orientation val="minMax"/>
        </c:scaling>
        <c:delete val="0"/>
        <c:axPos val="l"/>
        <c:majorTickMark val="out"/>
        <c:minorTickMark val="none"/>
        <c:tickLblPos val="nextTo"/>
        <c:crossAx val="128960384"/>
        <c:crosses val="autoZero"/>
        <c:auto val="1"/>
        <c:lblAlgn val="ctr"/>
        <c:lblOffset val="100"/>
        <c:noMultiLvlLbl val="0"/>
      </c:catAx>
      <c:valAx>
        <c:axId val="12896038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89588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992384"/>
        <c:axId val="128993920"/>
      </c:barChart>
      <c:catAx>
        <c:axId val="128992384"/>
        <c:scaling>
          <c:orientation val="minMax"/>
        </c:scaling>
        <c:delete val="0"/>
        <c:axPos val="l"/>
        <c:majorTickMark val="out"/>
        <c:minorTickMark val="none"/>
        <c:tickLblPos val="nextTo"/>
        <c:crossAx val="128993920"/>
        <c:crosses val="autoZero"/>
        <c:auto val="1"/>
        <c:lblAlgn val="ctr"/>
        <c:lblOffset val="100"/>
        <c:noMultiLvlLbl val="0"/>
      </c:catAx>
      <c:valAx>
        <c:axId val="12899392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8992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33728"/>
        <c:axId val="129035264"/>
      </c:barChart>
      <c:catAx>
        <c:axId val="129033728"/>
        <c:scaling>
          <c:orientation val="minMax"/>
        </c:scaling>
        <c:delete val="0"/>
        <c:axPos val="l"/>
        <c:majorTickMark val="out"/>
        <c:minorTickMark val="none"/>
        <c:tickLblPos val="nextTo"/>
        <c:crossAx val="129035264"/>
        <c:crosses val="autoZero"/>
        <c:auto val="1"/>
        <c:lblAlgn val="ctr"/>
        <c:lblOffset val="100"/>
        <c:noMultiLvlLbl val="0"/>
      </c:catAx>
      <c:valAx>
        <c:axId val="1290352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0337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78784"/>
        <c:axId val="129080320"/>
      </c:barChart>
      <c:catAx>
        <c:axId val="129078784"/>
        <c:scaling>
          <c:orientation val="minMax"/>
        </c:scaling>
        <c:delete val="0"/>
        <c:axPos val="l"/>
        <c:majorTickMark val="out"/>
        <c:minorTickMark val="none"/>
        <c:tickLblPos val="nextTo"/>
        <c:crossAx val="129080320"/>
        <c:crosses val="autoZero"/>
        <c:auto val="1"/>
        <c:lblAlgn val="ctr"/>
        <c:lblOffset val="100"/>
        <c:noMultiLvlLbl val="0"/>
      </c:catAx>
      <c:valAx>
        <c:axId val="1290803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078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115648"/>
        <c:axId val="129117184"/>
      </c:barChart>
      <c:catAx>
        <c:axId val="129115648"/>
        <c:scaling>
          <c:orientation val="minMax"/>
        </c:scaling>
        <c:delete val="0"/>
        <c:axPos val="l"/>
        <c:majorTickMark val="out"/>
        <c:minorTickMark val="none"/>
        <c:tickLblPos val="nextTo"/>
        <c:crossAx val="129117184"/>
        <c:crosses val="autoZero"/>
        <c:auto val="1"/>
        <c:lblAlgn val="ctr"/>
        <c:lblOffset val="100"/>
        <c:noMultiLvlLbl val="0"/>
      </c:catAx>
      <c:valAx>
        <c:axId val="12911718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115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140224"/>
        <c:axId val="129141760"/>
      </c:barChart>
      <c:catAx>
        <c:axId val="129140224"/>
        <c:scaling>
          <c:orientation val="minMax"/>
        </c:scaling>
        <c:delete val="0"/>
        <c:axPos val="l"/>
        <c:majorTickMark val="out"/>
        <c:minorTickMark val="none"/>
        <c:tickLblPos val="nextTo"/>
        <c:crossAx val="129141760"/>
        <c:crosses val="autoZero"/>
        <c:auto val="1"/>
        <c:lblAlgn val="ctr"/>
        <c:lblOffset val="100"/>
        <c:noMultiLvlLbl val="0"/>
      </c:catAx>
      <c:valAx>
        <c:axId val="1291417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1402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181184"/>
        <c:axId val="129182720"/>
      </c:barChart>
      <c:catAx>
        <c:axId val="12918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182720"/>
        <c:crosses val="autoZero"/>
        <c:auto val="1"/>
        <c:lblAlgn val="ctr"/>
        <c:lblOffset val="100"/>
        <c:noMultiLvlLbl val="0"/>
      </c:catAx>
      <c:valAx>
        <c:axId val="12918272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1811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226240"/>
        <c:axId val="129227776"/>
      </c:barChart>
      <c:catAx>
        <c:axId val="12922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227776"/>
        <c:crosses val="autoZero"/>
        <c:auto val="1"/>
        <c:lblAlgn val="ctr"/>
        <c:lblOffset val="100"/>
        <c:noMultiLvlLbl val="0"/>
      </c:catAx>
      <c:valAx>
        <c:axId val="12922777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2262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271296"/>
        <c:axId val="129272832"/>
      </c:barChart>
      <c:catAx>
        <c:axId val="12927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272832"/>
        <c:crosses val="autoZero"/>
        <c:auto val="1"/>
        <c:lblAlgn val="ctr"/>
        <c:lblOffset val="100"/>
        <c:noMultiLvlLbl val="0"/>
      </c:catAx>
      <c:valAx>
        <c:axId val="12927283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2712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964352"/>
        <c:axId val="116966144"/>
      </c:lineChart>
      <c:catAx>
        <c:axId val="116964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966144"/>
        <c:crosses val="autoZero"/>
        <c:auto val="1"/>
        <c:lblAlgn val="ctr"/>
        <c:lblOffset val="100"/>
        <c:noMultiLvlLbl val="0"/>
      </c:catAx>
      <c:valAx>
        <c:axId val="11696614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69643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26528"/>
        <c:axId val="128728064"/>
      </c:barChart>
      <c:catAx>
        <c:axId val="12872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8728064"/>
        <c:crosses val="autoZero"/>
        <c:auto val="1"/>
        <c:lblAlgn val="ctr"/>
        <c:lblOffset val="100"/>
        <c:noMultiLvlLbl val="0"/>
      </c:catAx>
      <c:valAx>
        <c:axId val="12872806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87265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60832"/>
        <c:axId val="128766720"/>
      </c:barChart>
      <c:catAx>
        <c:axId val="128760832"/>
        <c:scaling>
          <c:orientation val="minMax"/>
        </c:scaling>
        <c:delete val="0"/>
        <c:axPos val="l"/>
        <c:majorTickMark val="out"/>
        <c:minorTickMark val="none"/>
        <c:tickLblPos val="nextTo"/>
        <c:crossAx val="128766720"/>
        <c:crosses val="autoZero"/>
        <c:auto val="1"/>
        <c:lblAlgn val="ctr"/>
        <c:lblOffset val="100"/>
        <c:noMultiLvlLbl val="0"/>
      </c:catAx>
      <c:valAx>
        <c:axId val="12876672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87608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731008"/>
        <c:axId val="127623552"/>
      </c:barChart>
      <c:catAx>
        <c:axId val="108731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623552"/>
        <c:crosses val="autoZero"/>
        <c:auto val="1"/>
        <c:lblAlgn val="ctr"/>
        <c:lblOffset val="100"/>
        <c:noMultiLvlLbl val="0"/>
      </c:catAx>
      <c:valAx>
        <c:axId val="12762355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7310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225280"/>
        <c:axId val="128226816"/>
      </c:barChart>
      <c:catAx>
        <c:axId val="128225280"/>
        <c:scaling>
          <c:orientation val="minMax"/>
        </c:scaling>
        <c:delete val="0"/>
        <c:axPos val="l"/>
        <c:majorTickMark val="out"/>
        <c:minorTickMark val="none"/>
        <c:tickLblPos val="nextTo"/>
        <c:crossAx val="128226816"/>
        <c:crosses val="autoZero"/>
        <c:auto val="1"/>
        <c:lblAlgn val="ctr"/>
        <c:lblOffset val="100"/>
        <c:noMultiLvlLbl val="0"/>
      </c:catAx>
      <c:valAx>
        <c:axId val="12822681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8225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822656"/>
        <c:axId val="128832640"/>
      </c:barChart>
      <c:catAx>
        <c:axId val="12882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8832640"/>
        <c:crosses val="autoZero"/>
        <c:auto val="1"/>
        <c:lblAlgn val="ctr"/>
        <c:lblOffset val="100"/>
        <c:noMultiLvlLbl val="0"/>
      </c:catAx>
      <c:valAx>
        <c:axId val="12883264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8822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847232"/>
        <c:axId val="128853120"/>
      </c:barChart>
      <c:catAx>
        <c:axId val="12884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8853120"/>
        <c:crosses val="autoZero"/>
        <c:auto val="1"/>
        <c:lblAlgn val="ctr"/>
        <c:lblOffset val="100"/>
        <c:noMultiLvlLbl val="0"/>
      </c:catAx>
      <c:valAx>
        <c:axId val="12885312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8847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896384"/>
        <c:axId val="129565824"/>
      </c:barChart>
      <c:catAx>
        <c:axId val="12889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565824"/>
        <c:crosses val="autoZero"/>
        <c:auto val="1"/>
        <c:lblAlgn val="ctr"/>
        <c:lblOffset val="100"/>
        <c:noMultiLvlLbl val="0"/>
      </c:catAx>
      <c:valAx>
        <c:axId val="12956582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8896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173312"/>
        <c:axId val="82175104"/>
      </c:barChart>
      <c:catAx>
        <c:axId val="8217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2175104"/>
        <c:crosses val="autoZero"/>
        <c:auto val="1"/>
        <c:lblAlgn val="ctr"/>
        <c:lblOffset val="100"/>
        <c:noMultiLvlLbl val="0"/>
      </c:catAx>
      <c:valAx>
        <c:axId val="8217510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82173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'A-editing'!$B$1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'A-editing'!$A$2:$A$10</c:f>
              <c:strCache>
                <c:ptCount val="9"/>
                <c:pt idx="0">
                  <c:v>∆exp5_1</c:v>
                </c:pt>
                <c:pt idx="1">
                  <c:v>∆exp5_2</c:v>
                </c:pt>
                <c:pt idx="2">
                  <c:v>∆exp5_3</c:v>
                </c:pt>
                <c:pt idx="3">
                  <c:v>∆rbp35_1</c:v>
                </c:pt>
                <c:pt idx="4">
                  <c:v>∆rbp35_2</c:v>
                </c:pt>
                <c:pt idx="5">
                  <c:v>∆rbp35_3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'A-editing'!$B$2:$B$10</c:f>
              <c:numCache>
                <c:formatCode>0.00%</c:formatCode>
                <c:ptCount val="9"/>
                <c:pt idx="0">
                  <c:v>2.2499999999999999E-2</c:v>
                </c:pt>
                <c:pt idx="1">
                  <c:v>2.1499999999999998E-2</c:v>
                </c:pt>
                <c:pt idx="2">
                  <c:v>1.54E-2</c:v>
                </c:pt>
                <c:pt idx="3">
                  <c:v>1.4800000000000001E-2</c:v>
                </c:pt>
                <c:pt idx="4">
                  <c:v>2.2499999999999999E-2</c:v>
                </c:pt>
                <c:pt idx="5">
                  <c:v>2.2499999999999999E-2</c:v>
                </c:pt>
                <c:pt idx="6">
                  <c:v>1.3899999999999999E-2</c:v>
                </c:pt>
                <c:pt idx="7">
                  <c:v>1.61E-2</c:v>
                </c:pt>
                <c:pt idx="8">
                  <c:v>1.54E-2</c:v>
                </c:pt>
              </c:numCache>
            </c:numRef>
          </c:val>
        </c:ser>
        <c:ser>
          <c:idx val="1"/>
          <c:order val="1"/>
          <c:tx>
            <c:strRef>
              <c:f>'A-editing'!$C$1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'A-editing'!$A$2:$A$10</c:f>
              <c:strCache>
                <c:ptCount val="9"/>
                <c:pt idx="0">
                  <c:v>∆exp5_1</c:v>
                </c:pt>
                <c:pt idx="1">
                  <c:v>∆exp5_2</c:v>
                </c:pt>
                <c:pt idx="2">
                  <c:v>∆exp5_3</c:v>
                </c:pt>
                <c:pt idx="3">
                  <c:v>∆rbp35_1</c:v>
                </c:pt>
                <c:pt idx="4">
                  <c:v>∆rbp35_2</c:v>
                </c:pt>
                <c:pt idx="5">
                  <c:v>∆rbp35_3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'A-editing'!$C$2:$C$10</c:f>
              <c:numCache>
                <c:formatCode>0.00%</c:formatCode>
                <c:ptCount val="9"/>
                <c:pt idx="0">
                  <c:v>0.2823</c:v>
                </c:pt>
                <c:pt idx="1">
                  <c:v>0.223</c:v>
                </c:pt>
                <c:pt idx="2">
                  <c:v>0.2601</c:v>
                </c:pt>
                <c:pt idx="3">
                  <c:v>0.27689999999999998</c:v>
                </c:pt>
                <c:pt idx="4">
                  <c:v>0.26590000000000003</c:v>
                </c:pt>
                <c:pt idx="5">
                  <c:v>0.2427</c:v>
                </c:pt>
                <c:pt idx="6">
                  <c:v>0.251</c:v>
                </c:pt>
                <c:pt idx="7">
                  <c:v>0.23769999999999999</c:v>
                </c:pt>
                <c:pt idx="8">
                  <c:v>0.24709999999999999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83360"/>
        <c:axId val="129602688"/>
      </c:barChart>
      <c:catAx>
        <c:axId val="129583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29602688"/>
        <c:crosses val="autoZero"/>
        <c:auto val="1"/>
        <c:lblAlgn val="ctr"/>
        <c:lblOffset val="100"/>
        <c:noMultiLvlLbl val="0"/>
      </c:catAx>
      <c:valAx>
        <c:axId val="12960268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583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00608"/>
        <c:axId val="129702144"/>
      </c:barChart>
      <c:catAx>
        <c:axId val="129700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29702144"/>
        <c:crosses val="autoZero"/>
        <c:auto val="1"/>
        <c:lblAlgn val="ctr"/>
        <c:lblOffset val="100"/>
        <c:noMultiLvlLbl val="0"/>
      </c:catAx>
      <c:valAx>
        <c:axId val="12970214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700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736384"/>
        <c:axId val="116737920"/>
      </c:lineChart>
      <c:catAx>
        <c:axId val="116736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737920"/>
        <c:crosses val="autoZero"/>
        <c:auto val="1"/>
        <c:lblAlgn val="ctr"/>
        <c:lblOffset val="100"/>
        <c:noMultiLvlLbl val="0"/>
      </c:catAx>
      <c:valAx>
        <c:axId val="116737920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67363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'A-editing'!$A$72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'A-editing'!$B$65:$I$65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'A-editing'!$B$72:$I$72</c:f>
              <c:numCache>
                <c:formatCode>0.0%</c:formatCode>
                <c:ptCount val="8"/>
                <c:pt idx="0">
                  <c:v>2.1554572311774205E-4</c:v>
                </c:pt>
                <c:pt idx="1">
                  <c:v>5.2676905238788867E-3</c:v>
                </c:pt>
                <c:pt idx="2">
                  <c:v>0.15762221247972563</c:v>
                </c:pt>
                <c:pt idx="3">
                  <c:v>9.5523261268233954E-3</c:v>
                </c:pt>
                <c:pt idx="4">
                  <c:v>7.7278470465757718E-4</c:v>
                </c:pt>
                <c:pt idx="5">
                  <c:v>1.7485317902586665E-2</c:v>
                </c:pt>
                <c:pt idx="6">
                  <c:v>0.10383169065629699</c:v>
                </c:pt>
                <c:pt idx="7">
                  <c:v>1.862835840657898E-2</c:v>
                </c:pt>
              </c:numCache>
            </c:numRef>
          </c:val>
        </c:ser>
        <c:ser>
          <c:idx val="1"/>
          <c:order val="1"/>
          <c:tx>
            <c:strRef>
              <c:f>'A-editing'!$A$73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'A-editing'!$B$65:$I$65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'A-editing'!$B$73:$I$73</c:f>
              <c:numCache>
                <c:formatCode>0.0%</c:formatCode>
                <c:ptCount val="8"/>
                <c:pt idx="0">
                  <c:v>4.5184088586609251E-4</c:v>
                </c:pt>
                <c:pt idx="1">
                  <c:v>7.6148653557646037E-3</c:v>
                </c:pt>
                <c:pt idx="2">
                  <c:v>0.17324486729149155</c:v>
                </c:pt>
                <c:pt idx="3">
                  <c:v>1.3408635055497942E-2</c:v>
                </c:pt>
                <c:pt idx="4">
                  <c:v>1.2441064504384782E-3</c:v>
                </c:pt>
                <c:pt idx="5">
                  <c:v>2.7808806064347442E-2</c:v>
                </c:pt>
                <c:pt idx="6">
                  <c:v>9.7440491669007492E-2</c:v>
                </c:pt>
                <c:pt idx="7">
                  <c:v>1.8234807621357089E-2</c:v>
                </c:pt>
              </c:numCache>
            </c:numRef>
          </c:val>
        </c:ser>
        <c:ser>
          <c:idx val="2"/>
          <c:order val="2"/>
          <c:tx>
            <c:strRef>
              <c:f>'A-editing'!$A$74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'A-editing'!$B$65:$I$65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'A-editing'!$B$74:$I$74</c:f>
              <c:numCache>
                <c:formatCode>0.0%</c:formatCode>
                <c:ptCount val="8"/>
                <c:pt idx="0">
                  <c:v>3.4371053567880264E-4</c:v>
                </c:pt>
                <c:pt idx="1">
                  <c:v>4.9361308131438408E-3</c:v>
                </c:pt>
                <c:pt idx="2">
                  <c:v>0.16482848995521326</c:v>
                </c:pt>
                <c:pt idx="3">
                  <c:v>1.2793997969001342E-2</c:v>
                </c:pt>
                <c:pt idx="4">
                  <c:v>1.4619253561290431E-3</c:v>
                </c:pt>
                <c:pt idx="5">
                  <c:v>2.8355214515120838E-2</c:v>
                </c:pt>
                <c:pt idx="6">
                  <c:v>0.11270763131910236</c:v>
                </c:pt>
                <c:pt idx="7">
                  <c:v>1.6858994786346629E-2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57952"/>
        <c:axId val="129759488"/>
      </c:barChart>
      <c:catAx>
        <c:axId val="129757952"/>
        <c:scaling>
          <c:orientation val="minMax"/>
        </c:scaling>
        <c:delete val="0"/>
        <c:axPos val="b"/>
        <c:majorTickMark val="out"/>
        <c:minorTickMark val="none"/>
        <c:tickLblPos val="nextTo"/>
        <c:crossAx val="129759488"/>
        <c:crosses val="autoZero"/>
        <c:auto val="1"/>
        <c:lblAlgn val="ctr"/>
        <c:lblOffset val="100"/>
        <c:noMultiLvlLbl val="0"/>
      </c:catAx>
      <c:valAx>
        <c:axId val="12975948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757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80736"/>
        <c:axId val="129786624"/>
      </c:barChart>
      <c:catAx>
        <c:axId val="129780736"/>
        <c:scaling>
          <c:orientation val="minMax"/>
        </c:scaling>
        <c:delete val="0"/>
        <c:axPos val="b"/>
        <c:majorTickMark val="out"/>
        <c:minorTickMark val="none"/>
        <c:tickLblPos val="nextTo"/>
        <c:crossAx val="129786624"/>
        <c:crosses val="autoZero"/>
        <c:auto val="1"/>
        <c:lblAlgn val="ctr"/>
        <c:lblOffset val="100"/>
        <c:noMultiLvlLbl val="0"/>
      </c:catAx>
      <c:valAx>
        <c:axId val="12978662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780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817216"/>
        <c:axId val="129307008"/>
      </c:barChart>
      <c:catAx>
        <c:axId val="129817216"/>
        <c:scaling>
          <c:orientation val="minMax"/>
        </c:scaling>
        <c:delete val="0"/>
        <c:axPos val="l"/>
        <c:majorTickMark val="out"/>
        <c:minorTickMark val="none"/>
        <c:tickLblPos val="nextTo"/>
        <c:crossAx val="129307008"/>
        <c:crosses val="autoZero"/>
        <c:auto val="1"/>
        <c:lblAlgn val="ctr"/>
        <c:lblOffset val="100"/>
        <c:noMultiLvlLbl val="0"/>
      </c:catAx>
      <c:valAx>
        <c:axId val="129307008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817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sense!$C$2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sense!$C$3:$C$20</c:f>
              <c:numCache>
                <c:formatCode>0.0%</c:formatCode>
                <c:ptCount val="18"/>
                <c:pt idx="0">
                  <c:v>4.24E-2</c:v>
                </c:pt>
                <c:pt idx="1">
                  <c:v>0.95760000000000001</c:v>
                </c:pt>
                <c:pt idx="2">
                  <c:v>0.04</c:v>
                </c:pt>
                <c:pt idx="3">
                  <c:v>0.96</c:v>
                </c:pt>
                <c:pt idx="4">
                  <c:v>8.9099999999999999E-2</c:v>
                </c:pt>
                <c:pt idx="5">
                  <c:v>0.91090000000000004</c:v>
                </c:pt>
                <c:pt idx="6">
                  <c:v>5.5399999999999998E-2</c:v>
                </c:pt>
                <c:pt idx="7">
                  <c:v>0.9446</c:v>
                </c:pt>
                <c:pt idx="8">
                  <c:v>2.2599999999999999E-2</c:v>
                </c:pt>
                <c:pt idx="9">
                  <c:v>0.97740000000000005</c:v>
                </c:pt>
                <c:pt idx="10">
                  <c:v>8.2900000000000001E-2</c:v>
                </c:pt>
                <c:pt idx="11">
                  <c:v>0.91710000000000003</c:v>
                </c:pt>
                <c:pt idx="12">
                  <c:v>8.9099999999999999E-2</c:v>
                </c:pt>
                <c:pt idx="13">
                  <c:v>0.91090000000000004</c:v>
                </c:pt>
                <c:pt idx="14">
                  <c:v>4.0099999999999997E-2</c:v>
                </c:pt>
                <c:pt idx="15">
                  <c:v>0.95989999999999998</c:v>
                </c:pt>
                <c:pt idx="16">
                  <c:v>5.6099999999999997E-2</c:v>
                </c:pt>
                <c:pt idx="17">
                  <c:v>0.94389999999999996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15968"/>
        <c:axId val="129317504"/>
      </c:barChart>
      <c:catAx>
        <c:axId val="129315968"/>
        <c:scaling>
          <c:orientation val="minMax"/>
        </c:scaling>
        <c:delete val="0"/>
        <c:axPos val="b"/>
        <c:majorTickMark val="out"/>
        <c:minorTickMark val="none"/>
        <c:tickLblPos val="nextTo"/>
        <c:crossAx val="129317504"/>
        <c:crosses val="autoZero"/>
        <c:auto val="1"/>
        <c:lblAlgn val="ctr"/>
        <c:lblOffset val="100"/>
        <c:noMultiLvlLbl val="0"/>
      </c:catAx>
      <c:valAx>
        <c:axId val="12931750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315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sense!$D$2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sense!$D$3:$D$20</c:f>
              <c:numCache>
                <c:formatCode>0.0%</c:formatCode>
                <c:ptCount val="18"/>
                <c:pt idx="0">
                  <c:v>2.23E-2</c:v>
                </c:pt>
                <c:pt idx="1">
                  <c:v>0.97770000000000001</c:v>
                </c:pt>
                <c:pt idx="2">
                  <c:v>5.2900000000000003E-2</c:v>
                </c:pt>
                <c:pt idx="3">
                  <c:v>0.94710000000000005</c:v>
                </c:pt>
                <c:pt idx="4">
                  <c:v>4.2099999999999999E-2</c:v>
                </c:pt>
                <c:pt idx="5">
                  <c:v>0.95789999999999997</c:v>
                </c:pt>
                <c:pt idx="6">
                  <c:v>2.4299999999999999E-2</c:v>
                </c:pt>
                <c:pt idx="7">
                  <c:v>0.97570000000000001</c:v>
                </c:pt>
                <c:pt idx="8">
                  <c:v>2.69E-2</c:v>
                </c:pt>
                <c:pt idx="9">
                  <c:v>0.97309999999999997</c:v>
                </c:pt>
                <c:pt idx="10">
                  <c:v>3.4000000000000002E-2</c:v>
                </c:pt>
                <c:pt idx="11">
                  <c:v>0.96599999999999997</c:v>
                </c:pt>
                <c:pt idx="12">
                  <c:v>6.9800000000000001E-2</c:v>
                </c:pt>
                <c:pt idx="13">
                  <c:v>0.93020000000000003</c:v>
                </c:pt>
                <c:pt idx="14">
                  <c:v>2.9000000000000001E-2</c:v>
                </c:pt>
                <c:pt idx="15">
                  <c:v>0.97099999999999997</c:v>
                </c:pt>
                <c:pt idx="16">
                  <c:v>3.7699999999999997E-2</c:v>
                </c:pt>
                <c:pt idx="17">
                  <c:v>0.96230000000000004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62176"/>
        <c:axId val="129368064"/>
      </c:barChart>
      <c:catAx>
        <c:axId val="129362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29368064"/>
        <c:crosses val="autoZero"/>
        <c:auto val="1"/>
        <c:lblAlgn val="ctr"/>
        <c:lblOffset val="100"/>
        <c:noMultiLvlLbl val="0"/>
      </c:catAx>
      <c:valAx>
        <c:axId val="12936806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3621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sense!$E$2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sense!$E$3:$E$20</c:f>
              <c:numCache>
                <c:formatCode>0.0%</c:formatCode>
                <c:ptCount val="18"/>
                <c:pt idx="0">
                  <c:v>0.4738</c:v>
                </c:pt>
                <c:pt idx="1">
                  <c:v>0.5262</c:v>
                </c:pt>
                <c:pt idx="2">
                  <c:v>0.44869999999999999</c:v>
                </c:pt>
                <c:pt idx="3">
                  <c:v>0.55130000000000001</c:v>
                </c:pt>
                <c:pt idx="4">
                  <c:v>0.46800000000000003</c:v>
                </c:pt>
                <c:pt idx="5">
                  <c:v>0.53200000000000003</c:v>
                </c:pt>
                <c:pt idx="6">
                  <c:v>0.46610000000000001</c:v>
                </c:pt>
                <c:pt idx="7">
                  <c:v>0.53390000000000004</c:v>
                </c:pt>
                <c:pt idx="8">
                  <c:v>0.52810000000000001</c:v>
                </c:pt>
                <c:pt idx="9">
                  <c:v>0.47189999999999999</c:v>
                </c:pt>
                <c:pt idx="10">
                  <c:v>0.5696</c:v>
                </c:pt>
                <c:pt idx="11">
                  <c:v>0.4304</c:v>
                </c:pt>
                <c:pt idx="12">
                  <c:v>0.4698</c:v>
                </c:pt>
                <c:pt idx="13">
                  <c:v>0.5302</c:v>
                </c:pt>
                <c:pt idx="14">
                  <c:v>0.4773</c:v>
                </c:pt>
                <c:pt idx="15">
                  <c:v>0.52270000000000005</c:v>
                </c:pt>
                <c:pt idx="16">
                  <c:v>0.48110000000000003</c:v>
                </c:pt>
                <c:pt idx="17">
                  <c:v>0.51890000000000003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75616"/>
        <c:axId val="129377408"/>
      </c:barChart>
      <c:catAx>
        <c:axId val="1293756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9377408"/>
        <c:crosses val="autoZero"/>
        <c:auto val="1"/>
        <c:lblAlgn val="ctr"/>
        <c:lblOffset val="100"/>
        <c:noMultiLvlLbl val="0"/>
      </c:catAx>
      <c:valAx>
        <c:axId val="12937740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375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sense!$I$2</c:f>
              <c:strCache>
                <c:ptCount val="1"/>
                <c:pt idx="0">
                  <c:v>viruses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sense!$I$3:$I$20</c:f>
              <c:numCache>
                <c:formatCode>0.0%</c:formatCode>
                <c:ptCount val="18"/>
                <c:pt idx="0">
                  <c:v>0.56769999999999998</c:v>
                </c:pt>
                <c:pt idx="1">
                  <c:v>0.43230000000000002</c:v>
                </c:pt>
                <c:pt idx="2">
                  <c:v>0.57969999999999999</c:v>
                </c:pt>
                <c:pt idx="3">
                  <c:v>0.42030000000000001</c:v>
                </c:pt>
                <c:pt idx="4">
                  <c:v>0.54330000000000001</c:v>
                </c:pt>
                <c:pt idx="5">
                  <c:v>0.45669999999999999</c:v>
                </c:pt>
                <c:pt idx="6">
                  <c:v>0.58260000000000001</c:v>
                </c:pt>
                <c:pt idx="7">
                  <c:v>0.41739999999999999</c:v>
                </c:pt>
                <c:pt idx="8">
                  <c:v>0.52339999999999998</c:v>
                </c:pt>
                <c:pt idx="9">
                  <c:v>0.47660000000000002</c:v>
                </c:pt>
                <c:pt idx="10">
                  <c:v>0.55189999999999995</c:v>
                </c:pt>
                <c:pt idx="11">
                  <c:v>0.4481</c:v>
                </c:pt>
                <c:pt idx="12">
                  <c:v>0.57299999999999995</c:v>
                </c:pt>
                <c:pt idx="13">
                  <c:v>0.42699999999999999</c:v>
                </c:pt>
                <c:pt idx="14">
                  <c:v>0.58589999999999998</c:v>
                </c:pt>
                <c:pt idx="15">
                  <c:v>0.41410000000000002</c:v>
                </c:pt>
                <c:pt idx="16">
                  <c:v>0.55930000000000002</c:v>
                </c:pt>
                <c:pt idx="17">
                  <c:v>0.44069999999999998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97504"/>
        <c:axId val="129399040"/>
      </c:barChart>
      <c:catAx>
        <c:axId val="129397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29399040"/>
        <c:crosses val="autoZero"/>
        <c:auto val="1"/>
        <c:lblAlgn val="ctr"/>
        <c:lblOffset val="100"/>
        <c:noMultiLvlLbl val="0"/>
      </c:catAx>
      <c:valAx>
        <c:axId val="12939904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397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varie!$B$25:$B$32</c:f>
              <c:numCache>
                <c:formatCode>General</c:formatCode>
                <c:ptCount val="8"/>
                <c:pt idx="0">
                  <c:v>55</c:v>
                </c:pt>
                <c:pt idx="1">
                  <c:v>155</c:v>
                </c:pt>
                <c:pt idx="2">
                  <c:v>2020</c:v>
                </c:pt>
                <c:pt idx="3">
                  <c:v>270</c:v>
                </c:pt>
                <c:pt idx="4">
                  <c:v>26</c:v>
                </c:pt>
                <c:pt idx="5">
                  <c:v>544</c:v>
                </c:pt>
                <c:pt idx="6">
                  <c:v>218</c:v>
                </c:pt>
                <c:pt idx="7">
                  <c:v>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075904"/>
        <c:axId val="154078592"/>
      </c:barChart>
      <c:catAx>
        <c:axId val="154075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54078592"/>
        <c:crosses val="autoZero"/>
        <c:auto val="1"/>
        <c:lblAlgn val="ctr"/>
        <c:lblOffset val="100"/>
        <c:noMultiLvlLbl val="0"/>
      </c:catAx>
      <c:valAx>
        <c:axId val="154078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4075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varie!$B$33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varie!$B$34:$B$49</c:f>
              <c:numCache>
                <c:formatCode>General</c:formatCode>
                <c:ptCount val="16"/>
                <c:pt idx="0">
                  <c:v>9</c:v>
                </c:pt>
                <c:pt idx="1">
                  <c:v>105</c:v>
                </c:pt>
                <c:pt idx="2">
                  <c:v>153</c:v>
                </c:pt>
                <c:pt idx="3">
                  <c:v>11</c:v>
                </c:pt>
                <c:pt idx="4">
                  <c:v>187</c:v>
                </c:pt>
                <c:pt idx="5">
                  <c:v>30</c:v>
                </c:pt>
                <c:pt idx="6">
                  <c:v>175</c:v>
                </c:pt>
                <c:pt idx="7">
                  <c:v>6</c:v>
                </c:pt>
                <c:pt idx="8">
                  <c:v>17</c:v>
                </c:pt>
                <c:pt idx="9">
                  <c:v>9</c:v>
                </c:pt>
                <c:pt idx="10">
                  <c:v>11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5</c:v>
                </c:pt>
              </c:numCache>
            </c:numRef>
          </c:val>
        </c:ser>
        <c:ser>
          <c:idx val="1"/>
          <c:order val="1"/>
          <c:tx>
            <c:strRef>
              <c:f>varie!$C$33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varie!$C$34:$C$49</c:f>
              <c:numCache>
                <c:formatCode>General</c:formatCode>
                <c:ptCount val="16"/>
                <c:pt idx="0">
                  <c:v>12</c:v>
                </c:pt>
                <c:pt idx="1">
                  <c:v>177</c:v>
                </c:pt>
                <c:pt idx="2">
                  <c:v>312</c:v>
                </c:pt>
                <c:pt idx="3">
                  <c:v>13</c:v>
                </c:pt>
                <c:pt idx="4">
                  <c:v>308</c:v>
                </c:pt>
                <c:pt idx="5">
                  <c:v>27</c:v>
                </c:pt>
                <c:pt idx="6">
                  <c:v>241</c:v>
                </c:pt>
                <c:pt idx="7">
                  <c:v>17</c:v>
                </c:pt>
                <c:pt idx="8">
                  <c:v>27</c:v>
                </c:pt>
                <c:pt idx="9">
                  <c:v>8</c:v>
                </c:pt>
                <c:pt idx="10">
                  <c:v>8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1</c:v>
                </c:pt>
                <c:pt idx="1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37152"/>
        <c:axId val="129538688"/>
      </c:barChart>
      <c:catAx>
        <c:axId val="129537152"/>
        <c:scaling>
          <c:orientation val="minMax"/>
        </c:scaling>
        <c:delete val="0"/>
        <c:axPos val="b"/>
        <c:majorTickMark val="out"/>
        <c:minorTickMark val="none"/>
        <c:tickLblPos val="nextTo"/>
        <c:crossAx val="129538688"/>
        <c:crosses val="autoZero"/>
        <c:auto val="1"/>
        <c:lblAlgn val="ctr"/>
        <c:lblOffset val="100"/>
        <c:noMultiLvlLbl val="0"/>
      </c:catAx>
      <c:valAx>
        <c:axId val="129538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537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varie!$B$25:$B$32</c:f>
              <c:numCache>
                <c:formatCode>General</c:formatCode>
                <c:ptCount val="8"/>
                <c:pt idx="0">
                  <c:v>55</c:v>
                </c:pt>
                <c:pt idx="1">
                  <c:v>155</c:v>
                </c:pt>
                <c:pt idx="2">
                  <c:v>2020</c:v>
                </c:pt>
                <c:pt idx="3">
                  <c:v>270</c:v>
                </c:pt>
                <c:pt idx="4">
                  <c:v>26</c:v>
                </c:pt>
                <c:pt idx="5">
                  <c:v>544</c:v>
                </c:pt>
                <c:pt idx="6">
                  <c:v>218</c:v>
                </c:pt>
                <c:pt idx="7">
                  <c:v>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274624"/>
        <c:axId val="85276160"/>
      </c:barChart>
      <c:catAx>
        <c:axId val="85274624"/>
        <c:scaling>
          <c:orientation val="minMax"/>
        </c:scaling>
        <c:delete val="0"/>
        <c:axPos val="b"/>
        <c:majorTickMark val="out"/>
        <c:minorTickMark val="none"/>
        <c:tickLblPos val="nextTo"/>
        <c:crossAx val="85276160"/>
        <c:crosses val="autoZero"/>
        <c:auto val="1"/>
        <c:lblAlgn val="ctr"/>
        <c:lblOffset val="100"/>
        <c:noMultiLvlLbl val="0"/>
      </c:catAx>
      <c:valAx>
        <c:axId val="85276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274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7136000"/>
        <c:axId val="117184000"/>
      </c:scatterChart>
      <c:valAx>
        <c:axId val="117136000"/>
        <c:scaling>
          <c:orientation val="minMax"/>
        </c:scaling>
        <c:delete val="0"/>
        <c:axPos val="t"/>
        <c:majorTickMark val="out"/>
        <c:minorTickMark val="none"/>
        <c:tickLblPos val="nextTo"/>
        <c:crossAx val="117184000"/>
        <c:crosses val="autoZero"/>
        <c:crossBetween val="midCat"/>
      </c:valAx>
      <c:valAx>
        <c:axId val="117184000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136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varie!$B$25:$B$32</c:f>
              <c:numCache>
                <c:formatCode>General</c:formatCode>
                <c:ptCount val="8"/>
                <c:pt idx="0">
                  <c:v>55</c:v>
                </c:pt>
                <c:pt idx="1">
                  <c:v>155</c:v>
                </c:pt>
                <c:pt idx="2">
                  <c:v>2020</c:v>
                </c:pt>
                <c:pt idx="3">
                  <c:v>270</c:v>
                </c:pt>
                <c:pt idx="4">
                  <c:v>26</c:v>
                </c:pt>
                <c:pt idx="5">
                  <c:v>544</c:v>
                </c:pt>
                <c:pt idx="6">
                  <c:v>218</c:v>
                </c:pt>
                <c:pt idx="7">
                  <c:v>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69600"/>
        <c:axId val="155009408"/>
      </c:barChart>
      <c:catAx>
        <c:axId val="154969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55009408"/>
        <c:crosses val="autoZero"/>
        <c:auto val="1"/>
        <c:lblAlgn val="ctr"/>
        <c:lblOffset val="100"/>
        <c:noMultiLvlLbl val="0"/>
      </c:catAx>
      <c:valAx>
        <c:axId val="155009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4969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7216000"/>
        <c:axId val="117218688"/>
      </c:scatterChart>
      <c:valAx>
        <c:axId val="117216000"/>
        <c:scaling>
          <c:orientation val="minMax"/>
        </c:scaling>
        <c:delete val="0"/>
        <c:axPos val="t"/>
        <c:majorTickMark val="out"/>
        <c:minorTickMark val="none"/>
        <c:tickLblPos val="nextTo"/>
        <c:crossAx val="117218688"/>
        <c:crosses val="autoZero"/>
        <c:crossBetween val="midCat"/>
      </c:valAx>
      <c:valAx>
        <c:axId val="11721868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216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7234304"/>
        <c:axId val="117245440"/>
      </c:scatterChart>
      <c:valAx>
        <c:axId val="117234304"/>
        <c:scaling>
          <c:orientation val="minMax"/>
        </c:scaling>
        <c:delete val="0"/>
        <c:axPos val="t"/>
        <c:majorTickMark val="out"/>
        <c:minorTickMark val="none"/>
        <c:tickLblPos val="nextTo"/>
        <c:crossAx val="117245440"/>
        <c:crosses val="autoZero"/>
        <c:crossBetween val="midCat"/>
      </c:valAx>
      <c:valAx>
        <c:axId val="117245440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234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13/08/2015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5D09-11A9-43CD-8909-64BA0E5D980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40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6.xml"/><Relationship Id="rId4" Type="http://schemas.openxmlformats.org/officeDocument/2006/relationships/chart" Target="../charts/chart6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pag.confex.com/pag/xxiii/recordingredirect.cgi/id/165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More than 70% of unique reads do not align on the genome (GUY11)</a:t>
            </a:r>
            <a:endParaRPr lang="en-US" sz="36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721273"/>
              </p:ext>
            </p:extLst>
          </p:nvPr>
        </p:nvGraphicFramePr>
        <p:xfrm>
          <a:off x="467544" y="1916832"/>
          <a:ext cx="84724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Unique reads are mostly from transposable elements</a:t>
            </a:r>
            <a:endParaRPr lang="es-ES" sz="4000" dirty="0">
              <a:latin typeface="+mn-lt"/>
            </a:endParaRPr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801480"/>
              </p:ext>
            </p:extLst>
          </p:nvPr>
        </p:nvGraphicFramePr>
        <p:xfrm>
          <a:off x="179512" y="1556791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924604"/>
              </p:ext>
            </p:extLst>
          </p:nvPr>
        </p:nvGraphicFramePr>
        <p:xfrm>
          <a:off x="323528" y="1556792"/>
          <a:ext cx="8604448" cy="516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3541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Expression levels </a:t>
            </a:r>
            <a:r>
              <a:rPr lang="en-US" sz="3200" dirty="0" smtClean="0"/>
              <a:t>VS </a:t>
            </a:r>
            <a:r>
              <a:rPr lang="en-US" sz="3200" dirty="0"/>
              <a:t>unique </a:t>
            </a:r>
            <a:r>
              <a:rPr lang="en-US" sz="3200" dirty="0" smtClean="0"/>
              <a:t>reads: transposable elements and viruses produce most of expression in WT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10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95389"/>
              </p:ext>
            </p:extLst>
          </p:nvPr>
        </p:nvGraphicFramePr>
        <p:xfrm>
          <a:off x="0" y="2924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691905"/>
              </p:ext>
            </p:extLst>
          </p:nvPr>
        </p:nvGraphicFramePr>
        <p:xfrm>
          <a:off x="4604387" y="2924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levels VS unique reads</a:t>
            </a:r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722842"/>
              </p:ext>
            </p:extLst>
          </p:nvPr>
        </p:nvGraphicFramePr>
        <p:xfrm>
          <a:off x="251520" y="1412775"/>
          <a:ext cx="8352928" cy="501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959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genomic </a:t>
            </a:r>
            <a:r>
              <a:rPr lang="en-US" dirty="0" err="1" smtClean="0"/>
              <a:t>sRNA</a:t>
            </a:r>
            <a:r>
              <a:rPr lang="en-US" dirty="0" smtClean="0"/>
              <a:t> loci (2019) are located in transposable elements</a:t>
            </a:r>
            <a:endParaRPr lang="en-US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99031"/>
              </p:ext>
            </p:extLst>
          </p:nvPr>
        </p:nvGraphicFramePr>
        <p:xfrm>
          <a:off x="899592" y="1628800"/>
          <a:ext cx="7416824" cy="485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Genomic loci differential expression</a:t>
            </a:r>
            <a:endParaRPr lang="en-US" sz="4000" dirty="0"/>
          </a:p>
        </p:txBody>
      </p:sp>
      <p:graphicFrame>
        <p:nvGraphicFramePr>
          <p:cNvPr id="11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60300"/>
              </p:ext>
            </p:extLst>
          </p:nvPr>
        </p:nvGraphicFramePr>
        <p:xfrm>
          <a:off x="0" y="1268760"/>
          <a:ext cx="91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1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048526"/>
              </p:ext>
            </p:extLst>
          </p:nvPr>
        </p:nvGraphicFramePr>
        <p:xfrm>
          <a:off x="-4328" y="4129134"/>
          <a:ext cx="914832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45367 </a:t>
            </a:r>
            <a:r>
              <a:rPr lang="es-ES" dirty="0" err="1" smtClean="0"/>
              <a:t>contigs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111855"/>
              </p:ext>
            </p:extLst>
          </p:nvPr>
        </p:nvGraphicFramePr>
        <p:xfrm>
          <a:off x="35902" y="1484784"/>
          <a:ext cx="8856577" cy="531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Differentially expressed </a:t>
            </a:r>
            <a:r>
              <a:rPr lang="en-US" dirty="0" err="1" smtClean="0"/>
              <a:t>contigs</a:t>
            </a:r>
            <a:endParaRPr lang="es-E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026473"/>
              </p:ext>
            </p:extLst>
          </p:nvPr>
        </p:nvGraphicFramePr>
        <p:xfrm>
          <a:off x="107504" y="1604963"/>
          <a:ext cx="9036496" cy="254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239892"/>
              </p:ext>
            </p:extLst>
          </p:nvPr>
        </p:nvGraphicFramePr>
        <p:xfrm>
          <a:off x="107504" y="4114800"/>
          <a:ext cx="9036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  <p:graphicFrame>
        <p:nvGraphicFramePr>
          <p:cNvPr id="4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018643"/>
              </p:ext>
            </p:extLst>
          </p:nvPr>
        </p:nvGraphicFramePr>
        <p:xfrm>
          <a:off x="611560" y="2348880"/>
          <a:ext cx="7976271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530227"/>
            <a:ext cx="648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Transposable elements and viruses’ small RNAs are usually A-edited</a:t>
            </a:r>
            <a:endParaRPr lang="en-US" i="1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923946"/>
              </p:ext>
            </p:extLst>
          </p:nvPr>
        </p:nvGraphicFramePr>
        <p:xfrm>
          <a:off x="683568" y="1928650"/>
          <a:ext cx="7960712" cy="477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viruses present a higher degree of antisense transcription</a:t>
            </a:r>
            <a:endParaRPr lang="en-US" sz="28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060633"/>
              </p:ext>
            </p:extLst>
          </p:nvPr>
        </p:nvGraphicFramePr>
        <p:xfrm>
          <a:off x="0" y="1268760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97984"/>
              </p:ext>
            </p:extLst>
          </p:nvPr>
        </p:nvGraphicFramePr>
        <p:xfrm>
          <a:off x="456459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01102"/>
              </p:ext>
            </p:extLst>
          </p:nvPr>
        </p:nvGraphicFramePr>
        <p:xfrm>
          <a:off x="14444" y="41341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368371"/>
              </p:ext>
            </p:extLst>
          </p:nvPr>
        </p:nvGraphicFramePr>
        <p:xfrm>
          <a:off x="4572000" y="40050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en-US" dirty="0" smtClean="0"/>
              <a:t>In-depth analysis of specific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21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They come mostly from transposable elements</a:t>
            </a:r>
            <a:endParaRPr lang="en-US" sz="3600" i="1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218220"/>
              </p:ext>
            </p:extLst>
          </p:nvPr>
        </p:nvGraphicFramePr>
        <p:xfrm>
          <a:off x="539552" y="1628800"/>
          <a:ext cx="756084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214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Usually, antisense to some specific </a:t>
            </a:r>
            <a:r>
              <a:rPr lang="en-US" sz="2000" i="1" dirty="0" err="1" smtClean="0"/>
              <a:t>retrotransposons</a:t>
            </a:r>
            <a:endParaRPr lang="en-US" sz="3600" i="1" dirty="0"/>
          </a:p>
        </p:txBody>
      </p:sp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88021"/>
              </p:ext>
            </p:extLst>
          </p:nvPr>
        </p:nvGraphicFramePr>
        <p:xfrm>
          <a:off x="755576" y="1772816"/>
          <a:ext cx="7615238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319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4211960" y="5301208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961186" y="5973742"/>
            <a:ext cx="493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protein-coding genes overlapping transposons</a:t>
            </a:r>
            <a:endParaRPr lang="en-US" dirty="0"/>
          </a:p>
        </p:txBody>
      </p:sp>
      <p:graphicFrame>
        <p:nvGraphicFramePr>
          <p:cNvPr id="7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241373"/>
              </p:ext>
            </p:extLst>
          </p:nvPr>
        </p:nvGraphicFramePr>
        <p:xfrm>
          <a:off x="1475656" y="1372323"/>
          <a:ext cx="6768752" cy="421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3633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H="1" flipV="1">
            <a:off x="3059832" y="5555486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75856" y="6300028"/>
            <a:ext cx="21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to 18s and 26s</a:t>
            </a:r>
            <a:endParaRPr lang="en-US" dirty="0"/>
          </a:p>
        </p:txBody>
      </p:sp>
      <p:graphicFrame>
        <p:nvGraphicFramePr>
          <p:cNvPr id="8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896519"/>
              </p:ext>
            </p:extLst>
          </p:nvPr>
        </p:nvGraphicFramePr>
        <p:xfrm>
          <a:off x="1475656" y="1372323"/>
          <a:ext cx="6768752" cy="421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4909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virus in </a:t>
            </a:r>
            <a:r>
              <a:rPr lang="en-US" dirty="0" err="1" smtClean="0"/>
              <a:t>M.oryzae</a:t>
            </a:r>
            <a:r>
              <a:rPr lang="en-US" dirty="0" smtClean="0"/>
              <a:t> GUY11?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240868"/>
            <a:ext cx="7632848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2267744" y="1683267"/>
            <a:ext cx="520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transcript </a:t>
            </a:r>
            <a:r>
              <a:rPr lang="en-US" dirty="0" smtClean="0"/>
              <a:t>2840 </a:t>
            </a:r>
            <a:r>
              <a:rPr lang="en-US" dirty="0" err="1" smtClean="0"/>
              <a:t>nt</a:t>
            </a:r>
            <a:r>
              <a:rPr lang="en-US" dirty="0" smtClean="0"/>
              <a:t> long, not aligning on the genome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403648" y="2168860"/>
            <a:ext cx="5112568" cy="3240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RdRp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201021" y="2656181"/>
            <a:ext cx="3517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RNA-dependent RNA </a:t>
            </a:r>
            <a:r>
              <a:rPr lang="en-US" dirty="0" smtClean="0"/>
              <a:t>polymerase</a:t>
            </a:r>
          </a:p>
          <a:p>
            <a:pPr algn="ctr"/>
            <a:r>
              <a:rPr lang="en-US" dirty="0" smtClean="0"/>
              <a:t>Similar to S. </a:t>
            </a:r>
            <a:r>
              <a:rPr lang="en-US" dirty="0" err="1" smtClean="0"/>
              <a:t>scleorinorum</a:t>
            </a:r>
            <a:r>
              <a:rPr lang="en-US" dirty="0" smtClean="0"/>
              <a:t> </a:t>
            </a:r>
            <a:r>
              <a:rPr lang="en-US" dirty="0" err="1" smtClean="0"/>
              <a:t>mitovirus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055565" y="24824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189844" y="249289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1937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07504" y="3825914"/>
            <a:ext cx="8928992" cy="230832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Confirmed in GUY11 </a:t>
            </a:r>
            <a:r>
              <a:rPr lang="en-US" dirty="0" smtClean="0"/>
              <a:t>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found in 70-15 </a:t>
            </a:r>
            <a:r>
              <a:rPr lang="en-US" dirty="0" err="1"/>
              <a:t>rna</a:t>
            </a:r>
            <a:r>
              <a:rPr lang="en-US" dirty="0"/>
              <a:t> </a:t>
            </a:r>
            <a:r>
              <a:rPr lang="en-US" dirty="0" err="1" smtClean="0"/>
              <a:t>seq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Similar found in </a:t>
            </a:r>
            <a:r>
              <a:rPr lang="en-US" dirty="0" err="1" smtClean="0"/>
              <a:t>collochtritum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pag.confex.com/pag/xxiii/recordingredirect.cgi/id/1651</a:t>
            </a:r>
            <a:r>
              <a:rPr lang="en-US" dirty="0" smtClean="0"/>
              <a:t> (but we can’t find an ORF for the </a:t>
            </a:r>
            <a:r>
              <a:rPr lang="en-US" i="1" u="sng" dirty="0" smtClean="0"/>
              <a:t>capsid protein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transcribed in WT, affected in rbp35 mutant, not sure in exp5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A-modified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</a:t>
            </a:r>
            <a:r>
              <a:rPr lang="en-US" dirty="0" err="1" smtClean="0"/>
              <a:t>polyadenylated</a:t>
            </a:r>
            <a:r>
              <a:rPr lang="en-US" dirty="0" smtClean="0"/>
              <a:t> in the </a:t>
            </a:r>
            <a:r>
              <a:rPr lang="en-US" dirty="0" err="1" smtClean="0"/>
              <a:t>polyA</a:t>
            </a:r>
            <a:r>
              <a:rPr lang="en-US" dirty="0" smtClean="0"/>
              <a:t> experiment</a:t>
            </a:r>
            <a:endParaRPr lang="en-US" dirty="0"/>
          </a:p>
        </p:txBody>
      </p:sp>
      <p:cxnSp>
        <p:nvCxnSpPr>
          <p:cNvPr id="16" name="15 Conector angular"/>
          <p:cNvCxnSpPr/>
          <p:nvPr/>
        </p:nvCxnSpPr>
        <p:spPr>
          <a:xfrm flipV="1">
            <a:off x="2654694" y="2492896"/>
            <a:ext cx="5445698" cy="2592288"/>
          </a:xfrm>
          <a:prstGeom prst="bentConnector3">
            <a:avLst>
              <a:gd name="adj1" fmla="val 113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Probes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2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Rbp35 antisense 5’UTR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32856"/>
            <a:ext cx="7181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98125" y="6283154"/>
            <a:ext cx="254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TACCTGGACCTGGATCGTT</a:t>
            </a:r>
          </a:p>
        </p:txBody>
      </p:sp>
    </p:spTree>
    <p:extLst>
      <p:ext uri="{BB962C8B-B14F-4D97-AF65-F5344CB8AC3E}">
        <p14:creationId xmlns:p14="http://schemas.microsoft.com/office/powerpoint/2010/main" val="1207507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ITS2 antisense up-regulated in rbp35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115616" y="2492896"/>
            <a:ext cx="1368152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NTS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2483768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3851920" y="2492896"/>
            <a:ext cx="576064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ITS1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4427984" y="2492896"/>
            <a:ext cx="64807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2492896"/>
            <a:ext cx="576064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ITS2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652120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3235629" y="5949280"/>
            <a:ext cx="270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TGAACTTGGGGGCCCCGGG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5148064" y="2996952"/>
            <a:ext cx="21602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ITS2 antisense up-regulated in rbp35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58" y="2204864"/>
            <a:ext cx="43409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327788" cy="312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9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GRH retro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6" y="1700808"/>
            <a:ext cx="30117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" y="1700808"/>
            <a:ext cx="3004113" cy="22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00808"/>
            <a:ext cx="2802363" cy="204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36031"/>
            <a:ext cx="2989907" cy="215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45" y="4257054"/>
            <a:ext cx="2903549" cy="21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50" y="4354554"/>
            <a:ext cx="2727836" cy="192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99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retros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Maggy</a:t>
            </a:r>
            <a:endParaRPr lang="en-US" dirty="0" smtClean="0"/>
          </a:p>
          <a:p>
            <a:r>
              <a:rPr lang="en-US" dirty="0" smtClean="0"/>
              <a:t>Retro5(interesting for exp5)</a:t>
            </a:r>
          </a:p>
          <a:p>
            <a:r>
              <a:rPr lang="en-US" dirty="0" err="1" smtClean="0"/>
              <a:t>Pyret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1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tRNA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all up in rbp35 and down in exp5</a:t>
            </a:r>
          </a:p>
          <a:p>
            <a:r>
              <a:rPr lang="en-US" dirty="0" err="1" smtClean="0"/>
              <a:t>tRNA-glu</a:t>
            </a:r>
            <a:r>
              <a:rPr lang="en-US" dirty="0" smtClean="0"/>
              <a:t> looks good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59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class of protein-coding related small RNA is found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22860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3048000" y="1981200"/>
            <a:ext cx="5791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 gene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838200" y="2133600"/>
            <a:ext cx="1447800" cy="3048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64645"/>
            <a:ext cx="2800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62600" y="3203544"/>
            <a:ext cx="1295400" cy="61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38100" y="3816288"/>
            <a:ext cx="4572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At least 12 protein-coding genes </a:t>
            </a:r>
            <a:endParaRPr lang="en-US" sz="2000" dirty="0"/>
          </a:p>
          <a:p>
            <a:pPr algn="ctr"/>
            <a:r>
              <a:rPr lang="en-US" sz="2000" dirty="0" smtClean="0"/>
              <a:t>Identified with an upstream unknown </a:t>
            </a:r>
            <a:r>
              <a:rPr lang="en-US" sz="2000" dirty="0" err="1" smtClean="0"/>
              <a:t>smallRNA</a:t>
            </a:r>
            <a:endParaRPr lang="en-US" sz="2000" dirty="0"/>
          </a:p>
        </p:txBody>
      </p:sp>
      <p:sp>
        <p:nvSpPr>
          <p:cNvPr id="17" name="TextBox 10"/>
          <p:cNvSpPr txBox="1"/>
          <p:nvPr/>
        </p:nvSpPr>
        <p:spPr>
          <a:xfrm>
            <a:off x="908700" y="249623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Arial" pitchFamily="34" charset="0"/>
              </a:rPr>
              <a:t>Unknown </a:t>
            </a:r>
          </a:p>
          <a:p>
            <a:r>
              <a:rPr lang="en-US" dirty="0" err="1" smtClean="0">
                <a:latin typeface="Verdana" pitchFamily="34" charset="0"/>
                <a:cs typeface="Arial" pitchFamily="34" charset="0"/>
              </a:rPr>
              <a:t>smallRNA</a:t>
            </a:r>
            <a:r>
              <a:rPr lang="en-US" dirty="0" smtClean="0">
                <a:latin typeface="Verdana" pitchFamily="34" charset="0"/>
                <a:cs typeface="Arial" pitchFamily="34" charset="0"/>
              </a:rPr>
              <a:t>!</a:t>
            </a:r>
            <a:endParaRPr lang="en-US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5223" y="5228220"/>
            <a:ext cx="382431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Same situation conserved in other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filamentous fungi!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(but not yeasts)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5"/>
          <p:cNvCxnSpPr/>
          <p:nvPr/>
        </p:nvCxnSpPr>
        <p:spPr>
          <a:xfrm flipV="1">
            <a:off x="3441700" y="2590801"/>
            <a:ext cx="1816100" cy="12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flipH="1" flipV="1">
            <a:off x="1981200" y="3203545"/>
            <a:ext cx="1460500" cy="61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gene? (MGG_15866, MGG_01240)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unknown 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84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23662841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37346923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2625645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12293728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25.97%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1242286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7261472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22122147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2346343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21309230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2314513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10.86%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10577152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1067465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17398315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1559790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8.97%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11826616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1266876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10.71%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3728" y="5653444"/>
            <a:ext cx="530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 &lt; 18nt,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1117</Words>
  <Application>Microsoft Office PowerPoint</Application>
  <PresentationFormat>Presentación en pantalla (4:3)</PresentationFormat>
  <Paragraphs>259</Paragraphs>
  <Slides>59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0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Adapters contamination is variable</vt:lpstr>
      <vt:lpstr>Read length after adapters removal is between 18-25 bp</vt:lpstr>
      <vt:lpstr>Bias of adapter sequence between WT and mutants</vt:lpstr>
      <vt:lpstr>More than 70% of unique reads do not align on the genome (GUY11)</vt:lpstr>
      <vt:lpstr>Unique reads are mostly from transposable elements</vt:lpstr>
      <vt:lpstr>Classification of unique reads: ∆rbp35 produces more reads from cDNA</vt:lpstr>
      <vt:lpstr>Expression levels VS unique reads: transposable elements and viruses produce most of expression in WT</vt:lpstr>
      <vt:lpstr>Expression levels VS unique reads</vt:lpstr>
      <vt:lpstr>Three approaches to identify changes in expression</vt:lpstr>
      <vt:lpstr>Most of genomic sRNA loci (2019) are located in transposable elements</vt:lpstr>
      <vt:lpstr>Genomic loci differential expression</vt:lpstr>
      <vt:lpstr>Three approaches to identify changes in expression</vt:lpstr>
      <vt:lpstr>45367 contigs assembled from all the samples</vt:lpstr>
      <vt:lpstr>Differentially expressed contigs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Transposable elements and viruses present a higher degree of antisense transcription</vt:lpstr>
      <vt:lpstr>In-depth analysis of specific classes</vt:lpstr>
      <vt:lpstr>19nt U-beginning up-regulated in ∆rbp35 They come mostly from transposable elements</vt:lpstr>
      <vt:lpstr>19nt U-beginning up-regulated in ∆rbp35 Usually, antisense to some specific retrotransposons</vt:lpstr>
      <vt:lpstr>19nt U-beginning up-regulated in ∆rbp35 </vt:lpstr>
      <vt:lpstr>19nt U-beginning up-regulated in ∆rbp35 </vt:lpstr>
      <vt:lpstr>A virus in M.oryzae GUY11?</vt:lpstr>
      <vt:lpstr>Probes proposals</vt:lpstr>
      <vt:lpstr>Rbp35 antisense 5’UTR</vt:lpstr>
      <vt:lpstr>ITS2 antisense up-regulated in rbp35</vt:lpstr>
      <vt:lpstr>ITS2 antisense up-regulated in rbp35</vt:lpstr>
      <vt:lpstr>GRH retro</vt:lpstr>
      <vt:lpstr>Other retros?</vt:lpstr>
      <vt:lpstr>tRNA</vt:lpstr>
      <vt:lpstr>A new class of protein-coding related small RNA is found </vt:lpstr>
      <vt:lpstr>     Any gene? (MGG_15866, MGG_01240)    The unknown EST?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200</cp:revision>
  <dcterms:created xsi:type="dcterms:W3CDTF">2015-04-28T23:04:26Z</dcterms:created>
  <dcterms:modified xsi:type="dcterms:W3CDTF">2015-08-13T10:55:59Z</dcterms:modified>
</cp:coreProperties>
</file>