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drawings/drawing2.xml" ContentType="application/vnd.openxmlformats-officedocument.drawingml.chartshapes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97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2" r:id="rId25"/>
    <p:sldId id="280" r:id="rId26"/>
    <p:sldId id="281" r:id="rId27"/>
    <p:sldId id="291" r:id="rId28"/>
    <p:sldId id="283" r:id="rId29"/>
    <p:sldId id="284" r:id="rId30"/>
    <p:sldId id="285" r:id="rId31"/>
    <p:sldId id="286" r:id="rId32"/>
    <p:sldId id="294" r:id="rId33"/>
    <p:sldId id="287" r:id="rId34"/>
    <p:sldId id="289" r:id="rId35"/>
    <p:sldId id="290" r:id="rId36"/>
    <p:sldId id="288" r:id="rId37"/>
    <p:sldId id="296" r:id="rId38"/>
    <p:sldId id="292" r:id="rId39"/>
    <p:sldId id="293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m-oryzae-polya\doc\small\EXP5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m-oryzae-polya\doc\EXP5\EXP5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Genomic clusters correlation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sequencing!$B$50</c:f>
              <c:strCache>
                <c:ptCount val="1"/>
                <c:pt idx="0">
                  <c:v>1 vs 2</c:v>
                </c:pt>
              </c:strCache>
            </c:strRef>
          </c:tx>
          <c:invertIfNegative val="0"/>
          <c:cat>
            <c:strRef>
              <c:f>sequencing!$A$51:$A$53</c:f>
              <c:strCache>
                <c:ptCount val="3"/>
                <c:pt idx="0">
                  <c:v>WT</c:v>
                </c:pt>
                <c:pt idx="1">
                  <c:v>∆exp5 </c:v>
                </c:pt>
                <c:pt idx="2">
                  <c:v>∆rbp35 </c:v>
                </c:pt>
              </c:strCache>
            </c:strRef>
          </c:cat>
          <c:val>
            <c:numRef>
              <c:f>sequencing!$B$51:$B$53</c:f>
              <c:numCache>
                <c:formatCode>0.0%</c:formatCode>
                <c:ptCount val="3"/>
                <c:pt idx="0">
                  <c:v>0.88675499999999996</c:v>
                </c:pt>
                <c:pt idx="1">
                  <c:v>0.35678779999999999</c:v>
                </c:pt>
                <c:pt idx="2">
                  <c:v>0.79135330000000004</c:v>
                </c:pt>
              </c:numCache>
            </c:numRef>
          </c:val>
        </c:ser>
        <c:ser>
          <c:idx val="1"/>
          <c:order val="1"/>
          <c:tx>
            <c:strRef>
              <c:f>sequencing!$C$50</c:f>
              <c:strCache>
                <c:ptCount val="1"/>
                <c:pt idx="0">
                  <c:v>1 vs 3</c:v>
                </c:pt>
              </c:strCache>
            </c:strRef>
          </c:tx>
          <c:invertIfNegative val="0"/>
          <c:cat>
            <c:strRef>
              <c:f>sequencing!$A$51:$A$53</c:f>
              <c:strCache>
                <c:ptCount val="3"/>
                <c:pt idx="0">
                  <c:v>WT</c:v>
                </c:pt>
                <c:pt idx="1">
                  <c:v>∆exp5 </c:v>
                </c:pt>
                <c:pt idx="2">
                  <c:v>∆rbp35 </c:v>
                </c:pt>
              </c:strCache>
            </c:strRef>
          </c:cat>
          <c:val>
            <c:numRef>
              <c:f>sequencing!$C$51:$C$53</c:f>
              <c:numCache>
                <c:formatCode>0.0%</c:formatCode>
                <c:ptCount val="3"/>
                <c:pt idx="0">
                  <c:v>0.88882419999999995</c:v>
                </c:pt>
                <c:pt idx="1">
                  <c:v>0.39188269999999997</c:v>
                </c:pt>
                <c:pt idx="2">
                  <c:v>0.79854780000000003</c:v>
                </c:pt>
              </c:numCache>
            </c:numRef>
          </c:val>
        </c:ser>
        <c:ser>
          <c:idx val="2"/>
          <c:order val="2"/>
          <c:tx>
            <c:strRef>
              <c:f>sequencing!$D$50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sequencing!$A$51:$A$53</c:f>
              <c:strCache>
                <c:ptCount val="3"/>
                <c:pt idx="0">
                  <c:v>WT</c:v>
                </c:pt>
                <c:pt idx="1">
                  <c:v>∆exp5 </c:v>
                </c:pt>
                <c:pt idx="2">
                  <c:v>∆rbp35 </c:v>
                </c:pt>
              </c:strCache>
            </c:strRef>
          </c:cat>
          <c:val>
            <c:numRef>
              <c:f>sequencing!$D$51:$D$53</c:f>
              <c:numCache>
                <c:formatCode>0.0%</c:formatCode>
                <c:ptCount val="3"/>
                <c:pt idx="0">
                  <c:v>0.90335929999999998</c:v>
                </c:pt>
                <c:pt idx="1">
                  <c:v>0.85559019999999997</c:v>
                </c:pt>
                <c:pt idx="2">
                  <c:v>0.92197430000000002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160064"/>
        <c:axId val="163162752"/>
      </c:barChart>
      <c:catAx>
        <c:axId val="163160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3162752"/>
        <c:crosses val="autoZero"/>
        <c:auto val="1"/>
        <c:lblAlgn val="ctr"/>
        <c:lblOffset val="100"/>
        <c:noMultiLvlLbl val="0"/>
      </c:catAx>
      <c:valAx>
        <c:axId val="163162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Spearman</a:t>
                </a:r>
                <a:r>
                  <a:rPr lang="en-US" baseline="0"/>
                  <a:t>'s rank correlation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63160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aseline="0"/>
      </a:pPr>
      <a:endParaRPr lang="en-US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 5'adapters 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expr'!$AI$1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expr'!$Z$2:$Z$257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expr'!$AI$2:$AI$257</c:f>
              <c:numCache>
                <c:formatCode>General</c:formatCode>
                <c:ptCount val="256"/>
                <c:pt idx="0">
                  <c:v>0.99549515471859495</c:v>
                </c:pt>
                <c:pt idx="1">
                  <c:v>0.99549515471859495</c:v>
                </c:pt>
                <c:pt idx="2">
                  <c:v>0.99549515471859495</c:v>
                </c:pt>
                <c:pt idx="3">
                  <c:v>0.99549515471859495</c:v>
                </c:pt>
                <c:pt idx="4">
                  <c:v>0.99549515471859495</c:v>
                </c:pt>
                <c:pt idx="5">
                  <c:v>0.99549515471859495</c:v>
                </c:pt>
                <c:pt idx="6">
                  <c:v>0.99549515471859495</c:v>
                </c:pt>
                <c:pt idx="7">
                  <c:v>0.99549515471859495</c:v>
                </c:pt>
                <c:pt idx="8">
                  <c:v>0.99549515471859495</c:v>
                </c:pt>
                <c:pt idx="9">
                  <c:v>0.99549515471859495</c:v>
                </c:pt>
                <c:pt idx="10">
                  <c:v>0.99549515471859495</c:v>
                </c:pt>
                <c:pt idx="11">
                  <c:v>0.99549515471859495</c:v>
                </c:pt>
                <c:pt idx="12">
                  <c:v>0.99549515471859495</c:v>
                </c:pt>
                <c:pt idx="13">
                  <c:v>0.99549515471859495</c:v>
                </c:pt>
                <c:pt idx="14">
                  <c:v>0.99549515471859495</c:v>
                </c:pt>
                <c:pt idx="15">
                  <c:v>0.99549515471859495</c:v>
                </c:pt>
                <c:pt idx="16">
                  <c:v>0.99549515471859495</c:v>
                </c:pt>
                <c:pt idx="17">
                  <c:v>0.99549515471859495</c:v>
                </c:pt>
                <c:pt idx="18">
                  <c:v>0.99549515471859495</c:v>
                </c:pt>
                <c:pt idx="19">
                  <c:v>0.99549515471859495</c:v>
                </c:pt>
                <c:pt idx="20">
                  <c:v>0.99549515471859495</c:v>
                </c:pt>
                <c:pt idx="21">
                  <c:v>0.99549515471859495</c:v>
                </c:pt>
                <c:pt idx="22">
                  <c:v>0.99549515471859495</c:v>
                </c:pt>
                <c:pt idx="23">
                  <c:v>0.99549515471859495</c:v>
                </c:pt>
                <c:pt idx="24">
                  <c:v>0.99549515471859495</c:v>
                </c:pt>
                <c:pt idx="25">
                  <c:v>0.99549515471859495</c:v>
                </c:pt>
                <c:pt idx="26">
                  <c:v>0.99549515471859495</c:v>
                </c:pt>
                <c:pt idx="27">
                  <c:v>0.99549515471859495</c:v>
                </c:pt>
                <c:pt idx="28">
                  <c:v>0.99549515471859495</c:v>
                </c:pt>
                <c:pt idx="29">
                  <c:v>0.99549515471859495</c:v>
                </c:pt>
                <c:pt idx="30">
                  <c:v>0.99549515471859495</c:v>
                </c:pt>
                <c:pt idx="31">
                  <c:v>0.99549515471859495</c:v>
                </c:pt>
                <c:pt idx="32">
                  <c:v>0.99549515471859495</c:v>
                </c:pt>
                <c:pt idx="33">
                  <c:v>0.99549515471859495</c:v>
                </c:pt>
                <c:pt idx="34">
                  <c:v>0.99549515471859495</c:v>
                </c:pt>
                <c:pt idx="35">
                  <c:v>0.99549515471859495</c:v>
                </c:pt>
                <c:pt idx="36">
                  <c:v>0.99549515471859495</c:v>
                </c:pt>
                <c:pt idx="37">
                  <c:v>0.99549515471859495</c:v>
                </c:pt>
                <c:pt idx="38">
                  <c:v>0.99549515471859495</c:v>
                </c:pt>
                <c:pt idx="39">
                  <c:v>0.99549515471859495</c:v>
                </c:pt>
                <c:pt idx="40">
                  <c:v>0.99549515471859495</c:v>
                </c:pt>
                <c:pt idx="41">
                  <c:v>0.99549515471859495</c:v>
                </c:pt>
                <c:pt idx="42">
                  <c:v>4.9890934520560502E-2</c:v>
                </c:pt>
                <c:pt idx="43">
                  <c:v>0.99549515471859495</c:v>
                </c:pt>
                <c:pt idx="44">
                  <c:v>0.99549515471859495</c:v>
                </c:pt>
                <c:pt idx="45">
                  <c:v>0.99549515471859495</c:v>
                </c:pt>
                <c:pt idx="46">
                  <c:v>0.99549515471859495</c:v>
                </c:pt>
                <c:pt idx="47">
                  <c:v>0.99549515471859495</c:v>
                </c:pt>
                <c:pt idx="48">
                  <c:v>0.99549515471859495</c:v>
                </c:pt>
                <c:pt idx="49">
                  <c:v>0.99549515471859495</c:v>
                </c:pt>
                <c:pt idx="50">
                  <c:v>0.99549515471859495</c:v>
                </c:pt>
                <c:pt idx="51">
                  <c:v>0.99549515471859495</c:v>
                </c:pt>
                <c:pt idx="52">
                  <c:v>0.99549515471859495</c:v>
                </c:pt>
                <c:pt idx="53">
                  <c:v>0.99549515471859495</c:v>
                </c:pt>
                <c:pt idx="54">
                  <c:v>0.99549515471859495</c:v>
                </c:pt>
                <c:pt idx="55">
                  <c:v>0.99549515471859495</c:v>
                </c:pt>
                <c:pt idx="56">
                  <c:v>0.99549515471859495</c:v>
                </c:pt>
                <c:pt idx="57">
                  <c:v>0.99549515471859495</c:v>
                </c:pt>
                <c:pt idx="58">
                  <c:v>0.99549515471859495</c:v>
                </c:pt>
                <c:pt idx="59">
                  <c:v>0.99549515471859495</c:v>
                </c:pt>
                <c:pt idx="60">
                  <c:v>0.99549515471859495</c:v>
                </c:pt>
                <c:pt idx="61">
                  <c:v>0.99549515471859495</c:v>
                </c:pt>
                <c:pt idx="62">
                  <c:v>0.99549515471859495</c:v>
                </c:pt>
                <c:pt idx="63">
                  <c:v>0.99549515471859495</c:v>
                </c:pt>
                <c:pt idx="64">
                  <c:v>0.99549515471859495</c:v>
                </c:pt>
                <c:pt idx="65">
                  <c:v>0.99549515471859495</c:v>
                </c:pt>
                <c:pt idx="66">
                  <c:v>0.99549515471859495</c:v>
                </c:pt>
                <c:pt idx="67">
                  <c:v>0.99549515471859495</c:v>
                </c:pt>
                <c:pt idx="68">
                  <c:v>0.99549515471859495</c:v>
                </c:pt>
                <c:pt idx="69">
                  <c:v>0.99549515471859495</c:v>
                </c:pt>
                <c:pt idx="70">
                  <c:v>0.99549515471859495</c:v>
                </c:pt>
                <c:pt idx="71">
                  <c:v>0.99549515471859495</c:v>
                </c:pt>
                <c:pt idx="72">
                  <c:v>1.1418756914746699E-3</c:v>
                </c:pt>
                <c:pt idx="73">
                  <c:v>0.98818292354598003</c:v>
                </c:pt>
                <c:pt idx="74">
                  <c:v>0.18724834596461001</c:v>
                </c:pt>
                <c:pt idx="75">
                  <c:v>0.99549515471859495</c:v>
                </c:pt>
                <c:pt idx="76">
                  <c:v>0.99549515471859495</c:v>
                </c:pt>
                <c:pt idx="77">
                  <c:v>0.99549515471859495</c:v>
                </c:pt>
                <c:pt idx="78">
                  <c:v>0.46497333923600598</c:v>
                </c:pt>
                <c:pt idx="79">
                  <c:v>0.99549515471859495</c:v>
                </c:pt>
                <c:pt idx="80">
                  <c:v>0.99549515471859495</c:v>
                </c:pt>
                <c:pt idx="81">
                  <c:v>0.99549515471859495</c:v>
                </c:pt>
                <c:pt idx="82">
                  <c:v>0.99549515471859495</c:v>
                </c:pt>
                <c:pt idx="83">
                  <c:v>0.99549515471859495</c:v>
                </c:pt>
                <c:pt idx="84">
                  <c:v>0.99549515471859495</c:v>
                </c:pt>
                <c:pt idx="85">
                  <c:v>0.99549515471859495</c:v>
                </c:pt>
                <c:pt idx="86">
                  <c:v>0.99549515471859495</c:v>
                </c:pt>
                <c:pt idx="87">
                  <c:v>0.99549515471859495</c:v>
                </c:pt>
                <c:pt idx="88">
                  <c:v>0.99549515471859495</c:v>
                </c:pt>
                <c:pt idx="89">
                  <c:v>0.99549515471859495</c:v>
                </c:pt>
                <c:pt idx="90">
                  <c:v>0.99549515471859495</c:v>
                </c:pt>
                <c:pt idx="91">
                  <c:v>0.99549515471859495</c:v>
                </c:pt>
                <c:pt idx="92">
                  <c:v>0.99549515471859495</c:v>
                </c:pt>
                <c:pt idx="93">
                  <c:v>0.99549515471859495</c:v>
                </c:pt>
                <c:pt idx="94">
                  <c:v>0.99549515471859495</c:v>
                </c:pt>
                <c:pt idx="95">
                  <c:v>0.99549515471859495</c:v>
                </c:pt>
                <c:pt idx="96">
                  <c:v>0.65093347181165395</c:v>
                </c:pt>
                <c:pt idx="97">
                  <c:v>0.99549515471859495</c:v>
                </c:pt>
                <c:pt idx="98">
                  <c:v>0.75875059725331595</c:v>
                </c:pt>
                <c:pt idx="99">
                  <c:v>0.99549515471859495</c:v>
                </c:pt>
                <c:pt idx="100">
                  <c:v>0.50269008537049398</c:v>
                </c:pt>
                <c:pt idx="101">
                  <c:v>0.99549515471859495</c:v>
                </c:pt>
                <c:pt idx="102">
                  <c:v>0.76416101040078299</c:v>
                </c:pt>
                <c:pt idx="103">
                  <c:v>0.99549515471859495</c:v>
                </c:pt>
                <c:pt idx="104">
                  <c:v>0.69051618417348803</c:v>
                </c:pt>
                <c:pt idx="105">
                  <c:v>0.99549515471859495</c:v>
                </c:pt>
                <c:pt idx="106">
                  <c:v>0.18724834596461001</c:v>
                </c:pt>
                <c:pt idx="107">
                  <c:v>0.65093347181165395</c:v>
                </c:pt>
                <c:pt idx="108">
                  <c:v>0.23629780887788901</c:v>
                </c:pt>
                <c:pt idx="109">
                  <c:v>0.99549515471859495</c:v>
                </c:pt>
                <c:pt idx="110">
                  <c:v>0.98818292354598003</c:v>
                </c:pt>
                <c:pt idx="111">
                  <c:v>0.99549515471859495</c:v>
                </c:pt>
                <c:pt idx="112">
                  <c:v>0.99549515471859495</c:v>
                </c:pt>
                <c:pt idx="113">
                  <c:v>0.99549515471859495</c:v>
                </c:pt>
                <c:pt idx="114">
                  <c:v>0.99549515471859495</c:v>
                </c:pt>
                <c:pt idx="115">
                  <c:v>0.99549515471859495</c:v>
                </c:pt>
                <c:pt idx="116">
                  <c:v>0.99549515471859495</c:v>
                </c:pt>
                <c:pt idx="117">
                  <c:v>0.99549515471859495</c:v>
                </c:pt>
                <c:pt idx="118">
                  <c:v>0.99549515471859495</c:v>
                </c:pt>
                <c:pt idx="119">
                  <c:v>0.99549515471859495</c:v>
                </c:pt>
                <c:pt idx="120">
                  <c:v>0.99549515471859495</c:v>
                </c:pt>
                <c:pt idx="121">
                  <c:v>0.99549515471859495</c:v>
                </c:pt>
                <c:pt idx="122">
                  <c:v>0.99549515471859495</c:v>
                </c:pt>
                <c:pt idx="123">
                  <c:v>0.99549515471859495</c:v>
                </c:pt>
                <c:pt idx="124">
                  <c:v>0.99549515471859495</c:v>
                </c:pt>
                <c:pt idx="125">
                  <c:v>0.99549515471859495</c:v>
                </c:pt>
                <c:pt idx="126">
                  <c:v>0.99549515471859495</c:v>
                </c:pt>
                <c:pt idx="127">
                  <c:v>0.99549515471859495</c:v>
                </c:pt>
                <c:pt idx="128">
                  <c:v>0.99549515471859495</c:v>
                </c:pt>
                <c:pt idx="129">
                  <c:v>0.99549515471859495</c:v>
                </c:pt>
                <c:pt idx="130">
                  <c:v>0.99549515471859495</c:v>
                </c:pt>
                <c:pt idx="131">
                  <c:v>0.99549515471859495</c:v>
                </c:pt>
                <c:pt idx="132">
                  <c:v>0.99549515471859495</c:v>
                </c:pt>
                <c:pt idx="133">
                  <c:v>0.99549515471859495</c:v>
                </c:pt>
                <c:pt idx="134">
                  <c:v>0.99549515471859495</c:v>
                </c:pt>
                <c:pt idx="135">
                  <c:v>0.99549515471859495</c:v>
                </c:pt>
                <c:pt idx="136">
                  <c:v>0.99549515471859495</c:v>
                </c:pt>
                <c:pt idx="137">
                  <c:v>0.99549515471859495</c:v>
                </c:pt>
                <c:pt idx="138">
                  <c:v>0.99549515471859495</c:v>
                </c:pt>
                <c:pt idx="139">
                  <c:v>0.99549515471859495</c:v>
                </c:pt>
                <c:pt idx="140">
                  <c:v>0.99549515471859495</c:v>
                </c:pt>
                <c:pt idx="141">
                  <c:v>0.99549515471859495</c:v>
                </c:pt>
                <c:pt idx="142">
                  <c:v>0.99549515471859495</c:v>
                </c:pt>
                <c:pt idx="143">
                  <c:v>0.99549515471859495</c:v>
                </c:pt>
                <c:pt idx="144">
                  <c:v>0.99549515471859495</c:v>
                </c:pt>
                <c:pt idx="145">
                  <c:v>0.99549515471859495</c:v>
                </c:pt>
                <c:pt idx="146">
                  <c:v>0.74523239507872496</c:v>
                </c:pt>
                <c:pt idx="147">
                  <c:v>0.99549515471859495</c:v>
                </c:pt>
                <c:pt idx="148">
                  <c:v>0.99549515471859495</c:v>
                </c:pt>
                <c:pt idx="149">
                  <c:v>0.99549515471859495</c:v>
                </c:pt>
                <c:pt idx="150">
                  <c:v>0.99549515471859495</c:v>
                </c:pt>
                <c:pt idx="151">
                  <c:v>0.99549515471859495</c:v>
                </c:pt>
                <c:pt idx="152">
                  <c:v>0.99549515471859495</c:v>
                </c:pt>
                <c:pt idx="153">
                  <c:v>0.455979198119563</c:v>
                </c:pt>
                <c:pt idx="154">
                  <c:v>0.98818292354598003</c:v>
                </c:pt>
                <c:pt idx="155">
                  <c:v>0.99549515471859495</c:v>
                </c:pt>
                <c:pt idx="156">
                  <c:v>0.99549515471859495</c:v>
                </c:pt>
                <c:pt idx="157">
                  <c:v>0.99549515471859495</c:v>
                </c:pt>
                <c:pt idx="158">
                  <c:v>0.99549515471859495</c:v>
                </c:pt>
                <c:pt idx="159">
                  <c:v>0.99549515471859495</c:v>
                </c:pt>
                <c:pt idx="160" formatCode="0.00E+00">
                  <c:v>6.0863221703301703E-5</c:v>
                </c:pt>
                <c:pt idx="161">
                  <c:v>0.99549515471859495</c:v>
                </c:pt>
                <c:pt idx="162">
                  <c:v>0.46497333923600598</c:v>
                </c:pt>
                <c:pt idx="163">
                  <c:v>0.99549515471859495</c:v>
                </c:pt>
                <c:pt idx="164">
                  <c:v>0.53651823838059898</c:v>
                </c:pt>
                <c:pt idx="165">
                  <c:v>0.99549515471859495</c:v>
                </c:pt>
                <c:pt idx="166">
                  <c:v>0.99549515471859495</c:v>
                </c:pt>
                <c:pt idx="167">
                  <c:v>0.99549515471859495</c:v>
                </c:pt>
                <c:pt idx="168">
                  <c:v>0.99549515471859495</c:v>
                </c:pt>
                <c:pt idx="169">
                  <c:v>0.99549515471859495</c:v>
                </c:pt>
                <c:pt idx="170">
                  <c:v>0.99549515471859495</c:v>
                </c:pt>
                <c:pt idx="171">
                  <c:v>0.99549515471859495</c:v>
                </c:pt>
                <c:pt idx="172">
                  <c:v>0.151148858253807</c:v>
                </c:pt>
                <c:pt idx="173">
                  <c:v>0.99549515471859495</c:v>
                </c:pt>
                <c:pt idx="174">
                  <c:v>0.99549515471859495</c:v>
                </c:pt>
                <c:pt idx="175">
                  <c:v>0.99549515471859495</c:v>
                </c:pt>
                <c:pt idx="176">
                  <c:v>0.99549515471859495</c:v>
                </c:pt>
                <c:pt idx="177">
                  <c:v>0.99549515471859495</c:v>
                </c:pt>
                <c:pt idx="178">
                  <c:v>0.99549515471859495</c:v>
                </c:pt>
                <c:pt idx="179">
                  <c:v>0.99549515471859495</c:v>
                </c:pt>
                <c:pt idx="180">
                  <c:v>4.4308338822235399E-4</c:v>
                </c:pt>
                <c:pt idx="181">
                  <c:v>0.99549515471859495</c:v>
                </c:pt>
                <c:pt idx="182">
                  <c:v>0.99549515471859495</c:v>
                </c:pt>
                <c:pt idx="183">
                  <c:v>0.99549515471859495</c:v>
                </c:pt>
                <c:pt idx="184">
                  <c:v>0.99549515471859495</c:v>
                </c:pt>
                <c:pt idx="185">
                  <c:v>0.99549515471859495</c:v>
                </c:pt>
                <c:pt idx="186">
                  <c:v>0.99549515471859495</c:v>
                </c:pt>
                <c:pt idx="187">
                  <c:v>0.99549515471859495</c:v>
                </c:pt>
                <c:pt idx="188">
                  <c:v>0.99549515471859495</c:v>
                </c:pt>
                <c:pt idx="189">
                  <c:v>0.99549515471859495</c:v>
                </c:pt>
                <c:pt idx="190">
                  <c:v>0.98818292354598003</c:v>
                </c:pt>
                <c:pt idx="191">
                  <c:v>0.99549515471859495</c:v>
                </c:pt>
                <c:pt idx="192">
                  <c:v>0.99549515471859495</c:v>
                </c:pt>
                <c:pt idx="193">
                  <c:v>0.99549515471859495</c:v>
                </c:pt>
                <c:pt idx="194">
                  <c:v>0.99549515471859495</c:v>
                </c:pt>
                <c:pt idx="195">
                  <c:v>0.99549515471859495</c:v>
                </c:pt>
                <c:pt idx="196">
                  <c:v>0.99549515471859495</c:v>
                </c:pt>
                <c:pt idx="197">
                  <c:v>0.99549515471859495</c:v>
                </c:pt>
                <c:pt idx="198">
                  <c:v>0.99549515471859495</c:v>
                </c:pt>
                <c:pt idx="199">
                  <c:v>0.99549515471859495</c:v>
                </c:pt>
                <c:pt idx="200">
                  <c:v>0.99549515471859495</c:v>
                </c:pt>
                <c:pt idx="201">
                  <c:v>0.99549515471859495</c:v>
                </c:pt>
                <c:pt idx="202">
                  <c:v>0.99549515471859495</c:v>
                </c:pt>
                <c:pt idx="203">
                  <c:v>0.99549515471859495</c:v>
                </c:pt>
                <c:pt idx="204">
                  <c:v>0.99549515471859495</c:v>
                </c:pt>
                <c:pt idx="205">
                  <c:v>0.99549515471859495</c:v>
                </c:pt>
                <c:pt idx="206">
                  <c:v>0.99549515471859495</c:v>
                </c:pt>
                <c:pt idx="207">
                  <c:v>0.99549515471859495</c:v>
                </c:pt>
                <c:pt idx="208">
                  <c:v>0.99549515471859495</c:v>
                </c:pt>
                <c:pt idx="209">
                  <c:v>0.99549515471859495</c:v>
                </c:pt>
                <c:pt idx="210">
                  <c:v>0.99549515471859495</c:v>
                </c:pt>
                <c:pt idx="211">
                  <c:v>0.99549515471859495</c:v>
                </c:pt>
                <c:pt idx="212">
                  <c:v>0.99549515471859495</c:v>
                </c:pt>
                <c:pt idx="213">
                  <c:v>0.99549515471859495</c:v>
                </c:pt>
                <c:pt idx="214">
                  <c:v>0.99549515471859495</c:v>
                </c:pt>
                <c:pt idx="215">
                  <c:v>0.99549515471859495</c:v>
                </c:pt>
                <c:pt idx="216">
                  <c:v>0.99549515471859495</c:v>
                </c:pt>
                <c:pt idx="217">
                  <c:v>0.99549515471859495</c:v>
                </c:pt>
                <c:pt idx="218">
                  <c:v>0.99549515471859495</c:v>
                </c:pt>
                <c:pt idx="219">
                  <c:v>0.99549515471859495</c:v>
                </c:pt>
                <c:pt idx="220">
                  <c:v>0.99549515471859495</c:v>
                </c:pt>
                <c:pt idx="221">
                  <c:v>0.99549515471859495</c:v>
                </c:pt>
                <c:pt idx="222">
                  <c:v>0.99549515471859495</c:v>
                </c:pt>
                <c:pt idx="223">
                  <c:v>0.99549515471859495</c:v>
                </c:pt>
                <c:pt idx="224">
                  <c:v>0.99549515471859495</c:v>
                </c:pt>
                <c:pt idx="225">
                  <c:v>0.99549515471859495</c:v>
                </c:pt>
                <c:pt idx="226">
                  <c:v>0.99549515471859495</c:v>
                </c:pt>
                <c:pt idx="227">
                  <c:v>0.99549515471859495</c:v>
                </c:pt>
                <c:pt idx="228">
                  <c:v>0.99549515471859495</c:v>
                </c:pt>
                <c:pt idx="229">
                  <c:v>0.99549515471859495</c:v>
                </c:pt>
                <c:pt idx="230">
                  <c:v>0.99549515471859495</c:v>
                </c:pt>
                <c:pt idx="231">
                  <c:v>0.99549515471859495</c:v>
                </c:pt>
                <c:pt idx="232">
                  <c:v>0.99549515471859495</c:v>
                </c:pt>
                <c:pt idx="233">
                  <c:v>0.99549515471859495</c:v>
                </c:pt>
                <c:pt idx="234">
                  <c:v>0.99549515471859495</c:v>
                </c:pt>
                <c:pt idx="235">
                  <c:v>0.99549515471859495</c:v>
                </c:pt>
                <c:pt idx="236">
                  <c:v>0.10236113100745101</c:v>
                </c:pt>
                <c:pt idx="237">
                  <c:v>0.99549515471859495</c:v>
                </c:pt>
                <c:pt idx="238">
                  <c:v>0.99549515471859495</c:v>
                </c:pt>
                <c:pt idx="239">
                  <c:v>0.99549515471859495</c:v>
                </c:pt>
                <c:pt idx="240">
                  <c:v>0.99549515471859495</c:v>
                </c:pt>
                <c:pt idx="241">
                  <c:v>0.99549515471859495</c:v>
                </c:pt>
                <c:pt idx="242">
                  <c:v>0.99549515471859495</c:v>
                </c:pt>
                <c:pt idx="243">
                  <c:v>0.99549515471859495</c:v>
                </c:pt>
                <c:pt idx="244">
                  <c:v>0.99549515471859495</c:v>
                </c:pt>
                <c:pt idx="245">
                  <c:v>0.99549515471859495</c:v>
                </c:pt>
                <c:pt idx="246">
                  <c:v>0.99549515471859495</c:v>
                </c:pt>
                <c:pt idx="247">
                  <c:v>0.99549515471859495</c:v>
                </c:pt>
                <c:pt idx="248">
                  <c:v>0.99549515471859495</c:v>
                </c:pt>
                <c:pt idx="249">
                  <c:v>0.99549515471859495</c:v>
                </c:pt>
                <c:pt idx="250">
                  <c:v>0.99549515471859495</c:v>
                </c:pt>
                <c:pt idx="251">
                  <c:v>0.99549515471859495</c:v>
                </c:pt>
                <c:pt idx="252">
                  <c:v>0.99549515471859495</c:v>
                </c:pt>
                <c:pt idx="253">
                  <c:v>0.99549515471859495</c:v>
                </c:pt>
                <c:pt idx="254">
                  <c:v>0.99549515471859495</c:v>
                </c:pt>
                <c:pt idx="255">
                  <c:v>0.99549515471859495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175104"/>
        <c:axId val="128468864"/>
      </c:scatterChart>
      <c:valAx>
        <c:axId val="128175104"/>
        <c:scaling>
          <c:orientation val="minMax"/>
        </c:scaling>
        <c:delete val="1"/>
        <c:axPos val="t"/>
        <c:majorTickMark val="out"/>
        <c:minorTickMark val="none"/>
        <c:tickLblPos val="nextTo"/>
        <c:crossAx val="128468864"/>
        <c:crosses val="autoZero"/>
        <c:crossBetween val="midCat"/>
      </c:valAx>
      <c:valAx>
        <c:axId val="128468864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1751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 5'adapters 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expr'!$K$1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expr'!$B$2:$B$257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expr'!$K$2:$K$257</c:f>
              <c:numCache>
                <c:formatCode>General</c:formatCode>
                <c:ptCount val="256"/>
                <c:pt idx="0">
                  <c:v>0.99948767058245702</c:v>
                </c:pt>
                <c:pt idx="1">
                  <c:v>0.99948767058245702</c:v>
                </c:pt>
                <c:pt idx="2">
                  <c:v>0.99948767058245702</c:v>
                </c:pt>
                <c:pt idx="3">
                  <c:v>0.99948767058245702</c:v>
                </c:pt>
                <c:pt idx="4">
                  <c:v>0.99948767058245702</c:v>
                </c:pt>
                <c:pt idx="5">
                  <c:v>0.99948767058245702</c:v>
                </c:pt>
                <c:pt idx="6">
                  <c:v>0.99948767058245702</c:v>
                </c:pt>
                <c:pt idx="7">
                  <c:v>0.99948767058245702</c:v>
                </c:pt>
                <c:pt idx="8">
                  <c:v>0.99948767058245702</c:v>
                </c:pt>
                <c:pt idx="9">
                  <c:v>0.99948767058245702</c:v>
                </c:pt>
                <c:pt idx="10">
                  <c:v>0.99948767058245702</c:v>
                </c:pt>
                <c:pt idx="11">
                  <c:v>0.99948767058245702</c:v>
                </c:pt>
                <c:pt idx="12">
                  <c:v>0.99948767058245702</c:v>
                </c:pt>
                <c:pt idx="13">
                  <c:v>0.99948767058245702</c:v>
                </c:pt>
                <c:pt idx="14">
                  <c:v>0.99948767058245702</c:v>
                </c:pt>
                <c:pt idx="15">
                  <c:v>0.99948767058245702</c:v>
                </c:pt>
                <c:pt idx="16">
                  <c:v>0.99948767058245702</c:v>
                </c:pt>
                <c:pt idx="17">
                  <c:v>0.99948767058245702</c:v>
                </c:pt>
                <c:pt idx="18">
                  <c:v>0.99948767058245702</c:v>
                </c:pt>
                <c:pt idx="19">
                  <c:v>0.99948767058245702</c:v>
                </c:pt>
                <c:pt idx="20">
                  <c:v>0.99948767058245702</c:v>
                </c:pt>
                <c:pt idx="21">
                  <c:v>0.99948767058245702</c:v>
                </c:pt>
                <c:pt idx="22">
                  <c:v>0.99948767058245702</c:v>
                </c:pt>
                <c:pt idx="23">
                  <c:v>0.99948767058245702</c:v>
                </c:pt>
                <c:pt idx="24">
                  <c:v>0.99948767058245702</c:v>
                </c:pt>
                <c:pt idx="25">
                  <c:v>0.99948767058245702</c:v>
                </c:pt>
                <c:pt idx="26">
                  <c:v>0.99948767058245702</c:v>
                </c:pt>
                <c:pt idx="27">
                  <c:v>0.99948767058245702</c:v>
                </c:pt>
                <c:pt idx="28">
                  <c:v>0.99948767058245702</c:v>
                </c:pt>
                <c:pt idx="29">
                  <c:v>0.99948767058245702</c:v>
                </c:pt>
                <c:pt idx="30">
                  <c:v>0.99948767058245702</c:v>
                </c:pt>
                <c:pt idx="31">
                  <c:v>0.99948767058245702</c:v>
                </c:pt>
                <c:pt idx="32">
                  <c:v>0.99948767058245702</c:v>
                </c:pt>
                <c:pt idx="33">
                  <c:v>0.99948767058245702</c:v>
                </c:pt>
                <c:pt idx="34">
                  <c:v>0.99948767058245702</c:v>
                </c:pt>
                <c:pt idx="35">
                  <c:v>0.99948767058245702</c:v>
                </c:pt>
                <c:pt idx="36">
                  <c:v>0.99948767058245702</c:v>
                </c:pt>
                <c:pt idx="37">
                  <c:v>0.99948767058245702</c:v>
                </c:pt>
                <c:pt idx="38">
                  <c:v>0.99948767058245702</c:v>
                </c:pt>
                <c:pt idx="39">
                  <c:v>0.99948767058245702</c:v>
                </c:pt>
                <c:pt idx="40">
                  <c:v>0.83291046411295</c:v>
                </c:pt>
                <c:pt idx="41">
                  <c:v>4.1849673804378297E-2</c:v>
                </c:pt>
                <c:pt idx="42" formatCode="0.00E+00">
                  <c:v>2.8238634888159899E-11</c:v>
                </c:pt>
                <c:pt idx="43">
                  <c:v>0.496585989472695</c:v>
                </c:pt>
                <c:pt idx="44">
                  <c:v>0.99948767058245702</c:v>
                </c:pt>
                <c:pt idx="45">
                  <c:v>0.99948767058245702</c:v>
                </c:pt>
                <c:pt idx="46">
                  <c:v>0.99948767058245702</c:v>
                </c:pt>
                <c:pt idx="47">
                  <c:v>0.99948767058245702</c:v>
                </c:pt>
                <c:pt idx="48">
                  <c:v>0.99948767058245702</c:v>
                </c:pt>
                <c:pt idx="49">
                  <c:v>0.99948767058245702</c:v>
                </c:pt>
                <c:pt idx="50">
                  <c:v>0.99948767058245702</c:v>
                </c:pt>
                <c:pt idx="51">
                  <c:v>0.99948767058245702</c:v>
                </c:pt>
                <c:pt idx="52">
                  <c:v>0.99948767058245702</c:v>
                </c:pt>
                <c:pt idx="53">
                  <c:v>0.99948767058245702</c:v>
                </c:pt>
                <c:pt idx="54">
                  <c:v>0.99948767058245702</c:v>
                </c:pt>
                <c:pt idx="55">
                  <c:v>0.99948767058245702</c:v>
                </c:pt>
                <c:pt idx="56">
                  <c:v>0.99948767058245702</c:v>
                </c:pt>
                <c:pt idx="57">
                  <c:v>0.99948767058245702</c:v>
                </c:pt>
                <c:pt idx="58">
                  <c:v>0.99948767058245702</c:v>
                </c:pt>
                <c:pt idx="59">
                  <c:v>0.99948767058245702</c:v>
                </c:pt>
                <c:pt idx="60">
                  <c:v>0.99948767058245702</c:v>
                </c:pt>
                <c:pt idx="61">
                  <c:v>0.99948767058245702</c:v>
                </c:pt>
                <c:pt idx="62">
                  <c:v>0.99948767058245702</c:v>
                </c:pt>
                <c:pt idx="63">
                  <c:v>0.99948767058245702</c:v>
                </c:pt>
                <c:pt idx="64">
                  <c:v>0.99948767058245702</c:v>
                </c:pt>
                <c:pt idx="65">
                  <c:v>0.99948767058245702</c:v>
                </c:pt>
                <c:pt idx="66">
                  <c:v>0.99948767058245702</c:v>
                </c:pt>
                <c:pt idx="67">
                  <c:v>0.99948767058245702</c:v>
                </c:pt>
                <c:pt idx="68">
                  <c:v>0.99948767058245702</c:v>
                </c:pt>
                <c:pt idx="69">
                  <c:v>0.99948767058245702</c:v>
                </c:pt>
                <c:pt idx="70">
                  <c:v>0.99948767058245702</c:v>
                </c:pt>
                <c:pt idx="71">
                  <c:v>0.99948767058245702</c:v>
                </c:pt>
                <c:pt idx="72">
                  <c:v>0.99948767058245702</c:v>
                </c:pt>
                <c:pt idx="73">
                  <c:v>0.99948767058245702</c:v>
                </c:pt>
                <c:pt idx="74">
                  <c:v>0.99948767058245702</c:v>
                </c:pt>
                <c:pt idx="75">
                  <c:v>0.99948767058245702</c:v>
                </c:pt>
                <c:pt idx="76">
                  <c:v>0.99948767058245702</c:v>
                </c:pt>
                <c:pt idx="77">
                  <c:v>0.99948767058245702</c:v>
                </c:pt>
                <c:pt idx="78">
                  <c:v>0.76640338168644495</c:v>
                </c:pt>
                <c:pt idx="79">
                  <c:v>0.99948767058245702</c:v>
                </c:pt>
                <c:pt idx="80">
                  <c:v>0.99948767058245702</c:v>
                </c:pt>
                <c:pt idx="81">
                  <c:v>0.99948767058245702</c:v>
                </c:pt>
                <c:pt idx="82">
                  <c:v>0.99948767058245702</c:v>
                </c:pt>
                <c:pt idx="83">
                  <c:v>0.99948767058245702</c:v>
                </c:pt>
                <c:pt idx="84">
                  <c:v>0.99948767058245702</c:v>
                </c:pt>
                <c:pt idx="85">
                  <c:v>0.99948767058245702</c:v>
                </c:pt>
                <c:pt idx="86">
                  <c:v>0.99948767058245702</c:v>
                </c:pt>
                <c:pt idx="87">
                  <c:v>0.99948767058245702</c:v>
                </c:pt>
                <c:pt idx="88">
                  <c:v>0.99948767058245702</c:v>
                </c:pt>
                <c:pt idx="89">
                  <c:v>0.99948767058245702</c:v>
                </c:pt>
                <c:pt idx="90">
                  <c:v>0.99948767058245702</c:v>
                </c:pt>
                <c:pt idx="91">
                  <c:v>0.99948767058245702</c:v>
                </c:pt>
                <c:pt idx="92">
                  <c:v>0.99948767058245702</c:v>
                </c:pt>
                <c:pt idx="93">
                  <c:v>0.99948767058245702</c:v>
                </c:pt>
                <c:pt idx="94">
                  <c:v>0.99948767058245702</c:v>
                </c:pt>
                <c:pt idx="95">
                  <c:v>0.99948767058245702</c:v>
                </c:pt>
                <c:pt idx="96">
                  <c:v>0.99948767058245702</c:v>
                </c:pt>
                <c:pt idx="97">
                  <c:v>0.99948767058245702</c:v>
                </c:pt>
                <c:pt idx="98">
                  <c:v>0.99948767058245702</c:v>
                </c:pt>
                <c:pt idx="99">
                  <c:v>0.99948767058245702</c:v>
                </c:pt>
                <c:pt idx="100">
                  <c:v>0.99948767058245702</c:v>
                </c:pt>
                <c:pt idx="101">
                  <c:v>0.99948767058245702</c:v>
                </c:pt>
                <c:pt idx="102">
                  <c:v>0.99948767058245702</c:v>
                </c:pt>
                <c:pt idx="103">
                  <c:v>0.99948767058245702</c:v>
                </c:pt>
                <c:pt idx="104">
                  <c:v>0.99948767058245702</c:v>
                </c:pt>
                <c:pt idx="105">
                  <c:v>0.99948767058245702</c:v>
                </c:pt>
                <c:pt idx="106">
                  <c:v>0.99948767058245702</c:v>
                </c:pt>
                <c:pt idx="107">
                  <c:v>0.99948767058245702</c:v>
                </c:pt>
                <c:pt idx="108">
                  <c:v>0.99948767058245702</c:v>
                </c:pt>
                <c:pt idx="109">
                  <c:v>0.99948767058245702</c:v>
                </c:pt>
                <c:pt idx="110">
                  <c:v>0.99948767058245702</c:v>
                </c:pt>
                <c:pt idx="111">
                  <c:v>0.99948767058245702</c:v>
                </c:pt>
                <c:pt idx="112">
                  <c:v>0.99948767058245702</c:v>
                </c:pt>
                <c:pt idx="113">
                  <c:v>0.99948767058245702</c:v>
                </c:pt>
                <c:pt idx="114">
                  <c:v>0.99948767058245702</c:v>
                </c:pt>
                <c:pt idx="115">
                  <c:v>0.99948767058245702</c:v>
                </c:pt>
                <c:pt idx="116">
                  <c:v>0.99948767058245702</c:v>
                </c:pt>
                <c:pt idx="117">
                  <c:v>0.99948767058245702</c:v>
                </c:pt>
                <c:pt idx="118">
                  <c:v>0.99948767058245702</c:v>
                </c:pt>
                <c:pt idx="119">
                  <c:v>0.99948767058245702</c:v>
                </c:pt>
                <c:pt idx="120">
                  <c:v>0.99948767058245702</c:v>
                </c:pt>
                <c:pt idx="121">
                  <c:v>0.99948767058245702</c:v>
                </c:pt>
                <c:pt idx="122">
                  <c:v>0.99948767058245702</c:v>
                </c:pt>
                <c:pt idx="123">
                  <c:v>0.99948767058245702</c:v>
                </c:pt>
                <c:pt idx="124">
                  <c:v>0.99948767058245702</c:v>
                </c:pt>
                <c:pt idx="125">
                  <c:v>0.99948767058245702</c:v>
                </c:pt>
                <c:pt idx="126">
                  <c:v>0.99948767058245702</c:v>
                </c:pt>
                <c:pt idx="127">
                  <c:v>0.99948767058245702</c:v>
                </c:pt>
                <c:pt idx="128">
                  <c:v>0.99948767058245702</c:v>
                </c:pt>
                <c:pt idx="129">
                  <c:v>0.99948767058245702</c:v>
                </c:pt>
                <c:pt idx="130">
                  <c:v>0.99948767058245702</c:v>
                </c:pt>
                <c:pt idx="131">
                  <c:v>0.99948767058245702</c:v>
                </c:pt>
                <c:pt idx="132">
                  <c:v>0.99948767058245702</c:v>
                </c:pt>
                <c:pt idx="133">
                  <c:v>0.99948767058245702</c:v>
                </c:pt>
                <c:pt idx="134">
                  <c:v>0.99948767058245702</c:v>
                </c:pt>
                <c:pt idx="135">
                  <c:v>0.99948767058245702</c:v>
                </c:pt>
                <c:pt idx="136">
                  <c:v>0.99948767058245702</c:v>
                </c:pt>
                <c:pt idx="137">
                  <c:v>0.99948767058245702</c:v>
                </c:pt>
                <c:pt idx="138">
                  <c:v>0.99948767058245702</c:v>
                </c:pt>
                <c:pt idx="139">
                  <c:v>0.99948767058245702</c:v>
                </c:pt>
                <c:pt idx="140">
                  <c:v>0.99948767058245702</c:v>
                </c:pt>
                <c:pt idx="141">
                  <c:v>0.99948767058245702</c:v>
                </c:pt>
                <c:pt idx="142">
                  <c:v>0.99948767058245702</c:v>
                </c:pt>
                <c:pt idx="143">
                  <c:v>0.99948767058245702</c:v>
                </c:pt>
                <c:pt idx="144">
                  <c:v>0.99948767058245702</c:v>
                </c:pt>
                <c:pt idx="145">
                  <c:v>0.99948767058245702</c:v>
                </c:pt>
                <c:pt idx="146">
                  <c:v>0.99948767058245702</c:v>
                </c:pt>
                <c:pt idx="147">
                  <c:v>0.99948767058245702</c:v>
                </c:pt>
                <c:pt idx="148">
                  <c:v>0.99948767058245702</c:v>
                </c:pt>
                <c:pt idx="149">
                  <c:v>0.99948767058245702</c:v>
                </c:pt>
                <c:pt idx="150">
                  <c:v>0.99948767058245702</c:v>
                </c:pt>
                <c:pt idx="151">
                  <c:v>0.99948767058245702</c:v>
                </c:pt>
                <c:pt idx="152">
                  <c:v>0.99948767058245702</c:v>
                </c:pt>
                <c:pt idx="153">
                  <c:v>0.53538366469074306</c:v>
                </c:pt>
                <c:pt idx="154">
                  <c:v>0.83291046411295</c:v>
                </c:pt>
                <c:pt idx="155">
                  <c:v>0.99948767058245702</c:v>
                </c:pt>
                <c:pt idx="156">
                  <c:v>0.99948767058245702</c:v>
                </c:pt>
                <c:pt idx="157">
                  <c:v>0.99948767058245702</c:v>
                </c:pt>
                <c:pt idx="158">
                  <c:v>0.99948767058245702</c:v>
                </c:pt>
                <c:pt idx="159">
                  <c:v>0.99948767058245702</c:v>
                </c:pt>
                <c:pt idx="160">
                  <c:v>4.0393860541183601E-4</c:v>
                </c:pt>
                <c:pt idx="161">
                  <c:v>0.99948767058245702</c:v>
                </c:pt>
                <c:pt idx="162">
                  <c:v>0.99948767058245702</c:v>
                </c:pt>
                <c:pt idx="163">
                  <c:v>0.99948767058245702</c:v>
                </c:pt>
                <c:pt idx="164">
                  <c:v>0.99948767058245702</c:v>
                </c:pt>
                <c:pt idx="165">
                  <c:v>0.99948767058245702</c:v>
                </c:pt>
                <c:pt idx="166">
                  <c:v>0.99948767058245702</c:v>
                </c:pt>
                <c:pt idx="167">
                  <c:v>0.99948767058245702</c:v>
                </c:pt>
                <c:pt idx="168">
                  <c:v>4.4701701354547298E-3</c:v>
                </c:pt>
                <c:pt idx="169">
                  <c:v>0.99948767058245702</c:v>
                </c:pt>
                <c:pt idx="170">
                  <c:v>0.99948767058245702</c:v>
                </c:pt>
                <c:pt idx="171">
                  <c:v>0.99948767058245702</c:v>
                </c:pt>
                <c:pt idx="172">
                  <c:v>0.76640338168644495</c:v>
                </c:pt>
                <c:pt idx="173">
                  <c:v>0.99948767058245702</c:v>
                </c:pt>
                <c:pt idx="174">
                  <c:v>0.99948767058245702</c:v>
                </c:pt>
                <c:pt idx="175">
                  <c:v>0.99948767058245702</c:v>
                </c:pt>
                <c:pt idx="176">
                  <c:v>0.99948767058245702</c:v>
                </c:pt>
                <c:pt idx="177">
                  <c:v>0.99948767058245702</c:v>
                </c:pt>
                <c:pt idx="178">
                  <c:v>0.99948767058245702</c:v>
                </c:pt>
                <c:pt idx="179">
                  <c:v>0.99948767058245702</c:v>
                </c:pt>
                <c:pt idx="180">
                  <c:v>0.12847473060887099</c:v>
                </c:pt>
                <c:pt idx="181">
                  <c:v>0.99948767058245702</c:v>
                </c:pt>
                <c:pt idx="182">
                  <c:v>0.99948767058245702</c:v>
                </c:pt>
                <c:pt idx="183">
                  <c:v>0.99948767058245702</c:v>
                </c:pt>
                <c:pt idx="184">
                  <c:v>0.99948767058245702</c:v>
                </c:pt>
                <c:pt idx="185">
                  <c:v>0.99948767058245702</c:v>
                </c:pt>
                <c:pt idx="186">
                  <c:v>0.99948767058245702</c:v>
                </c:pt>
                <c:pt idx="187">
                  <c:v>0.99948767058245702</c:v>
                </c:pt>
                <c:pt idx="188">
                  <c:v>0.99948767058245702</c:v>
                </c:pt>
                <c:pt idx="189">
                  <c:v>0.99948767058245702</c:v>
                </c:pt>
                <c:pt idx="190">
                  <c:v>0.99948767058245702</c:v>
                </c:pt>
                <c:pt idx="191">
                  <c:v>0.99948767058245702</c:v>
                </c:pt>
                <c:pt idx="192">
                  <c:v>0.99948767058245702</c:v>
                </c:pt>
                <c:pt idx="193">
                  <c:v>0.99948767058245702</c:v>
                </c:pt>
                <c:pt idx="194">
                  <c:v>0.99948767058245702</c:v>
                </c:pt>
                <c:pt idx="195">
                  <c:v>0.99948767058245702</c:v>
                </c:pt>
                <c:pt idx="196">
                  <c:v>0.99948767058245702</c:v>
                </c:pt>
                <c:pt idx="197">
                  <c:v>0.99948767058245702</c:v>
                </c:pt>
                <c:pt idx="198">
                  <c:v>0.99948767058245702</c:v>
                </c:pt>
                <c:pt idx="199">
                  <c:v>0.99948767058245702</c:v>
                </c:pt>
                <c:pt idx="200">
                  <c:v>0.83291046411295</c:v>
                </c:pt>
                <c:pt idx="201">
                  <c:v>0.99948767058245702</c:v>
                </c:pt>
                <c:pt idx="202">
                  <c:v>1.38088216058549E-2</c:v>
                </c:pt>
                <c:pt idx="203">
                  <c:v>0.99948767058245702</c:v>
                </c:pt>
                <c:pt idx="204">
                  <c:v>0.99948767058245702</c:v>
                </c:pt>
                <c:pt idx="205">
                  <c:v>0.99948767058245702</c:v>
                </c:pt>
                <c:pt idx="206">
                  <c:v>0.99948767058245702</c:v>
                </c:pt>
                <c:pt idx="207">
                  <c:v>0.99948767058245702</c:v>
                </c:pt>
                <c:pt idx="208">
                  <c:v>0.99948767058245702</c:v>
                </c:pt>
                <c:pt idx="209">
                  <c:v>0.99948767058245702</c:v>
                </c:pt>
                <c:pt idx="210">
                  <c:v>0.99948767058245702</c:v>
                </c:pt>
                <c:pt idx="211">
                  <c:v>0.99948767058245702</c:v>
                </c:pt>
                <c:pt idx="212">
                  <c:v>0.99948767058245702</c:v>
                </c:pt>
                <c:pt idx="213">
                  <c:v>0.99948767058245702</c:v>
                </c:pt>
                <c:pt idx="214">
                  <c:v>0.99948767058245702</c:v>
                </c:pt>
                <c:pt idx="215">
                  <c:v>0.99948767058245702</c:v>
                </c:pt>
                <c:pt idx="216">
                  <c:v>0.99948767058245702</c:v>
                </c:pt>
                <c:pt idx="217">
                  <c:v>0.99948767058245702</c:v>
                </c:pt>
                <c:pt idx="218">
                  <c:v>0.99948767058245702</c:v>
                </c:pt>
                <c:pt idx="219">
                  <c:v>0.99948767058245702</c:v>
                </c:pt>
                <c:pt idx="220">
                  <c:v>0.99948767058245702</c:v>
                </c:pt>
                <c:pt idx="221">
                  <c:v>0.99948767058245702</c:v>
                </c:pt>
                <c:pt idx="222">
                  <c:v>0.99948767058245702</c:v>
                </c:pt>
                <c:pt idx="223">
                  <c:v>0.99948767058245702</c:v>
                </c:pt>
                <c:pt idx="224">
                  <c:v>0.99948767058245702</c:v>
                </c:pt>
                <c:pt idx="225">
                  <c:v>0.99948767058245702</c:v>
                </c:pt>
                <c:pt idx="226">
                  <c:v>0.99948767058245702</c:v>
                </c:pt>
                <c:pt idx="227">
                  <c:v>0.99948767058245702</c:v>
                </c:pt>
                <c:pt idx="228">
                  <c:v>0.99948767058245702</c:v>
                </c:pt>
                <c:pt idx="229">
                  <c:v>0.99948767058245702</c:v>
                </c:pt>
                <c:pt idx="230">
                  <c:v>0.99948767058245702</c:v>
                </c:pt>
                <c:pt idx="231">
                  <c:v>0.99948767058245702</c:v>
                </c:pt>
                <c:pt idx="232">
                  <c:v>0.99948767058245702</c:v>
                </c:pt>
                <c:pt idx="233">
                  <c:v>0.99948767058245702</c:v>
                </c:pt>
                <c:pt idx="234">
                  <c:v>0.99948767058245702</c:v>
                </c:pt>
                <c:pt idx="235">
                  <c:v>0.99948767058245702</c:v>
                </c:pt>
                <c:pt idx="236">
                  <c:v>0.99948767058245702</c:v>
                </c:pt>
                <c:pt idx="237">
                  <c:v>0.99948767058245702</c:v>
                </c:pt>
                <c:pt idx="238">
                  <c:v>0.99948767058245702</c:v>
                </c:pt>
                <c:pt idx="239">
                  <c:v>0.99948767058245702</c:v>
                </c:pt>
                <c:pt idx="240">
                  <c:v>0.99948767058245702</c:v>
                </c:pt>
                <c:pt idx="241">
                  <c:v>0.99948767058245702</c:v>
                </c:pt>
                <c:pt idx="242">
                  <c:v>0.99948767058245702</c:v>
                </c:pt>
                <c:pt idx="243">
                  <c:v>0.99948767058245702</c:v>
                </c:pt>
                <c:pt idx="244">
                  <c:v>0.99948767058245702</c:v>
                </c:pt>
                <c:pt idx="245">
                  <c:v>0.99948767058245702</c:v>
                </c:pt>
                <c:pt idx="246">
                  <c:v>0.99948767058245702</c:v>
                </c:pt>
                <c:pt idx="247">
                  <c:v>0.99948767058245702</c:v>
                </c:pt>
                <c:pt idx="248">
                  <c:v>0.99948767058245702</c:v>
                </c:pt>
                <c:pt idx="249">
                  <c:v>0.99948767058245702</c:v>
                </c:pt>
                <c:pt idx="250">
                  <c:v>5.43243620914029E-2</c:v>
                </c:pt>
                <c:pt idx="251">
                  <c:v>0.99948767058245702</c:v>
                </c:pt>
                <c:pt idx="252">
                  <c:v>0.99948767058245702</c:v>
                </c:pt>
                <c:pt idx="253">
                  <c:v>0.99948767058245702</c:v>
                </c:pt>
                <c:pt idx="254">
                  <c:v>0.99948767058245702</c:v>
                </c:pt>
                <c:pt idx="255">
                  <c:v>0.99948767058245702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02016"/>
        <c:axId val="128188416"/>
      </c:scatterChart>
      <c:valAx>
        <c:axId val="128502016"/>
        <c:scaling>
          <c:orientation val="minMax"/>
        </c:scaling>
        <c:delete val="1"/>
        <c:axPos val="t"/>
        <c:majorTickMark val="out"/>
        <c:minorTickMark val="none"/>
        <c:tickLblPos val="nextTo"/>
        <c:crossAx val="128188416"/>
        <c:crosses val="autoZero"/>
        <c:crossBetween val="midCat"/>
      </c:valAx>
      <c:valAx>
        <c:axId val="128188416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5020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∆exp5  3'adapters 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expr'!$W$1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expr'!$N$2:$N$257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expr'!$W$2:$W$257</c:f>
              <c:numCache>
                <c:formatCode>General</c:formatCode>
                <c:ptCount val="256"/>
                <c:pt idx="0">
                  <c:v>0.99885846706579395</c:v>
                </c:pt>
                <c:pt idx="1">
                  <c:v>0.99885846706579395</c:v>
                </c:pt>
                <c:pt idx="2">
                  <c:v>0.99885846706579395</c:v>
                </c:pt>
                <c:pt idx="3">
                  <c:v>0.99885846706579395</c:v>
                </c:pt>
                <c:pt idx="4">
                  <c:v>0.99885846706579395</c:v>
                </c:pt>
                <c:pt idx="5">
                  <c:v>0.99885846706579395</c:v>
                </c:pt>
                <c:pt idx="6">
                  <c:v>0.99885846706579395</c:v>
                </c:pt>
                <c:pt idx="7">
                  <c:v>0.99885846706579395</c:v>
                </c:pt>
                <c:pt idx="8">
                  <c:v>0.99885846706579395</c:v>
                </c:pt>
                <c:pt idx="9">
                  <c:v>0.99885846706579395</c:v>
                </c:pt>
                <c:pt idx="10">
                  <c:v>0.99885846706579395</c:v>
                </c:pt>
                <c:pt idx="11">
                  <c:v>0.99885846706579395</c:v>
                </c:pt>
                <c:pt idx="12">
                  <c:v>0.99885846706579395</c:v>
                </c:pt>
                <c:pt idx="13">
                  <c:v>0.99885846706579395</c:v>
                </c:pt>
                <c:pt idx="14">
                  <c:v>0.99885846706579395</c:v>
                </c:pt>
                <c:pt idx="15">
                  <c:v>0.99885846706579395</c:v>
                </c:pt>
                <c:pt idx="16">
                  <c:v>0.99885846706579395</c:v>
                </c:pt>
                <c:pt idx="17">
                  <c:v>0.99885846706579395</c:v>
                </c:pt>
                <c:pt idx="18">
                  <c:v>0.99885846706579395</c:v>
                </c:pt>
                <c:pt idx="19">
                  <c:v>0.99885846706579395</c:v>
                </c:pt>
                <c:pt idx="20">
                  <c:v>0.99885846706579395</c:v>
                </c:pt>
                <c:pt idx="21">
                  <c:v>0.99885846706579395</c:v>
                </c:pt>
                <c:pt idx="22">
                  <c:v>0.99885846706579395</c:v>
                </c:pt>
                <c:pt idx="23">
                  <c:v>0.99885846706579395</c:v>
                </c:pt>
                <c:pt idx="24">
                  <c:v>0.99885846706579395</c:v>
                </c:pt>
                <c:pt idx="25">
                  <c:v>0.99885846706579395</c:v>
                </c:pt>
                <c:pt idx="26">
                  <c:v>0.99885846706579395</c:v>
                </c:pt>
                <c:pt idx="27">
                  <c:v>0.99885846706579395</c:v>
                </c:pt>
                <c:pt idx="28">
                  <c:v>0.99885846706579395</c:v>
                </c:pt>
                <c:pt idx="29">
                  <c:v>0.99885846706579395</c:v>
                </c:pt>
                <c:pt idx="30">
                  <c:v>0.99885846706579395</c:v>
                </c:pt>
                <c:pt idx="31">
                  <c:v>0.99885846706579395</c:v>
                </c:pt>
                <c:pt idx="32">
                  <c:v>0.99885846706579395</c:v>
                </c:pt>
                <c:pt idx="33">
                  <c:v>0.99885846706579395</c:v>
                </c:pt>
                <c:pt idx="34">
                  <c:v>0.99885846706579395</c:v>
                </c:pt>
                <c:pt idx="35">
                  <c:v>0.99885846706579395</c:v>
                </c:pt>
                <c:pt idx="36">
                  <c:v>0.99885846706579395</c:v>
                </c:pt>
                <c:pt idx="37">
                  <c:v>0.99885846706579395</c:v>
                </c:pt>
                <c:pt idx="38">
                  <c:v>0.99885846706579395</c:v>
                </c:pt>
                <c:pt idx="39">
                  <c:v>0.99885846706579395</c:v>
                </c:pt>
                <c:pt idx="40">
                  <c:v>0.99885846706579395</c:v>
                </c:pt>
                <c:pt idx="41">
                  <c:v>0.99885846706579395</c:v>
                </c:pt>
                <c:pt idx="42">
                  <c:v>0.99885846706579395</c:v>
                </c:pt>
                <c:pt idx="43">
                  <c:v>0.99885846706579395</c:v>
                </c:pt>
                <c:pt idx="44">
                  <c:v>0.99885846706579395</c:v>
                </c:pt>
                <c:pt idx="45">
                  <c:v>0.99885846706579395</c:v>
                </c:pt>
                <c:pt idx="46">
                  <c:v>0.99885846706579395</c:v>
                </c:pt>
                <c:pt idx="47">
                  <c:v>0.99885846706579395</c:v>
                </c:pt>
                <c:pt idx="48">
                  <c:v>0.99885846706579395</c:v>
                </c:pt>
                <c:pt idx="49">
                  <c:v>0.99885846706579395</c:v>
                </c:pt>
                <c:pt idx="50">
                  <c:v>0.99885846706579395</c:v>
                </c:pt>
                <c:pt idx="51">
                  <c:v>0.99885846706579395</c:v>
                </c:pt>
                <c:pt idx="52">
                  <c:v>0.99885846706579395</c:v>
                </c:pt>
                <c:pt idx="53">
                  <c:v>0.99885846706579395</c:v>
                </c:pt>
                <c:pt idx="54">
                  <c:v>0.99885846706579395</c:v>
                </c:pt>
                <c:pt idx="55">
                  <c:v>0.99885846706579395</c:v>
                </c:pt>
                <c:pt idx="56">
                  <c:v>0.99885846706579395</c:v>
                </c:pt>
                <c:pt idx="57">
                  <c:v>0.99885846706579395</c:v>
                </c:pt>
                <c:pt idx="58">
                  <c:v>0.83908612270844596</c:v>
                </c:pt>
                <c:pt idx="59">
                  <c:v>0.99885846706579395</c:v>
                </c:pt>
                <c:pt idx="60">
                  <c:v>0.99885846706579395</c:v>
                </c:pt>
                <c:pt idx="61">
                  <c:v>0.99885846706579395</c:v>
                </c:pt>
                <c:pt idx="62">
                  <c:v>0.11464136131523001</c:v>
                </c:pt>
                <c:pt idx="63">
                  <c:v>0.99885846706579395</c:v>
                </c:pt>
                <c:pt idx="64">
                  <c:v>0.99885846706579395</c:v>
                </c:pt>
                <c:pt idx="65">
                  <c:v>0.99885846706579395</c:v>
                </c:pt>
                <c:pt idx="66">
                  <c:v>0.83599678595083604</c:v>
                </c:pt>
                <c:pt idx="67">
                  <c:v>0.99885846706579395</c:v>
                </c:pt>
                <c:pt idx="68">
                  <c:v>0.99885846706579395</c:v>
                </c:pt>
                <c:pt idx="69">
                  <c:v>0.99885846706579395</c:v>
                </c:pt>
                <c:pt idx="70">
                  <c:v>0.70783185876814603</c:v>
                </c:pt>
                <c:pt idx="71">
                  <c:v>0.99885846706579395</c:v>
                </c:pt>
                <c:pt idx="72">
                  <c:v>0.99885846706579395</c:v>
                </c:pt>
                <c:pt idx="73">
                  <c:v>0.99885846706579395</c:v>
                </c:pt>
                <c:pt idx="74">
                  <c:v>0.99885846706579395</c:v>
                </c:pt>
                <c:pt idx="75">
                  <c:v>0.99885846706579395</c:v>
                </c:pt>
                <c:pt idx="76">
                  <c:v>0.99885846706579395</c:v>
                </c:pt>
                <c:pt idx="77">
                  <c:v>0.99885846706579395</c:v>
                </c:pt>
                <c:pt idx="78">
                  <c:v>4.5950702583039396E-3</c:v>
                </c:pt>
                <c:pt idx="79">
                  <c:v>0.99885846706579395</c:v>
                </c:pt>
                <c:pt idx="80">
                  <c:v>0.99885846706579395</c:v>
                </c:pt>
                <c:pt idx="81">
                  <c:v>0.99885846706579395</c:v>
                </c:pt>
                <c:pt idx="82">
                  <c:v>0.99885846706579395</c:v>
                </c:pt>
                <c:pt idx="83">
                  <c:v>0.99885846706579395</c:v>
                </c:pt>
                <c:pt idx="84">
                  <c:v>0.99885846706579395</c:v>
                </c:pt>
                <c:pt idx="85">
                  <c:v>9.0751951264691991E-3</c:v>
                </c:pt>
                <c:pt idx="86">
                  <c:v>0.83645629756435502</c:v>
                </c:pt>
                <c:pt idx="87">
                  <c:v>0.99885846706579395</c:v>
                </c:pt>
                <c:pt idx="88">
                  <c:v>0.99885846706579395</c:v>
                </c:pt>
                <c:pt idx="89">
                  <c:v>0.99885846706579395</c:v>
                </c:pt>
                <c:pt idx="90">
                  <c:v>0.83645629756435502</c:v>
                </c:pt>
                <c:pt idx="91">
                  <c:v>0.99885846706579395</c:v>
                </c:pt>
                <c:pt idx="92">
                  <c:v>0.99885846706579395</c:v>
                </c:pt>
                <c:pt idx="93">
                  <c:v>0.29946327314256099</c:v>
                </c:pt>
                <c:pt idx="94">
                  <c:v>3.1677412106708301E-3</c:v>
                </c:pt>
                <c:pt idx="95">
                  <c:v>0.99885846706579395</c:v>
                </c:pt>
                <c:pt idx="96">
                  <c:v>0.99885846706579395</c:v>
                </c:pt>
                <c:pt idx="97">
                  <c:v>0.13753078431855301</c:v>
                </c:pt>
                <c:pt idx="98">
                  <c:v>0.99885846706579395</c:v>
                </c:pt>
                <c:pt idx="99">
                  <c:v>0.99885846706579395</c:v>
                </c:pt>
                <c:pt idx="100">
                  <c:v>0.99885846706579395</c:v>
                </c:pt>
                <c:pt idx="101">
                  <c:v>0.99885846706579395</c:v>
                </c:pt>
                <c:pt idx="102">
                  <c:v>0.70783185876814603</c:v>
                </c:pt>
                <c:pt idx="103">
                  <c:v>0.99885846706579395</c:v>
                </c:pt>
                <c:pt idx="104">
                  <c:v>0.99885846706579395</c:v>
                </c:pt>
                <c:pt idx="105">
                  <c:v>0.99885846706579395</c:v>
                </c:pt>
                <c:pt idx="106">
                  <c:v>0.99885846706579395</c:v>
                </c:pt>
                <c:pt idx="107">
                  <c:v>0.99885846706579395</c:v>
                </c:pt>
                <c:pt idx="108">
                  <c:v>0.99885846706579395</c:v>
                </c:pt>
                <c:pt idx="109">
                  <c:v>0.99885846706579395</c:v>
                </c:pt>
                <c:pt idx="110">
                  <c:v>0.29946327314256099</c:v>
                </c:pt>
                <c:pt idx="111">
                  <c:v>0.99885846706579395</c:v>
                </c:pt>
                <c:pt idx="112">
                  <c:v>0.99885846706579395</c:v>
                </c:pt>
                <c:pt idx="113">
                  <c:v>0.99885846706579395</c:v>
                </c:pt>
                <c:pt idx="114">
                  <c:v>0.99885846706579395</c:v>
                </c:pt>
                <c:pt idx="115">
                  <c:v>0.99885846706579395</c:v>
                </c:pt>
                <c:pt idx="116">
                  <c:v>0.99885846706579395</c:v>
                </c:pt>
                <c:pt idx="117">
                  <c:v>0.371107295249964</c:v>
                </c:pt>
                <c:pt idx="118">
                  <c:v>0.805419843072817</c:v>
                </c:pt>
                <c:pt idx="119">
                  <c:v>0.99885846706579395</c:v>
                </c:pt>
                <c:pt idx="120">
                  <c:v>0.84754434639943399</c:v>
                </c:pt>
                <c:pt idx="121">
                  <c:v>0.99885846706579395</c:v>
                </c:pt>
                <c:pt idx="122">
                  <c:v>0.29946327314256099</c:v>
                </c:pt>
                <c:pt idx="123">
                  <c:v>0.84754434639943399</c:v>
                </c:pt>
                <c:pt idx="124">
                  <c:v>0.99885846706579395</c:v>
                </c:pt>
                <c:pt idx="125">
                  <c:v>0.99885846706579395</c:v>
                </c:pt>
                <c:pt idx="126">
                  <c:v>0.805419843072817</c:v>
                </c:pt>
                <c:pt idx="127">
                  <c:v>0.99885846706579395</c:v>
                </c:pt>
                <c:pt idx="128">
                  <c:v>0.99885846706579395</c:v>
                </c:pt>
                <c:pt idx="129">
                  <c:v>0.99885846706579395</c:v>
                </c:pt>
                <c:pt idx="130">
                  <c:v>0.99885846706579395</c:v>
                </c:pt>
                <c:pt idx="131">
                  <c:v>0.99885846706579395</c:v>
                </c:pt>
                <c:pt idx="132">
                  <c:v>0.99885846706579395</c:v>
                </c:pt>
                <c:pt idx="133">
                  <c:v>0.99885846706579395</c:v>
                </c:pt>
                <c:pt idx="134">
                  <c:v>0.99885846706579395</c:v>
                </c:pt>
                <c:pt idx="135">
                  <c:v>0.99885846706579395</c:v>
                </c:pt>
                <c:pt idx="136">
                  <c:v>0.99885846706579395</c:v>
                </c:pt>
                <c:pt idx="137">
                  <c:v>0.99885846706579395</c:v>
                </c:pt>
                <c:pt idx="138">
                  <c:v>0.99885846706579395</c:v>
                </c:pt>
                <c:pt idx="139">
                  <c:v>0.99885846706579395</c:v>
                </c:pt>
                <c:pt idx="140">
                  <c:v>0.99885846706579395</c:v>
                </c:pt>
                <c:pt idx="141">
                  <c:v>0.99885846706579395</c:v>
                </c:pt>
                <c:pt idx="142">
                  <c:v>0.18998069718237101</c:v>
                </c:pt>
                <c:pt idx="143">
                  <c:v>0.99885846706579395</c:v>
                </c:pt>
                <c:pt idx="144">
                  <c:v>0.99885846706579395</c:v>
                </c:pt>
                <c:pt idx="145">
                  <c:v>0.99885846706579395</c:v>
                </c:pt>
                <c:pt idx="146">
                  <c:v>0.99885846706579395</c:v>
                </c:pt>
                <c:pt idx="147">
                  <c:v>0.99885846706579395</c:v>
                </c:pt>
                <c:pt idx="148">
                  <c:v>0.99885846706579395</c:v>
                </c:pt>
                <c:pt idx="149">
                  <c:v>0.99885846706579395</c:v>
                </c:pt>
                <c:pt idx="150">
                  <c:v>0.99885846706579395</c:v>
                </c:pt>
                <c:pt idx="151">
                  <c:v>0.99885846706579395</c:v>
                </c:pt>
                <c:pt idx="152">
                  <c:v>0.99885846706579395</c:v>
                </c:pt>
                <c:pt idx="153">
                  <c:v>0.99885846706579395</c:v>
                </c:pt>
                <c:pt idx="154">
                  <c:v>0.99885846706579395</c:v>
                </c:pt>
                <c:pt idx="155">
                  <c:v>0.99885846706579395</c:v>
                </c:pt>
                <c:pt idx="156">
                  <c:v>0.99885846706579395</c:v>
                </c:pt>
                <c:pt idx="157">
                  <c:v>0.99885846706579395</c:v>
                </c:pt>
                <c:pt idx="158">
                  <c:v>0.99885846706579395</c:v>
                </c:pt>
                <c:pt idx="159">
                  <c:v>0.99885846706579395</c:v>
                </c:pt>
                <c:pt idx="160">
                  <c:v>0.99885846706579395</c:v>
                </c:pt>
                <c:pt idx="161">
                  <c:v>0.99885846706579395</c:v>
                </c:pt>
                <c:pt idx="162">
                  <c:v>0.99885846706579395</c:v>
                </c:pt>
                <c:pt idx="163">
                  <c:v>0.99885846706579395</c:v>
                </c:pt>
                <c:pt idx="164">
                  <c:v>0.99885846706579395</c:v>
                </c:pt>
                <c:pt idx="165">
                  <c:v>0.99885846706579395</c:v>
                </c:pt>
                <c:pt idx="166">
                  <c:v>0.99885846706579395</c:v>
                </c:pt>
                <c:pt idx="167">
                  <c:v>0.99885846706579395</c:v>
                </c:pt>
                <c:pt idx="168">
                  <c:v>0.99885846706579395</c:v>
                </c:pt>
                <c:pt idx="169">
                  <c:v>0.99885846706579395</c:v>
                </c:pt>
                <c:pt idx="170">
                  <c:v>0.84754434639943399</c:v>
                </c:pt>
                <c:pt idx="171">
                  <c:v>0.99885846706579395</c:v>
                </c:pt>
                <c:pt idx="172">
                  <c:v>0.99885846706579395</c:v>
                </c:pt>
                <c:pt idx="173">
                  <c:v>0.99885846706579395</c:v>
                </c:pt>
                <c:pt idx="174">
                  <c:v>0.99885846706579395</c:v>
                </c:pt>
                <c:pt idx="175">
                  <c:v>0.99885846706579395</c:v>
                </c:pt>
                <c:pt idx="176">
                  <c:v>0.99885846706579395</c:v>
                </c:pt>
                <c:pt idx="177">
                  <c:v>0.99885846706579395</c:v>
                </c:pt>
                <c:pt idx="178">
                  <c:v>0.99885846706579395</c:v>
                </c:pt>
                <c:pt idx="179">
                  <c:v>0.99885846706579395</c:v>
                </c:pt>
                <c:pt idx="180">
                  <c:v>0.99885846706579395</c:v>
                </c:pt>
                <c:pt idx="181">
                  <c:v>0.99885846706579395</c:v>
                </c:pt>
                <c:pt idx="182">
                  <c:v>0.99885846706579395</c:v>
                </c:pt>
                <c:pt idx="183">
                  <c:v>0.99885846706579395</c:v>
                </c:pt>
                <c:pt idx="184">
                  <c:v>0.99885846706579395</c:v>
                </c:pt>
                <c:pt idx="185">
                  <c:v>0.99885846706579395</c:v>
                </c:pt>
                <c:pt idx="186">
                  <c:v>0.11464136131523001</c:v>
                </c:pt>
                <c:pt idx="187">
                  <c:v>0.99885846706579395</c:v>
                </c:pt>
                <c:pt idx="188">
                  <c:v>0.99885846706579395</c:v>
                </c:pt>
                <c:pt idx="189">
                  <c:v>0.99885846706579395</c:v>
                </c:pt>
                <c:pt idx="190">
                  <c:v>3.1677412106708301E-3</c:v>
                </c:pt>
                <c:pt idx="191">
                  <c:v>0.99885846706579395</c:v>
                </c:pt>
                <c:pt idx="192">
                  <c:v>0.99885846706579395</c:v>
                </c:pt>
                <c:pt idx="193">
                  <c:v>0.99907989482278903</c:v>
                </c:pt>
                <c:pt idx="194">
                  <c:v>0.99885846706579395</c:v>
                </c:pt>
                <c:pt idx="195">
                  <c:v>0.99885846706579395</c:v>
                </c:pt>
                <c:pt idx="196">
                  <c:v>0.99885846706579395</c:v>
                </c:pt>
                <c:pt idx="197">
                  <c:v>0.99885846706579395</c:v>
                </c:pt>
                <c:pt idx="198">
                  <c:v>0.99885846706579395</c:v>
                </c:pt>
                <c:pt idx="199">
                  <c:v>0.99885846706579395</c:v>
                </c:pt>
                <c:pt idx="200">
                  <c:v>0.99885846706579395</c:v>
                </c:pt>
                <c:pt idx="201">
                  <c:v>0.99885846706579395</c:v>
                </c:pt>
                <c:pt idx="202">
                  <c:v>0.99885846706579395</c:v>
                </c:pt>
                <c:pt idx="203">
                  <c:v>0.99885846706579395</c:v>
                </c:pt>
                <c:pt idx="204">
                  <c:v>0.99907989482278903</c:v>
                </c:pt>
                <c:pt idx="205">
                  <c:v>0.99885846706579395</c:v>
                </c:pt>
                <c:pt idx="206">
                  <c:v>0.99885846706579395</c:v>
                </c:pt>
                <c:pt idx="207">
                  <c:v>0.99885846706579395</c:v>
                </c:pt>
                <c:pt idx="208">
                  <c:v>0.99885846706579395</c:v>
                </c:pt>
                <c:pt idx="209">
                  <c:v>0.99885846706579395</c:v>
                </c:pt>
                <c:pt idx="210">
                  <c:v>0.99885846706579395</c:v>
                </c:pt>
                <c:pt idx="211">
                  <c:v>0.99885846706579395</c:v>
                </c:pt>
                <c:pt idx="212">
                  <c:v>0.99885846706579395</c:v>
                </c:pt>
                <c:pt idx="213">
                  <c:v>0.83908612270844596</c:v>
                </c:pt>
                <c:pt idx="214">
                  <c:v>0.99885846706579395</c:v>
                </c:pt>
                <c:pt idx="215">
                  <c:v>0.99885846706579395</c:v>
                </c:pt>
                <c:pt idx="216">
                  <c:v>0.99885846706579395</c:v>
                </c:pt>
                <c:pt idx="217">
                  <c:v>0.99885846706579395</c:v>
                </c:pt>
                <c:pt idx="218">
                  <c:v>0.99885846706579395</c:v>
                </c:pt>
                <c:pt idx="219">
                  <c:v>0.99885846706579395</c:v>
                </c:pt>
                <c:pt idx="220">
                  <c:v>0.99885846706579395</c:v>
                </c:pt>
                <c:pt idx="221">
                  <c:v>0.99885846706579395</c:v>
                </c:pt>
                <c:pt idx="222">
                  <c:v>3.9025691128549297E-2</c:v>
                </c:pt>
                <c:pt idx="223">
                  <c:v>0.99885846706579395</c:v>
                </c:pt>
                <c:pt idx="224">
                  <c:v>0.99885846706579395</c:v>
                </c:pt>
                <c:pt idx="225">
                  <c:v>0.99885846706579395</c:v>
                </c:pt>
                <c:pt idx="226">
                  <c:v>0.99885846706579395</c:v>
                </c:pt>
                <c:pt idx="227">
                  <c:v>0.99885846706579395</c:v>
                </c:pt>
                <c:pt idx="228">
                  <c:v>0.99885846706579395</c:v>
                </c:pt>
                <c:pt idx="229">
                  <c:v>0.99885846706579395</c:v>
                </c:pt>
                <c:pt idx="230">
                  <c:v>0.99885846706579395</c:v>
                </c:pt>
                <c:pt idx="231">
                  <c:v>0.99885846706579395</c:v>
                </c:pt>
                <c:pt idx="232">
                  <c:v>0.99885846706579395</c:v>
                </c:pt>
                <c:pt idx="233">
                  <c:v>0.99885846706579395</c:v>
                </c:pt>
                <c:pt idx="234">
                  <c:v>0.99885846706579395</c:v>
                </c:pt>
                <c:pt idx="235">
                  <c:v>0.99885846706579395</c:v>
                </c:pt>
                <c:pt idx="236">
                  <c:v>0.99885846706579395</c:v>
                </c:pt>
                <c:pt idx="237">
                  <c:v>0.99885846706579395</c:v>
                </c:pt>
                <c:pt idx="238">
                  <c:v>0.99885846706579395</c:v>
                </c:pt>
                <c:pt idx="239">
                  <c:v>0.99885846706579395</c:v>
                </c:pt>
                <c:pt idx="240">
                  <c:v>0.99885846706579395</c:v>
                </c:pt>
                <c:pt idx="241">
                  <c:v>0.99885846706579395</c:v>
                </c:pt>
                <c:pt idx="242">
                  <c:v>0.99885846706579395</c:v>
                </c:pt>
                <c:pt idx="243">
                  <c:v>0.99885846706579395</c:v>
                </c:pt>
                <c:pt idx="244">
                  <c:v>0.99885846706579395</c:v>
                </c:pt>
                <c:pt idx="245">
                  <c:v>0.99885846706579395</c:v>
                </c:pt>
                <c:pt idx="246">
                  <c:v>0.99885846706579395</c:v>
                </c:pt>
                <c:pt idx="247">
                  <c:v>0.99885846706579395</c:v>
                </c:pt>
                <c:pt idx="248">
                  <c:v>0.99885846706579395</c:v>
                </c:pt>
                <c:pt idx="249">
                  <c:v>0.99885846706579395</c:v>
                </c:pt>
                <c:pt idx="250">
                  <c:v>0.99885846706579395</c:v>
                </c:pt>
                <c:pt idx="251">
                  <c:v>0.99885846706579395</c:v>
                </c:pt>
                <c:pt idx="252">
                  <c:v>0.99885846706579395</c:v>
                </c:pt>
                <c:pt idx="253">
                  <c:v>0.99885846706579395</c:v>
                </c:pt>
                <c:pt idx="254">
                  <c:v>0.99885846706579395</c:v>
                </c:pt>
                <c:pt idx="255">
                  <c:v>0.99885846706579395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195584"/>
        <c:axId val="128214912"/>
      </c:scatterChart>
      <c:valAx>
        <c:axId val="128195584"/>
        <c:scaling>
          <c:orientation val="minMax"/>
        </c:scaling>
        <c:delete val="1"/>
        <c:axPos val="t"/>
        <c:majorTickMark val="out"/>
        <c:minorTickMark val="none"/>
        <c:tickLblPos val="nextTo"/>
        <c:crossAx val="128214912"/>
        <c:crosses val="autoZero"/>
        <c:crossBetween val="midCat"/>
      </c:valAx>
      <c:valAx>
        <c:axId val="128214912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1955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0.1</c:v>
                </c:pt>
                <c:pt idx="1">
                  <c:v>0.1726</c:v>
                </c:pt>
                <c:pt idx="2">
                  <c:v>0.72740000000000005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mismatches allowed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sequencing!$A$32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sequencing!$B$32:$D$32</c:f>
              <c:numCache>
                <c:formatCode>0.00%</c:formatCode>
                <c:ptCount val="3"/>
                <c:pt idx="0">
                  <c:v>0.1298</c:v>
                </c:pt>
                <c:pt idx="1">
                  <c:v>0.4572</c:v>
                </c:pt>
                <c:pt idx="2">
                  <c:v>0.41299999999999998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∆rbp35 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sequencing!$A$18</c:f>
              <c:strCache>
                <c:ptCount val="1"/>
                <c:pt idx="0">
                  <c:v>∆rbp35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sequencing!$B$18:$D$18</c:f>
              <c:numCache>
                <c:formatCode>0.00%</c:formatCode>
                <c:ptCount val="3"/>
                <c:pt idx="0">
                  <c:v>0.19400000000000001</c:v>
                </c:pt>
                <c:pt idx="1">
                  <c:v>0.15579999999999999</c:v>
                </c:pt>
                <c:pt idx="2">
                  <c:v>0.6502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∆exp5 </a:t>
            </a:r>
            <a:r>
              <a:rPr lang="en-US" baseline="0" dirty="0" smtClean="0"/>
              <a:t> no 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sequencing!$A$15</c:f>
              <c:strCache>
                <c:ptCount val="1"/>
                <c:pt idx="0">
                  <c:v>∆exp5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sequencing!$B$15:$D$15</c:f>
              <c:numCache>
                <c:formatCode>0.00%</c:formatCode>
                <c:ptCount val="3"/>
                <c:pt idx="0">
                  <c:v>7.9000000000000001E-2</c:v>
                </c:pt>
                <c:pt idx="1">
                  <c:v>0.14760000000000001</c:v>
                </c:pt>
                <c:pt idx="2">
                  <c:v>0.77339999999999998</c:v>
                </c:pt>
              </c:numCache>
            </c:numRef>
          </c:val>
        </c:ser>
        <c:ser>
          <c:idx val="1"/>
          <c:order val="1"/>
          <c:tx>
            <c:strRef>
              <c:f>sequencing!$A$18</c:f>
              <c:strCache>
                <c:ptCount val="1"/>
                <c:pt idx="0">
                  <c:v>∆rbp35 _2</c:v>
                </c:pt>
              </c:strCache>
            </c:strRef>
          </c:tx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sequencing!$B$18:$D$18</c:f>
              <c:numCache>
                <c:formatCode>0.00%</c:formatCode>
                <c:ptCount val="3"/>
                <c:pt idx="0">
                  <c:v>0.19400000000000001</c:v>
                </c:pt>
                <c:pt idx="1">
                  <c:v>0.15579999999999999</c:v>
                </c:pt>
                <c:pt idx="2">
                  <c:v>0.6502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no mismatches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sequencing!$B$13:$D$13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0.1</c:v>
                </c:pt>
                <c:pt idx="1">
                  <c:v>0.1726</c:v>
                </c:pt>
                <c:pt idx="2">
                  <c:v>0.72740000000000005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∆exp5 </a:t>
            </a:r>
            <a:r>
              <a:rPr lang="en-US" baseline="0"/>
              <a:t> with mismatches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sequencing!$A$26</c:f>
              <c:strCache>
                <c:ptCount val="1"/>
                <c:pt idx="0">
                  <c:v>∆exp5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sequencing!$B$26:$D$26</c:f>
              <c:numCache>
                <c:formatCode>0.00%</c:formatCode>
                <c:ptCount val="3"/>
                <c:pt idx="0">
                  <c:v>0.1101</c:v>
                </c:pt>
                <c:pt idx="1">
                  <c:v>0.44419999999999998</c:v>
                </c:pt>
                <c:pt idx="2">
                  <c:v>0.44569999999999999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∆rbp35 </a:t>
            </a:r>
            <a:r>
              <a:rPr lang="en-US" baseline="0"/>
              <a:t> with mismatches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sequencing!$A$29</c:f>
              <c:strCache>
                <c:ptCount val="1"/>
                <c:pt idx="0">
                  <c:v>∆rbp35 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sequencing!$B$29:$D$29</c:f>
              <c:numCache>
                <c:formatCode>0.00%</c:formatCode>
                <c:ptCount val="3"/>
                <c:pt idx="0">
                  <c:v>0.246</c:v>
                </c:pt>
                <c:pt idx="1">
                  <c:v>0.4244</c:v>
                </c:pt>
                <c:pt idx="2">
                  <c:v>0.3296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adapters'!$H$1</c:f>
              <c:strCache>
                <c:ptCount val="1"/>
                <c:pt idx="0">
                  <c:v>WT_1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adapters'!$H$2:$H$47</c:f>
              <c:numCache>
                <c:formatCode>General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adapters'!$I$1</c:f>
              <c:strCache>
                <c:ptCount val="1"/>
                <c:pt idx="0">
                  <c:v>WT_2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adapters'!$I$2:$I$47</c:f>
              <c:numCache>
                <c:formatCode>General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adapters'!$J$1</c:f>
              <c:strCache>
                <c:ptCount val="1"/>
                <c:pt idx="0">
                  <c:v>WT_3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adapters'!$J$2:$J$47</c:f>
              <c:numCache>
                <c:formatCode>General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694720"/>
        <c:axId val="127696256"/>
      </c:lineChart>
      <c:catAx>
        <c:axId val="12769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696256"/>
        <c:crossesAt val="0"/>
        <c:auto val="1"/>
        <c:lblAlgn val="ctr"/>
        <c:lblOffset val="100"/>
        <c:noMultiLvlLbl val="1"/>
      </c:catAx>
      <c:valAx>
        <c:axId val="127696256"/>
        <c:scaling>
          <c:orientation val="minMax"/>
          <c:max val="0.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694720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mismatches allowed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sequencing!$A$32</c:f>
              <c:strCache>
                <c:ptCount val="1"/>
                <c:pt idx="0">
                  <c:v>WT_2</c:v>
                </c:pt>
              </c:strCache>
            </c:strRef>
          </c:tx>
          <c:dLbls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sequencing!$B$24:$D$24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sequencing!$B$32:$D$32</c:f>
              <c:numCache>
                <c:formatCode>0.00%</c:formatCode>
                <c:ptCount val="3"/>
                <c:pt idx="0">
                  <c:v>0.1298</c:v>
                </c:pt>
                <c:pt idx="1">
                  <c:v>0.4572</c:v>
                </c:pt>
                <c:pt idx="2">
                  <c:v>0.41299999999999998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unique reads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classification!$K$12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2.660964400546686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3494890888486727"/>
                  <c:y val="-0.100230763367545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784270916706725"/>
                  <c:y val="5.27530333513399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3.801377715066686E-2"/>
                  <c:y val="2.37388650081029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0"/>
                  <c:y val="-2.0768910768244086E-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classification!$L$12:$Q$12</c:f>
              <c:numCache>
                <c:formatCode>0.00%</c:formatCode>
                <c:ptCount val="6"/>
                <c:pt idx="0">
                  <c:v>6.6605119919989231E-3</c:v>
                </c:pt>
                <c:pt idx="1">
                  <c:v>4.7444207233024956E-2</c:v>
                </c:pt>
                <c:pt idx="2">
                  <c:v>0.33123817949852224</c:v>
                </c:pt>
                <c:pt idx="3">
                  <c:v>0.23007776687887471</c:v>
                </c:pt>
                <c:pt idx="4">
                  <c:v>2.8516659293879305E-3</c:v>
                </c:pt>
                <c:pt idx="5">
                  <c:v>1.5681598163855393E-2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∆rbp35 </a:t>
            </a:r>
            <a:r>
              <a:rPr lang="en-US" baseline="0" dirty="0"/>
              <a:t> unique reads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classification!$K$9</c:f>
              <c:strCache>
                <c:ptCount val="1"/>
                <c:pt idx="0">
                  <c:v>∆rbp35 _2</c:v>
                </c:pt>
              </c:strCache>
            </c:strRef>
          </c:tx>
          <c:dLbls>
            <c:dLbl>
              <c:idx val="0"/>
              <c:layout>
                <c:manualLayout>
                  <c:x val="1.9093077164262104E-2"/>
                  <c:y val="3.02686305208373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5910897636885085"/>
                  <c:y val="-3.02686305208373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243700996732127"/>
                  <c:y val="-2.72417674687535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1.2728718109508107E-2"/>
                  <c:y val="1.210745220833491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6.3643590547540346E-3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classification!$L$9:$Q$9</c:f>
              <c:numCache>
                <c:formatCode>0.00%</c:formatCode>
                <c:ptCount val="6"/>
                <c:pt idx="0">
                  <c:v>1.1271583054992386E-2</c:v>
                </c:pt>
                <c:pt idx="1">
                  <c:v>5.028037247751075E-2</c:v>
                </c:pt>
                <c:pt idx="2">
                  <c:v>0.28917681685925717</c:v>
                </c:pt>
                <c:pt idx="3">
                  <c:v>0.32983455530585254</c:v>
                </c:pt>
                <c:pt idx="4">
                  <c:v>6.9226877741233915E-3</c:v>
                </c:pt>
                <c:pt idx="5">
                  <c:v>3.4111807182496338E-2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∆exp5 </a:t>
            </a:r>
            <a:r>
              <a:rPr lang="en-US" baseline="0"/>
              <a:t> unique reads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classification!$K$6</c:f>
              <c:strCache>
                <c:ptCount val="1"/>
                <c:pt idx="0">
                  <c:v>∆exp5 _2</c:v>
                </c:pt>
              </c:strCache>
            </c:strRef>
          </c:tx>
          <c:dLbls>
            <c:dLbl>
              <c:idx val="0"/>
              <c:layout>
                <c:manualLayout>
                  <c:x val="4.944375772558714E-3"/>
                  <c:y val="0.1002506152613688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5.9106703133060164E-3"/>
                  <c:y val="2.041887390930939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8055555555555555"/>
                  <c:y val="-9.722222222222222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0555555555555556"/>
                  <c:y val="6.01851851851851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8.2406262875979186E-3"/>
                  <c:y val="0.100250615261368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1.2112163359060958E-2"/>
                  <c:y val="1.38697684740796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classification!$L$6:$Q$6</c:f>
              <c:numCache>
                <c:formatCode>0.00%</c:formatCode>
                <c:ptCount val="6"/>
                <c:pt idx="0">
                  <c:v>5.801622077622832E-3</c:v>
                </c:pt>
                <c:pt idx="1">
                  <c:v>3.3034549605906356E-2</c:v>
                </c:pt>
                <c:pt idx="2">
                  <c:v>0.3096774316406064</c:v>
                </c:pt>
                <c:pt idx="3">
                  <c:v>0.22485065574363633</c:v>
                </c:pt>
                <c:pt idx="4">
                  <c:v>2.1168132020893912E-3</c:v>
                </c:pt>
                <c:pt idx="5">
                  <c:v>1.3009374839325195E-2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unique reads</a:t>
            </a:r>
            <a:endParaRPr lang="en-US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classification!$K$12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2.6609644005466868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3494890888486727"/>
                  <c:y val="-0.100230763367545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1784270916706725"/>
                  <c:y val="5.27530333513399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5.0390599874867707E-2"/>
                  <c:y val="5.919248360758249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1.5470990552706619E-2"/>
                  <c:y val="9.454114630790945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classification!$L$4:$Q$4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classification!$L$12:$Q$12</c:f>
              <c:numCache>
                <c:formatCode>0.00%</c:formatCode>
                <c:ptCount val="6"/>
                <c:pt idx="0">
                  <c:v>6.6605119919989231E-3</c:v>
                </c:pt>
                <c:pt idx="1">
                  <c:v>4.7444207233024956E-2</c:v>
                </c:pt>
                <c:pt idx="2">
                  <c:v>0.33123817949852224</c:v>
                </c:pt>
                <c:pt idx="3">
                  <c:v>0.23007776687887471</c:v>
                </c:pt>
                <c:pt idx="4">
                  <c:v>2.8516659293879305E-3</c:v>
                </c:pt>
                <c:pt idx="5">
                  <c:v>1.5681598163855393E-2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WT</a:t>
            </a:r>
            <a:r>
              <a:rPr lang="en-US" baseline="0" dirty="0" smtClean="0"/>
              <a:t> expression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classification!$K$26</c:f>
              <c:strCache>
                <c:ptCount val="1"/>
                <c:pt idx="0">
                  <c:v>WT_2</c:v>
                </c:pt>
              </c:strCache>
            </c:strRef>
          </c:tx>
          <c:dLbls>
            <c:dLbl>
              <c:idx val="0"/>
              <c:layout>
                <c:manualLayout>
                  <c:x val="-2.6354784226080303E-2"/>
                  <c:y val="0.1923882421024529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1.8068888617221992E-3"/>
                  <c:y val="0.282028779555173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5.1107507586532989E-3"/>
                  <c:y val="0.102801388568765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classification!$L$18:$Q$18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classification!$L$26:$Q$26</c:f>
              <c:numCache>
                <c:formatCode>0.00%</c:formatCode>
                <c:ptCount val="6"/>
                <c:pt idx="0">
                  <c:v>5.3911542583290391E-3</c:v>
                </c:pt>
                <c:pt idx="1">
                  <c:v>5.6521967788259957E-2</c:v>
                </c:pt>
                <c:pt idx="2">
                  <c:v>0.46659213837661867</c:v>
                </c:pt>
                <c:pt idx="3">
                  <c:v>9.9881913852002333E-2</c:v>
                </c:pt>
                <c:pt idx="4">
                  <c:v>5.1303818789348284E-4</c:v>
                </c:pt>
                <c:pt idx="5">
                  <c:v>3.4987296183567203E-3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bowtie2'!$B$2:$G$2</c:f>
              <c:numCache>
                <c:formatCode>0</c:formatCode>
                <c:ptCount val="6"/>
                <c:pt idx="0">
                  <c:v>359</c:v>
                </c:pt>
                <c:pt idx="1">
                  <c:v>150</c:v>
                </c:pt>
                <c:pt idx="2">
                  <c:v>566</c:v>
                </c:pt>
                <c:pt idx="3">
                  <c:v>1824</c:v>
                </c:pt>
                <c:pt idx="4">
                  <c:v>142</c:v>
                </c:pt>
                <c:pt idx="5">
                  <c:v>531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bowtie2'!$A$3</c:f>
              <c:strCache>
                <c:ptCount val="1"/>
                <c:pt idx="0">
                  <c:v>WT_vs_∆exp5 .down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bowtie2'!$B$3:$G$3</c:f>
              <c:numCache>
                <c:formatCode>0</c:formatCode>
                <c:ptCount val="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37</c:v>
                </c:pt>
                <c:pt idx="4">
                  <c:v>0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bowtie2'!$A$4</c:f>
              <c:strCache>
                <c:ptCount val="1"/>
                <c:pt idx="0">
                  <c:v>WT_vs_∆exp5 .up</c:v>
                </c:pt>
              </c:strCache>
            </c:strRef>
          </c:tx>
          <c:dLbls>
            <c:dLbl>
              <c:idx val="1"/>
              <c:layout>
                <c:manualLayout>
                  <c:x val="0.10648711987976178"/>
                  <c:y val="5.5462039181965366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17137770855649162"/>
                  <c:y val="-3.88234274273758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8.6520784902306455E-2"/>
                  <c:y val="-2.77310195909827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bowtie2'!$B$4:$G$4</c:f>
              <c:numCache>
                <c:formatCode>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17</c:v>
                </c:pt>
                <c:pt idx="3">
                  <c:v>10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bowtie2'!$A$5</c:f>
              <c:strCache>
                <c:ptCount val="1"/>
                <c:pt idx="0">
                  <c:v>WT_vs_∆rbp35 .down</c:v>
                </c:pt>
              </c:strCache>
            </c:strRef>
          </c:tx>
          <c:dLbls>
            <c:dLbl>
              <c:idx val="0"/>
              <c:layout>
                <c:manualLayout>
                  <c:x val="-4.5228729545923468E-2"/>
                  <c:y val="6.489295791762572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8488531036234071E-2"/>
                  <c:y val="4.913557478934427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bowtie2'!$B$5:$G$5</c:f>
              <c:numCache>
                <c:formatCode>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215</c:v>
                </c:pt>
                <c:pt idx="3">
                  <c:v>181</c:v>
                </c:pt>
                <c:pt idx="4">
                  <c:v>11</c:v>
                </c:pt>
                <c:pt idx="5">
                  <c:v>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adapters'!$B$1</c:f>
              <c:strCache>
                <c:ptCount val="1"/>
                <c:pt idx="0">
                  <c:v>∆exp5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adapters'!$B$2:$B$47</c:f>
              <c:numCache>
                <c:formatCode>General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adapters'!$C$1</c:f>
              <c:strCache>
                <c:ptCount val="1"/>
                <c:pt idx="0">
                  <c:v>∆exp5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adapters'!$C$2:$C$47</c:f>
              <c:numCache>
                <c:formatCode>General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adapters'!$D$1</c:f>
              <c:strCache>
                <c:ptCount val="1"/>
                <c:pt idx="0">
                  <c:v>∆exp5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adapters'!$D$2:$D$47</c:f>
              <c:numCache>
                <c:formatCode>General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745024"/>
        <c:axId val="127755008"/>
      </c:lineChart>
      <c:catAx>
        <c:axId val="12774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755008"/>
        <c:crossesAt val="0"/>
        <c:auto val="1"/>
        <c:lblAlgn val="ctr"/>
        <c:lblOffset val="100"/>
        <c:noMultiLvlLbl val="1"/>
      </c:catAx>
      <c:valAx>
        <c:axId val="127755008"/>
        <c:scaling>
          <c:orientation val="minMax"/>
          <c:max val="0.4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745024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'genome clusters expr  bowtie2'!$A$6</c:f>
              <c:strCache>
                <c:ptCount val="1"/>
                <c:pt idx="0">
                  <c:v>WT_vs_∆rbp35 .up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'genome clusters expr  bowtie2'!$B$1:$G$1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'genome clusters expr  bowtie2'!$B$6:$G$6</c:f>
              <c:numCache>
                <c:formatCode>0</c:formatCode>
                <c:ptCount val="6"/>
                <c:pt idx="0">
                  <c:v>130</c:v>
                </c:pt>
                <c:pt idx="1">
                  <c:v>10</c:v>
                </c:pt>
                <c:pt idx="2">
                  <c:v>11</c:v>
                </c:pt>
                <c:pt idx="3">
                  <c:v>193</c:v>
                </c:pt>
                <c:pt idx="4">
                  <c:v>15</c:v>
                </c:pt>
                <c:pt idx="5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genome'!$B$2:$G$2</c:f>
              <c:numCache>
                <c:formatCode>General</c:formatCode>
                <c:ptCount val="6"/>
                <c:pt idx="0">
                  <c:v>34</c:v>
                </c:pt>
                <c:pt idx="1">
                  <c:v>110</c:v>
                </c:pt>
                <c:pt idx="2">
                  <c:v>5</c:v>
                </c:pt>
                <c:pt idx="3">
                  <c:v>29</c:v>
                </c:pt>
                <c:pt idx="4">
                  <c:v>30</c:v>
                </c:pt>
                <c:pt idx="5">
                  <c:v>439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diff'!$A$2</c:f>
              <c:strCache>
                <c:ptCount val="1"/>
                <c:pt idx="0">
                  <c:v>WT_vs_∆exp5 .down</c:v>
                </c:pt>
              </c:strCache>
            </c:strRef>
          </c:tx>
          <c:dLbls>
            <c:dLbl>
              <c:idx val="0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layout>
                <c:manualLayout>
                  <c:x val="2.7777777777777779E-3"/>
                  <c:y val="9.2592592592592587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11666666666666672"/>
                  <c:y val="-0.1805555555555555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 diff'!$B$2:$G$2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diff'!$A$3</c:f>
              <c:strCache>
                <c:ptCount val="1"/>
                <c:pt idx="0">
                  <c:v>WT_vs_∆exp5 .up</c:v>
                </c:pt>
              </c:strCache>
            </c:strRef>
          </c:tx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 diff'!$B$3:$G$3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diff'!$A$4</c:f>
              <c:strCache>
                <c:ptCount val="1"/>
                <c:pt idx="0">
                  <c:v>WT_vs_∆rbp35 .down</c:v>
                </c:pt>
              </c:strCache>
            </c:strRef>
          </c:tx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 diff'!$B$4:$G$4</c:f>
              <c:numCache>
                <c:formatCode>General</c:formatCode>
                <c:ptCount val="6"/>
                <c:pt idx="0">
                  <c:v>4</c:v>
                </c:pt>
                <c:pt idx="1">
                  <c:v>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'siRNA genome diff'!$A$5</c:f>
              <c:strCache>
                <c:ptCount val="1"/>
                <c:pt idx="0">
                  <c:v>WT_vs_∆rbp35 .up</c:v>
                </c:pt>
              </c:strCache>
            </c:strRef>
          </c:tx>
          <c:dLbls>
            <c:dLbl>
              <c:idx val="3"/>
              <c:delete val="1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'siRNA genome diff'!$B$1:$G$1</c:f>
              <c:strCache>
                <c:ptCount val="6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</c:strCache>
            </c:strRef>
          </c:cat>
          <c:val>
            <c:numRef>
              <c:f>'siRNA genome diff'!$B$5:$G$5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'3'' adapters'!$E$1</c:f>
              <c:strCache>
                <c:ptCount val="1"/>
                <c:pt idx="0">
                  <c:v>∆rbp35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adapters'!$E$2:$E$47</c:f>
              <c:numCache>
                <c:formatCode>General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'3'' adapters'!$F$1</c:f>
              <c:strCache>
                <c:ptCount val="1"/>
                <c:pt idx="0">
                  <c:v>∆rbp35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adapters'!$F$2:$F$47</c:f>
              <c:numCache>
                <c:formatCode>General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'3'' adapters'!$G$1</c:f>
              <c:strCache>
                <c:ptCount val="1"/>
                <c:pt idx="0">
                  <c:v>∆rbp35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'3'' adapters'!$A$2:$A$47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'3'' adapters'!$G$2:$G$47</c:f>
              <c:numCache>
                <c:formatCode>General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793024"/>
        <c:axId val="127794560"/>
      </c:lineChart>
      <c:catAx>
        <c:axId val="127793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794560"/>
        <c:crossesAt val="0"/>
        <c:auto val="1"/>
        <c:lblAlgn val="ctr"/>
        <c:lblOffset val="100"/>
        <c:noMultiLvlLbl val="1"/>
      </c:catAx>
      <c:valAx>
        <c:axId val="12779456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793024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lenght'!$AA$1</c:f>
              <c:strCache>
                <c:ptCount val="1"/>
                <c:pt idx="0">
                  <c:v>∆exp5 down 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lenght'!$AA$2:$AA$22</c:f>
              <c:numCache>
                <c:formatCode>General</c:formatCode>
                <c:ptCount val="21"/>
                <c:pt idx="0">
                  <c:v>9.8261917053863362E-2</c:v>
                </c:pt>
                <c:pt idx="1">
                  <c:v>0.16847358458096715</c:v>
                </c:pt>
                <c:pt idx="2">
                  <c:v>0.18637067630356222</c:v>
                </c:pt>
                <c:pt idx="3">
                  <c:v>0.15849251419721219</c:v>
                </c:pt>
                <c:pt idx="4">
                  <c:v>0.1400791602133884</c:v>
                </c:pt>
                <c:pt idx="5">
                  <c:v>0.1233866804336603</c:v>
                </c:pt>
                <c:pt idx="6">
                  <c:v>8.0192737910858722E-2</c:v>
                </c:pt>
                <c:pt idx="7">
                  <c:v>2.6501462743073481E-2</c:v>
                </c:pt>
                <c:pt idx="8">
                  <c:v>8.7764584408879711E-3</c:v>
                </c:pt>
                <c:pt idx="9">
                  <c:v>4.1300980898296338E-3</c:v>
                </c:pt>
                <c:pt idx="10">
                  <c:v>3.441748408191361E-3</c:v>
                </c:pt>
                <c:pt idx="11">
                  <c:v>1.3766993632765446E-3</c:v>
                </c:pt>
                <c:pt idx="12">
                  <c:v>3.4417484081913615E-4</c:v>
                </c:pt>
                <c:pt idx="13">
                  <c:v>0</c:v>
                </c:pt>
                <c:pt idx="14">
                  <c:v>0</c:v>
                </c:pt>
                <c:pt idx="15">
                  <c:v>1.7208742040956807E-4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lenght'!$AB$1</c:f>
              <c:strCache>
                <c:ptCount val="1"/>
                <c:pt idx="0">
                  <c:v>∆exp5 up 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lenght'!$AB$2:$AB$22</c:f>
              <c:numCache>
                <c:formatCode>General</c:formatCode>
                <c:ptCount val="21"/>
                <c:pt idx="0">
                  <c:v>6.1521252796420581E-2</c:v>
                </c:pt>
                <c:pt idx="1">
                  <c:v>0.15436241610738255</c:v>
                </c:pt>
                <c:pt idx="2">
                  <c:v>0.20861297539149889</c:v>
                </c:pt>
                <c:pt idx="3">
                  <c:v>0.20022371364653244</c:v>
                </c:pt>
                <c:pt idx="4">
                  <c:v>0.15883668903803133</c:v>
                </c:pt>
                <c:pt idx="5">
                  <c:v>0.1325503355704698</c:v>
                </c:pt>
                <c:pt idx="6">
                  <c:v>6.2639821029082776E-2</c:v>
                </c:pt>
                <c:pt idx="7">
                  <c:v>1.5659955257270694E-2</c:v>
                </c:pt>
                <c:pt idx="8">
                  <c:v>2.2371364653243847E-3</c:v>
                </c:pt>
                <c:pt idx="9">
                  <c:v>5.5928411633109618E-4</c:v>
                </c:pt>
                <c:pt idx="10">
                  <c:v>0</c:v>
                </c:pt>
                <c:pt idx="11">
                  <c:v>0</c:v>
                </c:pt>
                <c:pt idx="12">
                  <c:v>5.5928411633109618E-4</c:v>
                </c:pt>
                <c:pt idx="13">
                  <c:v>5.5928411633109618E-4</c:v>
                </c:pt>
                <c:pt idx="14">
                  <c:v>5.5928411633109618E-4</c:v>
                </c:pt>
                <c:pt idx="15">
                  <c:v>5.5928411633109618E-4</c:v>
                </c:pt>
                <c:pt idx="16">
                  <c:v>5.5928411633109618E-4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lenght'!$AC$1</c:f>
              <c:strCache>
                <c:ptCount val="1"/>
                <c:pt idx="0">
                  <c:v>∆rbp35 down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lenght'!$AC$2:$AC$22</c:f>
              <c:numCache>
                <c:formatCode>General</c:formatCode>
                <c:ptCount val="21"/>
                <c:pt idx="0">
                  <c:v>8.2487699876998777E-2</c:v>
                </c:pt>
                <c:pt idx="1">
                  <c:v>0.14539770397703977</c:v>
                </c:pt>
                <c:pt idx="2">
                  <c:v>0.17212484624846247</c:v>
                </c:pt>
                <c:pt idx="3">
                  <c:v>0.16807605576055762</c:v>
                </c:pt>
                <c:pt idx="4">
                  <c:v>0.15739032390323904</c:v>
                </c:pt>
                <c:pt idx="5">
                  <c:v>0.14229704797047971</c:v>
                </c:pt>
                <c:pt idx="6">
                  <c:v>8.8022755227552277E-2</c:v>
                </c:pt>
                <c:pt idx="7">
                  <c:v>2.8802788027880277E-2</c:v>
                </c:pt>
                <c:pt idx="8">
                  <c:v>8.2257072570725703E-3</c:v>
                </c:pt>
                <c:pt idx="9">
                  <c:v>3.2544075440754409E-3</c:v>
                </c:pt>
                <c:pt idx="10">
                  <c:v>1.947519475194752E-3</c:v>
                </c:pt>
                <c:pt idx="11">
                  <c:v>1.2812628126281263E-3</c:v>
                </c:pt>
                <c:pt idx="12">
                  <c:v>4.8687986879868801E-4</c:v>
                </c:pt>
                <c:pt idx="13">
                  <c:v>1.5375153751537516E-4</c:v>
                </c:pt>
                <c:pt idx="14">
                  <c:v>0</c:v>
                </c:pt>
                <c:pt idx="15">
                  <c:v>5.1250512505125048E-5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'reads lenght'!$AD$1</c:f>
              <c:strCache>
                <c:ptCount val="1"/>
                <c:pt idx="0">
                  <c:v>∆rbp35 up 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lenght'!$AD$2:$AD$22</c:f>
              <c:numCache>
                <c:formatCode>General</c:formatCode>
                <c:ptCount val="21"/>
                <c:pt idx="0">
                  <c:v>0.17330048502579107</c:v>
                </c:pt>
                <c:pt idx="1">
                  <c:v>0.37654938794364462</c:v>
                </c:pt>
                <c:pt idx="2">
                  <c:v>0.28839787512510584</c:v>
                </c:pt>
                <c:pt idx="3">
                  <c:v>6.590191700669798E-2</c:v>
                </c:pt>
                <c:pt idx="4">
                  <c:v>2.2865501578258528E-2</c:v>
                </c:pt>
                <c:pt idx="5">
                  <c:v>1.970898452536762E-2</c:v>
                </c:pt>
                <c:pt idx="6">
                  <c:v>1.2703056432365849E-2</c:v>
                </c:pt>
                <c:pt idx="7">
                  <c:v>7.390869197012857E-3</c:v>
                </c:pt>
                <c:pt idx="8">
                  <c:v>4.3883285857263836E-3</c:v>
                </c:pt>
                <c:pt idx="9">
                  <c:v>3.849411040110863E-3</c:v>
                </c:pt>
                <c:pt idx="10">
                  <c:v>3.1565170528909075E-3</c:v>
                </c:pt>
                <c:pt idx="11">
                  <c:v>3.2335052736931248E-3</c:v>
                </c:pt>
                <c:pt idx="12">
                  <c:v>4.7732696897374704E-3</c:v>
                </c:pt>
                <c:pt idx="13">
                  <c:v>4.5423050273308181E-3</c:v>
                </c:pt>
                <c:pt idx="14">
                  <c:v>3.5414581569019939E-3</c:v>
                </c:pt>
                <c:pt idx="15">
                  <c:v>2.9255523904842557E-3</c:v>
                </c:pt>
                <c:pt idx="16">
                  <c:v>1.4627761952421279E-3</c:v>
                </c:pt>
                <c:pt idx="17">
                  <c:v>6.1590576641773812E-4</c:v>
                </c:pt>
                <c:pt idx="18">
                  <c:v>5.3891754561552084E-4</c:v>
                </c:pt>
                <c:pt idx="19">
                  <c:v>7.6988220802217265E-5</c:v>
                </c:pt>
                <c:pt idx="20">
                  <c:v>7.6988220802217265E-5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'reads lenght'!$AE$1</c:f>
              <c:strCache>
                <c:ptCount val="1"/>
                <c:pt idx="0">
                  <c:v>WT</c:v>
                </c:pt>
              </c:strCache>
            </c:strRef>
          </c:tx>
          <c:spPr>
            <a:ln w="28800">
              <a:solidFill>
                <a:srgbClr val="7E0021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lenght'!$Z$2:$Z$22</c:f>
              <c:numCache>
                <c:formatCode>General</c:formatCode>
                <c:ptCount val="21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</c:numCache>
            </c:numRef>
          </c:cat>
          <c:val>
            <c:numRef>
              <c:f>'reads lenght'!$AE$2:$AE$22</c:f>
              <c:numCache>
                <c:formatCode>General</c:formatCode>
                <c:ptCount val="21"/>
                <c:pt idx="0">
                  <c:v>6.49131259529976E-2</c:v>
                </c:pt>
                <c:pt idx="1">
                  <c:v>0.15884398749304199</c:v>
                </c:pt>
                <c:pt idx="2">
                  <c:v>0.19885683783309499</c:v>
                </c:pt>
                <c:pt idx="3">
                  <c:v>0.17272919969383099</c:v>
                </c:pt>
                <c:pt idx="4">
                  <c:v>0.14922315572282599</c:v>
                </c:pt>
                <c:pt idx="5">
                  <c:v>0.12424998714209599</c:v>
                </c:pt>
                <c:pt idx="6">
                  <c:v>6.2015843206186298E-2</c:v>
                </c:pt>
                <c:pt idx="7">
                  <c:v>3.0309576717815898E-2</c:v>
                </c:pt>
                <c:pt idx="8">
                  <c:v>1.37622112266137E-2</c:v>
                </c:pt>
                <c:pt idx="9">
                  <c:v>1.1176921727134101E-2</c:v>
                </c:pt>
                <c:pt idx="10">
                  <c:v>7.6532889004525999E-3</c:v>
                </c:pt>
                <c:pt idx="11">
                  <c:v>3.4516852929786799E-3</c:v>
                </c:pt>
                <c:pt idx="12">
                  <c:v>1.59050375753322E-3</c:v>
                </c:pt>
                <c:pt idx="13">
                  <c:v>5.8399463295979895E-4</c:v>
                </c:pt>
                <c:pt idx="14">
                  <c:v>2.4174749497785401E-4</c:v>
                </c:pt>
                <c:pt idx="15">
                  <c:v>1.7424350146428799E-4</c:v>
                </c:pt>
                <c:pt idx="16">
                  <c:v>7.13802732531403E-5</c:v>
                </c:pt>
                <c:pt idx="17">
                  <c:v>4.5759009608635698E-5</c:v>
                </c:pt>
                <c:pt idx="18">
                  <c:v>3.5831951738993601E-5</c:v>
                </c:pt>
                <c:pt idx="19">
                  <c:v>2.75121318101508E-5</c:v>
                </c:pt>
                <c:pt idx="20">
                  <c:v>2.0137745964130999E-5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306048"/>
        <c:axId val="130307584"/>
      </c:lineChart>
      <c:catAx>
        <c:axId val="13030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30307584"/>
        <c:crossesAt val="0"/>
        <c:auto val="1"/>
        <c:lblAlgn val="ctr"/>
        <c:lblOffset val="100"/>
        <c:noMultiLvlLbl val="1"/>
      </c:catAx>
      <c:valAx>
        <c:axId val="13030758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30306048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'first nucleotide preference'!$I$1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preference'!$I$2:$I$6</c:f>
              <c:numCache>
                <c:formatCode>General</c:formatCode>
                <c:ptCount val="5"/>
                <c:pt idx="0">
                  <c:v>0.23076923076923078</c:v>
                </c:pt>
                <c:pt idx="1">
                  <c:v>0.21085011185682326</c:v>
                </c:pt>
                <c:pt idx="2">
                  <c:v>0.25632943829438293</c:v>
                </c:pt>
                <c:pt idx="3">
                  <c:v>8.7997536376934332E-2</c:v>
                </c:pt>
                <c:pt idx="4">
                  <c:v>0.25810586819589998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'first nucleotide preference'!$J$1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preference'!$J$2:$J$6</c:f>
              <c:numCache>
                <c:formatCode>General</c:formatCode>
                <c:ptCount val="5"/>
                <c:pt idx="0">
                  <c:v>0.17260368267079676</c:v>
                </c:pt>
                <c:pt idx="1">
                  <c:v>0.13982102908277405</c:v>
                </c:pt>
                <c:pt idx="2">
                  <c:v>0.16612853628536287</c:v>
                </c:pt>
                <c:pt idx="3">
                  <c:v>5.5200554315189776E-2</c:v>
                </c:pt>
                <c:pt idx="4">
                  <c:v>0.12690467150325499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'first nucleotide preference'!$K$1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preference'!$K$2:$K$6</c:f>
              <c:numCache>
                <c:formatCode>General</c:formatCode>
                <c:ptCount val="5"/>
                <c:pt idx="0">
                  <c:v>0.18361727757700913</c:v>
                </c:pt>
                <c:pt idx="1">
                  <c:v>0.14317673378076062</c:v>
                </c:pt>
                <c:pt idx="2">
                  <c:v>0.17404674046740468</c:v>
                </c:pt>
                <c:pt idx="3">
                  <c:v>4.3113403649241669E-2</c:v>
                </c:pt>
                <c:pt idx="4">
                  <c:v>0.15857141884696399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'first nucleotide preference'!$L$1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1"/>
          <c:cat>
            <c:strRef>
              <c:f>'first nucleotide preference'!$H$2:$H$6</c:f>
              <c:strCache>
                <c:ptCount val="5"/>
                <c:pt idx="0">
                  <c:v>∆exp5 down </c:v>
                </c:pt>
                <c:pt idx="1">
                  <c:v>∆exp5 up </c:v>
                </c:pt>
                <c:pt idx="2">
                  <c:v>∆rbp35 down</c:v>
                </c:pt>
                <c:pt idx="3">
                  <c:v>∆rbp35 up </c:v>
                </c:pt>
                <c:pt idx="4">
                  <c:v>WT</c:v>
                </c:pt>
              </c:strCache>
            </c:strRef>
          </c:cat>
          <c:val>
            <c:numRef>
              <c:f>'first nucleotide preference'!$L$2:$L$6</c:f>
              <c:numCache>
                <c:formatCode>General</c:formatCode>
                <c:ptCount val="5"/>
                <c:pt idx="0">
                  <c:v>0.41300980898296336</c:v>
                </c:pt>
                <c:pt idx="1">
                  <c:v>0.50615212527964204</c:v>
                </c:pt>
                <c:pt idx="2">
                  <c:v>0.40349528495284953</c:v>
                </c:pt>
                <c:pt idx="3">
                  <c:v>0.81368850565863426</c:v>
                </c:pt>
                <c:pt idx="4">
                  <c:v>0.45641804145388098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0351488"/>
        <c:axId val="130353024"/>
      </c:barChart>
      <c:catAx>
        <c:axId val="13035148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30353024"/>
        <c:crossesAt val="0"/>
        <c:auto val="1"/>
        <c:lblAlgn val="ctr"/>
        <c:lblOffset val="100"/>
        <c:noMultiLvlLbl val="1"/>
      </c:catAx>
      <c:valAx>
        <c:axId val="13035302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30351488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WT_vs_∆exp5 .</a:t>
            </a:r>
            <a:r>
              <a:rPr lang="en-US" dirty="0" smtClean="0"/>
              <a:t>up (1788 total)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expression'!$A$3</c:f>
              <c:strCache>
                <c:ptCount val="1"/>
                <c:pt idx="0">
                  <c:v>WT_vs_∆exp5 .up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expression'!$B$3:$H$3</c:f>
              <c:numCache>
                <c:formatCode>General</c:formatCode>
                <c:ptCount val="7"/>
                <c:pt idx="0">
                  <c:v>12</c:v>
                </c:pt>
                <c:pt idx="1">
                  <c:v>21</c:v>
                </c:pt>
                <c:pt idx="2">
                  <c:v>0</c:v>
                </c:pt>
                <c:pt idx="3">
                  <c:v>16</c:v>
                </c:pt>
                <c:pt idx="4">
                  <c:v>1</c:v>
                </c:pt>
                <c:pt idx="5">
                  <c:v>86</c:v>
                </c:pt>
                <c:pt idx="6">
                  <c:v>1652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74272"/>
        <c:axId val="130400640"/>
      </c:barChart>
      <c:catAx>
        <c:axId val="130374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30400640"/>
        <c:crosses val="autoZero"/>
        <c:auto val="1"/>
        <c:lblAlgn val="ctr"/>
        <c:lblOffset val="100"/>
        <c:noMultiLvlLbl val="0"/>
      </c:catAx>
      <c:valAx>
        <c:axId val="13040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374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WT_vs_∆exp5 .</a:t>
            </a:r>
            <a:r>
              <a:rPr lang="en-US" dirty="0" smtClean="0"/>
              <a:t>down (5811 total)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expression'!$A$2</c:f>
              <c:strCache>
                <c:ptCount val="1"/>
                <c:pt idx="0">
                  <c:v>WT_vs_∆exp5 .down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expression'!$B$2:$H$2</c:f>
              <c:numCache>
                <c:formatCode>General</c:formatCode>
                <c:ptCount val="7"/>
                <c:pt idx="0">
                  <c:v>42</c:v>
                </c:pt>
                <c:pt idx="1">
                  <c:v>59</c:v>
                </c:pt>
                <c:pt idx="2">
                  <c:v>4</c:v>
                </c:pt>
                <c:pt idx="3">
                  <c:v>16</c:v>
                </c:pt>
                <c:pt idx="4">
                  <c:v>34</c:v>
                </c:pt>
                <c:pt idx="5">
                  <c:v>119</c:v>
                </c:pt>
                <c:pt idx="6">
                  <c:v>5537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87360"/>
        <c:axId val="130688896"/>
      </c:barChart>
      <c:catAx>
        <c:axId val="130687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30688896"/>
        <c:crosses val="autoZero"/>
        <c:auto val="1"/>
        <c:lblAlgn val="ctr"/>
        <c:lblOffset val="100"/>
        <c:noMultiLvlLbl val="0"/>
      </c:catAx>
      <c:valAx>
        <c:axId val="130688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687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WT_vs_∆rbp35 .</a:t>
            </a:r>
            <a:r>
              <a:rPr lang="en-US" dirty="0" smtClean="0"/>
              <a:t>down (39024 total)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expression'!$A$4</c:f>
              <c:strCache>
                <c:ptCount val="1"/>
                <c:pt idx="0">
                  <c:v>WT_vs_∆rbp35 .down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expression'!$B$4:$H$4</c:f>
              <c:numCache>
                <c:formatCode>General</c:formatCode>
                <c:ptCount val="7"/>
                <c:pt idx="0">
                  <c:v>254</c:v>
                </c:pt>
                <c:pt idx="1">
                  <c:v>505</c:v>
                </c:pt>
                <c:pt idx="3">
                  <c:v>1297</c:v>
                </c:pt>
                <c:pt idx="4">
                  <c:v>69</c:v>
                </c:pt>
                <c:pt idx="5">
                  <c:v>810</c:v>
                </c:pt>
                <c:pt idx="6">
                  <c:v>36089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97088"/>
        <c:axId val="130698624"/>
      </c:barChart>
      <c:catAx>
        <c:axId val="130697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30698624"/>
        <c:crosses val="autoZero"/>
        <c:auto val="1"/>
        <c:lblAlgn val="ctr"/>
        <c:lblOffset val="100"/>
        <c:noMultiLvlLbl val="0"/>
      </c:catAx>
      <c:valAx>
        <c:axId val="130698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697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WT_vs_∆rbp35 .</a:t>
            </a:r>
            <a:r>
              <a:rPr lang="en-US" dirty="0" smtClean="0"/>
              <a:t>up (12989 total)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'reads expression'!$A$5</c:f>
              <c:strCache>
                <c:ptCount val="1"/>
                <c:pt idx="0">
                  <c:v>WT_vs_∆rbp35 .up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'reads expression'!$B$1:$H$1</c:f>
              <c:strCache>
                <c:ptCount val="7"/>
                <c:pt idx="0">
                  <c:v>intron</c:v>
                </c:pt>
                <c:pt idx="1">
                  <c:v>intergenic</c:v>
                </c:pt>
                <c:pt idx="2">
                  <c:v>ncRNA</c:v>
                </c:pt>
                <c:pt idx="3">
                  <c:v>transposable</c:v>
                </c:pt>
                <c:pt idx="4">
                  <c:v>rRNA</c:v>
                </c:pt>
                <c:pt idx="5">
                  <c:v>cDNA</c:v>
                </c:pt>
                <c:pt idx="6">
                  <c:v>unknown</c:v>
                </c:pt>
              </c:strCache>
            </c:strRef>
          </c:cat>
          <c:val>
            <c:numRef>
              <c:f>'reads expression'!$B$5:$H$5</c:f>
              <c:numCache>
                <c:formatCode>General</c:formatCode>
                <c:ptCount val="7"/>
                <c:pt idx="0">
                  <c:v>65</c:v>
                </c:pt>
                <c:pt idx="1">
                  <c:v>204</c:v>
                </c:pt>
                <c:pt idx="2">
                  <c:v>291</c:v>
                </c:pt>
                <c:pt idx="3">
                  <c:v>5612</c:v>
                </c:pt>
                <c:pt idx="4">
                  <c:v>1171</c:v>
                </c:pt>
                <c:pt idx="5">
                  <c:v>1698</c:v>
                </c:pt>
                <c:pt idx="6">
                  <c:v>3948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39584"/>
        <c:axId val="130753664"/>
      </c:barChart>
      <c:catAx>
        <c:axId val="130739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0753664"/>
        <c:crosses val="autoZero"/>
        <c:auto val="1"/>
        <c:lblAlgn val="ctr"/>
        <c:lblOffset val="100"/>
        <c:noMultiLvlLbl val="0"/>
      </c:catAx>
      <c:valAx>
        <c:axId val="13075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739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transcritome assembly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Sheet1!$B$5:$E$5</c:f>
              <c:strCache>
                <c:ptCount val="4"/>
                <c:pt idx="0">
                  <c:v>EXP5 UP</c:v>
                </c:pt>
                <c:pt idx="1">
                  <c:v>EXP5 DOWN</c:v>
                </c:pt>
                <c:pt idx="2">
                  <c:v>RBP35 UP</c:v>
                </c:pt>
                <c:pt idx="3">
                  <c:v>RBP35 DOWN</c:v>
                </c:pt>
              </c:strCache>
            </c:strRef>
          </c:cat>
          <c:val>
            <c:numRef>
              <c:f>Sheet1!$B$6:$E$6</c:f>
              <c:numCache>
                <c:formatCode>0.0%</c:formatCode>
                <c:ptCount val="4"/>
                <c:pt idx="0">
                  <c:v>0.15715883668903805</c:v>
                </c:pt>
                <c:pt idx="1">
                  <c:v>8.3806573739459642E-2</c:v>
                </c:pt>
                <c:pt idx="2">
                  <c:v>0.80152436677188388</c:v>
                </c:pt>
                <c:pt idx="3">
                  <c:v>0.15879971299712997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annotated cDNA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Sheet1!$B$5:$E$5</c:f>
              <c:strCache>
                <c:ptCount val="4"/>
                <c:pt idx="0">
                  <c:v>EXP5 UP</c:v>
                </c:pt>
                <c:pt idx="1">
                  <c:v>EXP5 DOWN</c:v>
                </c:pt>
                <c:pt idx="2">
                  <c:v>RBP35 UP</c:v>
                </c:pt>
                <c:pt idx="3">
                  <c:v>RBP35 DOWN</c:v>
                </c:pt>
              </c:strCache>
            </c:strRef>
          </c:cat>
          <c:val>
            <c:numRef>
              <c:f>Sheet1!$B$7:$E$7</c:f>
              <c:numCache>
                <c:formatCode>0.0%</c:formatCode>
                <c:ptCount val="4"/>
                <c:pt idx="0">
                  <c:v>9.8434004474272932E-2</c:v>
                </c:pt>
                <c:pt idx="1">
                  <c:v>8.7936671829289284E-2</c:v>
                </c:pt>
                <c:pt idx="2">
                  <c:v>0.38686580953114175</c:v>
                </c:pt>
                <c:pt idx="3">
                  <c:v>9.6171586715867161E-2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76064"/>
        <c:axId val="130786048"/>
      </c:barChart>
      <c:catAx>
        <c:axId val="130776064"/>
        <c:scaling>
          <c:orientation val="minMax"/>
        </c:scaling>
        <c:delete val="0"/>
        <c:axPos val="b"/>
        <c:majorTickMark val="out"/>
        <c:minorTickMark val="none"/>
        <c:tickLblPos val="nextTo"/>
        <c:crossAx val="130786048"/>
        <c:crosses val="autoZero"/>
        <c:auto val="1"/>
        <c:lblAlgn val="ctr"/>
        <c:lblOffset val="100"/>
        <c:noMultiLvlLbl val="0"/>
      </c:catAx>
      <c:valAx>
        <c:axId val="130786048"/>
        <c:scaling>
          <c:orientation val="minMax"/>
          <c:max val="1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1307760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lenght'!$E$1</c:f>
              <c:strCache>
                <c:ptCount val="1"/>
                <c:pt idx="0">
                  <c:v>∆rbp35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lenght'!$E$2:$E$25</c:f>
              <c:numCache>
                <c:formatCode>General</c:formatCode>
                <c:ptCount val="24"/>
                <c:pt idx="0">
                  <c:v>9.563047271958082E-2</c:v>
                </c:pt>
                <c:pt idx="1">
                  <c:v>0.18619929953596184</c:v>
                </c:pt>
                <c:pt idx="2">
                  <c:v>0.19018058597485468</c:v>
                </c:pt>
                <c:pt idx="3">
                  <c:v>0.12833541188343081</c:v>
                </c:pt>
                <c:pt idx="4">
                  <c:v>9.8402637922448785E-2</c:v>
                </c:pt>
                <c:pt idx="5">
                  <c:v>9.7911966058672403E-2</c:v>
                </c:pt>
                <c:pt idx="6">
                  <c:v>6.0778723652724957E-2</c:v>
                </c:pt>
                <c:pt idx="7">
                  <c:v>4.9321267092953057E-2</c:v>
                </c:pt>
                <c:pt idx="8">
                  <c:v>2.8792647000497971E-2</c:v>
                </c:pt>
                <c:pt idx="9">
                  <c:v>2.664597481061691E-2</c:v>
                </c:pt>
                <c:pt idx="10">
                  <c:v>1.9254085122135015E-2</c:v>
                </c:pt>
                <c:pt idx="11">
                  <c:v>1.0474322561596326E-2</c:v>
                </c:pt>
                <c:pt idx="12">
                  <c:v>4.2509287373138673E-3</c:v>
                </c:pt>
                <c:pt idx="13">
                  <c:v>1.9578674957364019E-3</c:v>
                </c:pt>
                <c:pt idx="14">
                  <c:v>7.14731117878028E-4</c:v>
                </c:pt>
                <c:pt idx="15">
                  <c:v>5.6710264805813482E-4</c:v>
                </c:pt>
                <c:pt idx="16">
                  <c:v>2.3466316471371093E-4</c:v>
                </c:pt>
                <c:pt idx="17">
                  <c:v>1.3165374733938243E-4</c:v>
                </c:pt>
                <c:pt idx="18">
                  <c:v>8.1113030526042097E-5</c:v>
                </c:pt>
                <c:pt idx="19">
                  <c:v>5.7288659930107832E-5</c:v>
                </c:pt>
                <c:pt idx="20">
                  <c:v>3.7733396203965259E-5</c:v>
                </c:pt>
                <c:pt idx="21">
                  <c:v>2.7267198716734018E-5</c:v>
                </c:pt>
                <c:pt idx="22">
                  <c:v>1.1981041860383128E-5</c:v>
                </c:pt>
                <c:pt idx="23">
                  <c:v>2.7542624966397999E-7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lenght'!$F$1</c:f>
              <c:strCache>
                <c:ptCount val="1"/>
                <c:pt idx="0">
                  <c:v>∆rbp35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lenght'!$F$2:$F$25</c:f>
              <c:numCache>
                <c:formatCode>General</c:formatCode>
                <c:ptCount val="24"/>
                <c:pt idx="0">
                  <c:v>8.4564576846903688E-2</c:v>
                </c:pt>
                <c:pt idx="1">
                  <c:v>0.22193519462645284</c:v>
                </c:pt>
                <c:pt idx="2">
                  <c:v>0.23459336926022598</c:v>
                </c:pt>
                <c:pt idx="3">
                  <c:v>0.1373202610035997</c:v>
                </c:pt>
                <c:pt idx="4">
                  <c:v>9.9113345553666202E-2</c:v>
                </c:pt>
                <c:pt idx="5">
                  <c:v>7.4382292098502015E-2</c:v>
                </c:pt>
                <c:pt idx="6">
                  <c:v>3.8569900109605093E-2</c:v>
                </c:pt>
                <c:pt idx="7">
                  <c:v>1.4918353087519038E-2</c:v>
                </c:pt>
                <c:pt idx="8">
                  <c:v>8.665433784523717E-3</c:v>
                </c:pt>
                <c:pt idx="9">
                  <c:v>9.2500515433696379E-3</c:v>
                </c:pt>
                <c:pt idx="10">
                  <c:v>7.912161509459276E-3</c:v>
                </c:pt>
                <c:pt idx="11">
                  <c:v>9.9517465461195966E-3</c:v>
                </c:pt>
                <c:pt idx="12">
                  <c:v>7.6394031736612186E-3</c:v>
                </c:pt>
                <c:pt idx="13">
                  <c:v>9.8736799823272124E-3</c:v>
                </c:pt>
                <c:pt idx="14">
                  <c:v>1.2278238635698425E-2</c:v>
                </c:pt>
                <c:pt idx="15">
                  <c:v>1.3400598052259575E-2</c:v>
                </c:pt>
                <c:pt idx="16">
                  <c:v>6.0128431476384279E-3</c:v>
                </c:pt>
                <c:pt idx="17">
                  <c:v>4.8322163305397079E-3</c:v>
                </c:pt>
                <c:pt idx="18">
                  <c:v>2.663936732723094E-3</c:v>
                </c:pt>
                <c:pt idx="19">
                  <c:v>1.3471115620016447E-3</c:v>
                </c:pt>
                <c:pt idx="20">
                  <c:v>6.477671448435814E-4</c:v>
                </c:pt>
                <c:pt idx="21">
                  <c:v>1.163539867988401E-4</c:v>
                </c:pt>
                <c:pt idx="22">
                  <c:v>1.1165281561504857E-5</c:v>
                </c:pt>
                <c:pt idx="23">
                  <c:v>0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lenght'!$G$1</c:f>
              <c:strCache>
                <c:ptCount val="1"/>
                <c:pt idx="0">
                  <c:v>∆rbp35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lenght'!$G$2:$G$25</c:f>
              <c:numCache>
                <c:formatCode>General</c:formatCode>
                <c:ptCount val="24"/>
                <c:pt idx="0">
                  <c:v>0.12657200659057133</c:v>
                </c:pt>
                <c:pt idx="1">
                  <c:v>0.29212956075841312</c:v>
                </c:pt>
                <c:pt idx="2">
                  <c:v>0.27094930225071484</c:v>
                </c:pt>
                <c:pt idx="3">
                  <c:v>0.12542898077499751</c:v>
                </c:pt>
                <c:pt idx="4">
                  <c:v>7.8426390817500205E-2</c:v>
                </c:pt>
                <c:pt idx="5">
                  <c:v>5.445602680153154E-2</c:v>
                </c:pt>
                <c:pt idx="6">
                  <c:v>2.6514332052354778E-2</c:v>
                </c:pt>
                <c:pt idx="7">
                  <c:v>1.2442730215967446E-2</c:v>
                </c:pt>
                <c:pt idx="8">
                  <c:v>5.7173816228929903E-3</c:v>
                </c:pt>
                <c:pt idx="9">
                  <c:v>3.5568624488073949E-3</c:v>
                </c:pt>
                <c:pt idx="10">
                  <c:v>1.6665078935278281E-3</c:v>
                </c:pt>
                <c:pt idx="11">
                  <c:v>1.0257057622448113E-3</c:v>
                </c:pt>
                <c:pt idx="12">
                  <c:v>4.2807741058686774E-4</c:v>
                </c:pt>
                <c:pt idx="13">
                  <c:v>2.8438380926950436E-4</c:v>
                </c:pt>
                <c:pt idx="14">
                  <c:v>1.3557505362699637E-4</c:v>
                </c:pt>
                <c:pt idx="15">
                  <c:v>1.1014006606526844E-4</c:v>
                </c:pt>
                <c:pt idx="16">
                  <c:v>4.7397301544917393E-5</c:v>
                </c:pt>
                <c:pt idx="17">
                  <c:v>3.1535630334836128E-5</c:v>
                </c:pt>
                <c:pt idx="18">
                  <c:v>2.0836041471231012E-5</c:v>
                </c:pt>
                <c:pt idx="19">
                  <c:v>2.0413689279246597E-5</c:v>
                </c:pt>
                <c:pt idx="20">
                  <c:v>1.9005848639298559E-5</c:v>
                </c:pt>
                <c:pt idx="21">
                  <c:v>1.1121941055589527E-5</c:v>
                </c:pt>
                <c:pt idx="22">
                  <c:v>5.6782905811237667E-6</c:v>
                </c:pt>
                <c:pt idx="23">
                  <c:v>4.6928021331601373E-8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858560"/>
        <c:axId val="127860096"/>
      </c:lineChart>
      <c:catAx>
        <c:axId val="127858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860096"/>
        <c:crossesAt val="0"/>
        <c:auto val="1"/>
        <c:lblAlgn val="ctr"/>
        <c:lblOffset val="100"/>
        <c:noMultiLvlLbl val="1"/>
      </c:catAx>
      <c:valAx>
        <c:axId val="12786009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858560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lenght'!$B$1</c:f>
              <c:strCache>
                <c:ptCount val="1"/>
                <c:pt idx="0">
                  <c:v>∆exp5 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lenght'!$B$2:$B$25</c:f>
              <c:numCache>
                <c:formatCode>General</c:formatCode>
                <c:ptCount val="24"/>
                <c:pt idx="0">
                  <c:v>5.060377154205617E-2</c:v>
                </c:pt>
                <c:pt idx="1">
                  <c:v>0.16951743030348723</c:v>
                </c:pt>
                <c:pt idx="2">
                  <c:v>0.21596755858690003</c:v>
                </c:pt>
                <c:pt idx="3">
                  <c:v>0.17396241643173785</c:v>
                </c:pt>
                <c:pt idx="4">
                  <c:v>0.14941122243098368</c:v>
                </c:pt>
                <c:pt idx="5">
                  <c:v>0.11580701573407859</c:v>
                </c:pt>
                <c:pt idx="6">
                  <c:v>5.7204077904255031E-2</c:v>
                </c:pt>
                <c:pt idx="7">
                  <c:v>1.9053248931520946E-2</c:v>
                </c:pt>
                <c:pt idx="8">
                  <c:v>8.9516723710394708E-3</c:v>
                </c:pt>
                <c:pt idx="9">
                  <c:v>8.4378710062751969E-3</c:v>
                </c:pt>
                <c:pt idx="10">
                  <c:v>6.7802086824654741E-3</c:v>
                </c:pt>
                <c:pt idx="11">
                  <c:v>7.7979224895269334E-3</c:v>
                </c:pt>
                <c:pt idx="12">
                  <c:v>5.7826108031575748E-3</c:v>
                </c:pt>
                <c:pt idx="13">
                  <c:v>5.1499733273785682E-3</c:v>
                </c:pt>
                <c:pt idx="14">
                  <c:v>2.5189705665520047E-3</c:v>
                </c:pt>
                <c:pt idx="15">
                  <c:v>1.5774944352624437E-3</c:v>
                </c:pt>
                <c:pt idx="16">
                  <c:v>6.8749141322464193E-4</c:v>
                </c:pt>
                <c:pt idx="17">
                  <c:v>3.728208290796528E-4</c:v>
                </c:pt>
                <c:pt idx="18">
                  <c:v>2.0614599912157632E-4</c:v>
                </c:pt>
                <c:pt idx="19">
                  <c:v>1.1811768502353542E-4</c:v>
                </c:pt>
                <c:pt idx="20">
                  <c:v>5.9375795154943564E-5</c:v>
                </c:pt>
                <c:pt idx="21">
                  <c:v>2.6032377092843585E-5</c:v>
                </c:pt>
                <c:pt idx="22">
                  <c:v>6.4658339207874486E-6</c:v>
                </c:pt>
                <c:pt idx="23">
                  <c:v>8.4520704846894753E-8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lenght'!$C$1</c:f>
              <c:strCache>
                <c:ptCount val="1"/>
                <c:pt idx="0">
                  <c:v>∆exp5 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lenght'!$C$2:$C$25</c:f>
              <c:numCache>
                <c:formatCode>General</c:formatCode>
                <c:ptCount val="24"/>
                <c:pt idx="0">
                  <c:v>3.7565049200974338E-2</c:v>
                </c:pt>
                <c:pt idx="1">
                  <c:v>0.14017178871737304</c:v>
                </c:pt>
                <c:pt idx="2">
                  <c:v>0.21117362198754633</c:v>
                </c:pt>
                <c:pt idx="3">
                  <c:v>0.19391420813971744</c:v>
                </c:pt>
                <c:pt idx="4">
                  <c:v>0.17262061991024</c:v>
                </c:pt>
                <c:pt idx="5">
                  <c:v>0.13316315242356111</c:v>
                </c:pt>
                <c:pt idx="6">
                  <c:v>6.0635035448569616E-2</c:v>
                </c:pt>
                <c:pt idx="7">
                  <c:v>1.8645070170841115E-2</c:v>
                </c:pt>
                <c:pt idx="8">
                  <c:v>8.2947931212432151E-3</c:v>
                </c:pt>
                <c:pt idx="9">
                  <c:v>5.3757039100650944E-3</c:v>
                </c:pt>
                <c:pt idx="10">
                  <c:v>3.9322114970489E-3</c:v>
                </c:pt>
                <c:pt idx="11">
                  <c:v>3.8100595328830703E-3</c:v>
                </c:pt>
                <c:pt idx="12">
                  <c:v>2.9876892401550724E-3</c:v>
                </c:pt>
                <c:pt idx="13">
                  <c:v>2.7836831430530433E-3</c:v>
                </c:pt>
                <c:pt idx="14">
                  <c:v>1.8652139026286048E-3</c:v>
                </c:pt>
                <c:pt idx="15">
                  <c:v>1.5973738987814338E-3</c:v>
                </c:pt>
                <c:pt idx="16">
                  <c:v>7.4303310074567584E-4</c:v>
                </c:pt>
                <c:pt idx="17">
                  <c:v>3.3860888619927272E-4</c:v>
                </c:pt>
                <c:pt idx="18">
                  <c:v>1.7731045741037354E-4</c:v>
                </c:pt>
                <c:pt idx="19">
                  <c:v>1.0830878891950483E-4</c:v>
                </c:pt>
                <c:pt idx="20">
                  <c:v>7.0715330416912787E-5</c:v>
                </c:pt>
                <c:pt idx="21">
                  <c:v>2.067104698290673E-5</c:v>
                </c:pt>
                <c:pt idx="22">
                  <c:v>5.9710407735598461E-6</c:v>
                </c:pt>
                <c:pt idx="23">
                  <c:v>1.0710387037775508E-7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lenght'!$D$1</c:f>
              <c:strCache>
                <c:ptCount val="1"/>
                <c:pt idx="0">
                  <c:v>∆exp5 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lenght'!$D$2:$D$25</c:f>
              <c:numCache>
                <c:formatCode>General</c:formatCode>
                <c:ptCount val="24"/>
                <c:pt idx="0">
                  <c:v>7.9567402174507196E-2</c:v>
                </c:pt>
                <c:pt idx="1">
                  <c:v>0.18850042883655796</c:v>
                </c:pt>
                <c:pt idx="2">
                  <c:v>0.2173366776945122</c:v>
                </c:pt>
                <c:pt idx="3">
                  <c:v>0.17436688041251605</c:v>
                </c:pt>
                <c:pt idx="4">
                  <c:v>0.14010933054643798</c:v>
                </c:pt>
                <c:pt idx="5">
                  <c:v>0.10917257970893776</c:v>
                </c:pt>
                <c:pt idx="6">
                  <c:v>5.2301547585890951E-2</c:v>
                </c:pt>
                <c:pt idx="7">
                  <c:v>2.4383409166039788E-2</c:v>
                </c:pt>
                <c:pt idx="8">
                  <c:v>8.5298779995783211E-3</c:v>
                </c:pt>
                <c:pt idx="9">
                  <c:v>3.7966514307132874E-3</c:v>
                </c:pt>
                <c:pt idx="10">
                  <c:v>1.1915018780308138E-3</c:v>
                </c:pt>
                <c:pt idx="11">
                  <c:v>3.1804835766660854E-4</c:v>
                </c:pt>
                <c:pt idx="12">
                  <c:v>1.6699572334771031E-4</c:v>
                </c:pt>
                <c:pt idx="13">
                  <c:v>9.5170480427092584E-5</c:v>
                </c:pt>
                <c:pt idx="14">
                  <c:v>4.221664900996671E-5</c:v>
                </c:pt>
                <c:pt idx="15">
                  <c:v>3.9044299662396955E-5</c:v>
                </c:pt>
                <c:pt idx="16">
                  <c:v>1.9928861286015113E-5</c:v>
                </c:pt>
                <c:pt idx="17">
                  <c:v>1.6593827356518706E-5</c:v>
                </c:pt>
                <c:pt idx="18">
                  <c:v>1.0086444079452547E-5</c:v>
                </c:pt>
                <c:pt idx="19">
                  <c:v>1.0981209280049144E-5</c:v>
                </c:pt>
                <c:pt idx="20">
                  <c:v>1.1062551571012471E-5</c:v>
                </c:pt>
                <c:pt idx="21">
                  <c:v>9.0289942969292967E-6</c:v>
                </c:pt>
                <c:pt idx="22">
                  <c:v>4.5551682939463112E-6</c:v>
                </c:pt>
                <c:pt idx="23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887232"/>
        <c:axId val="127888768"/>
      </c:lineChart>
      <c:catAx>
        <c:axId val="12788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888768"/>
        <c:crossesAt val="0"/>
        <c:auto val="1"/>
        <c:lblAlgn val="ctr"/>
        <c:lblOffset val="100"/>
        <c:noMultiLvlLbl val="1"/>
      </c:catAx>
      <c:valAx>
        <c:axId val="127888768"/>
        <c:scaling>
          <c:orientation val="minMax"/>
          <c:max val="0.35000000000000003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887232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tx>
            <c:strRef>
              <c:f>'reads lenght'!$H$1</c:f>
              <c:strCache>
                <c:ptCount val="1"/>
                <c:pt idx="0">
                  <c:v>WT_1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lenght'!$H$2:$H$25</c:f>
              <c:numCache>
                <c:formatCode>General</c:formatCode>
                <c:ptCount val="24"/>
                <c:pt idx="0">
                  <c:v>6.4913125952997558E-2</c:v>
                </c:pt>
                <c:pt idx="1">
                  <c:v>0.1588439874930416</c:v>
                </c:pt>
                <c:pt idx="2">
                  <c:v>0.19885683783309532</c:v>
                </c:pt>
                <c:pt idx="3">
                  <c:v>0.17272919969383063</c:v>
                </c:pt>
                <c:pt idx="4">
                  <c:v>0.14922315572282596</c:v>
                </c:pt>
                <c:pt idx="5">
                  <c:v>0.12424998714209648</c:v>
                </c:pt>
                <c:pt idx="6">
                  <c:v>6.2015843206186312E-2</c:v>
                </c:pt>
                <c:pt idx="7">
                  <c:v>3.0309576717815912E-2</c:v>
                </c:pt>
                <c:pt idx="8">
                  <c:v>1.3762211226613743E-2</c:v>
                </c:pt>
                <c:pt idx="9">
                  <c:v>1.1176921727134109E-2</c:v>
                </c:pt>
                <c:pt idx="10">
                  <c:v>7.6532889004525982E-3</c:v>
                </c:pt>
                <c:pt idx="11">
                  <c:v>3.4516852929786773E-3</c:v>
                </c:pt>
                <c:pt idx="12">
                  <c:v>1.5905037575332187E-3</c:v>
                </c:pt>
                <c:pt idx="13">
                  <c:v>5.8399463295979862E-4</c:v>
                </c:pt>
                <c:pt idx="14">
                  <c:v>2.4174749497785414E-4</c:v>
                </c:pt>
                <c:pt idx="15">
                  <c:v>1.7424350146428831E-4</c:v>
                </c:pt>
                <c:pt idx="16">
                  <c:v>7.1380273253140354E-5</c:v>
                </c:pt>
                <c:pt idx="17">
                  <c:v>4.5759009608635671E-5</c:v>
                </c:pt>
                <c:pt idx="18">
                  <c:v>3.5831951738993635E-5</c:v>
                </c:pt>
                <c:pt idx="19">
                  <c:v>2.7512131810150787E-5</c:v>
                </c:pt>
                <c:pt idx="20">
                  <c:v>2.0137745964130988E-5</c:v>
                </c:pt>
                <c:pt idx="21">
                  <c:v>1.370879420093424E-5</c:v>
                </c:pt>
                <c:pt idx="22">
                  <c:v>9.1707106033835956E-6</c:v>
                </c:pt>
                <c:pt idx="23">
                  <c:v>1.8908681656461022E-7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'reads lenght'!$I$1</c:f>
              <c:strCache>
                <c:ptCount val="1"/>
                <c:pt idx="0">
                  <c:v>WT_2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lenght'!$I$2:$I$25</c:f>
              <c:numCache>
                <c:formatCode>General</c:formatCode>
                <c:ptCount val="24"/>
                <c:pt idx="0">
                  <c:v>7.274583774348263E-2</c:v>
                </c:pt>
                <c:pt idx="1">
                  <c:v>0.18821121470671154</c:v>
                </c:pt>
                <c:pt idx="2">
                  <c:v>0.21705360547846156</c:v>
                </c:pt>
                <c:pt idx="3">
                  <c:v>0.1664654307040653</c:v>
                </c:pt>
                <c:pt idx="4">
                  <c:v>0.14094681007902202</c:v>
                </c:pt>
                <c:pt idx="5">
                  <c:v>0.11181496598952255</c:v>
                </c:pt>
                <c:pt idx="6">
                  <c:v>5.3119914198587623E-2</c:v>
                </c:pt>
                <c:pt idx="7">
                  <c:v>1.8823374562421707E-2</c:v>
                </c:pt>
                <c:pt idx="8">
                  <c:v>9.7367474953752708E-3</c:v>
                </c:pt>
                <c:pt idx="9">
                  <c:v>7.7878806079784164E-3</c:v>
                </c:pt>
                <c:pt idx="10">
                  <c:v>5.5161663643864363E-3</c:v>
                </c:pt>
                <c:pt idx="11">
                  <c:v>4.2418475582261849E-3</c:v>
                </c:pt>
                <c:pt idx="12">
                  <c:v>1.7160857243934255E-3</c:v>
                </c:pt>
                <c:pt idx="13">
                  <c:v>8.9658107696061369E-4</c:v>
                </c:pt>
                <c:pt idx="14">
                  <c:v>3.3623945767161936E-4</c:v>
                </c:pt>
                <c:pt idx="15">
                  <c:v>2.5519712684820341E-4</c:v>
                </c:pt>
                <c:pt idx="16">
                  <c:v>1.1156252775053216E-4</c:v>
                </c:pt>
                <c:pt idx="17">
                  <c:v>7.9777840555249175E-5</c:v>
                </c:pt>
                <c:pt idx="18">
                  <c:v>4.8682875324420787E-5</c:v>
                </c:pt>
                <c:pt idx="19">
                  <c:v>4.0693595902821626E-5</c:v>
                </c:pt>
                <c:pt idx="20">
                  <c:v>3.1784687195282991E-5</c:v>
                </c:pt>
                <c:pt idx="21">
                  <c:v>1.350705513723599E-5</c:v>
                </c:pt>
                <c:pt idx="22">
                  <c:v>6.0350671889777835E-6</c:v>
                </c:pt>
                <c:pt idx="23">
                  <c:v>5.7476830371216985E-8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'reads lenght'!$J$1</c:f>
              <c:strCache>
                <c:ptCount val="1"/>
                <c:pt idx="0">
                  <c:v>WT_3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dLbls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numRef>
              <c:f>'reads lenght'!$A$2:$A$25</c:f>
              <c:numCache>
                <c:formatCode>General</c:formatCode>
                <c:ptCount val="24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</c:numCache>
            </c:numRef>
          </c:cat>
          <c:val>
            <c:numRef>
              <c:f>'reads lenght'!$J$2:$J$25</c:f>
              <c:numCache>
                <c:formatCode>General</c:formatCode>
                <c:ptCount val="24"/>
                <c:pt idx="0">
                  <c:v>7.2411584175896132E-2</c:v>
                </c:pt>
                <c:pt idx="1">
                  <c:v>0.18670691599355216</c:v>
                </c:pt>
                <c:pt idx="2">
                  <c:v>0.22133685578359863</c:v>
                </c:pt>
                <c:pt idx="3">
                  <c:v>0.17771457194517856</c:v>
                </c:pt>
                <c:pt idx="4">
                  <c:v>0.14578557382771201</c:v>
                </c:pt>
                <c:pt idx="5">
                  <c:v>0.11045171332188346</c:v>
                </c:pt>
                <c:pt idx="6">
                  <c:v>5.073234812054437E-2</c:v>
                </c:pt>
                <c:pt idx="7">
                  <c:v>1.871228422399104E-2</c:v>
                </c:pt>
                <c:pt idx="8">
                  <c:v>7.3435207501452654E-3</c:v>
                </c:pt>
                <c:pt idx="9">
                  <c:v>4.2874479056392804E-3</c:v>
                </c:pt>
                <c:pt idx="10">
                  <c:v>1.9343656714651089E-3</c:v>
                </c:pt>
                <c:pt idx="11">
                  <c:v>9.4152038080884675E-4</c:v>
                </c:pt>
                <c:pt idx="12">
                  <c:v>4.4501318043978092E-4</c:v>
                </c:pt>
                <c:pt idx="13">
                  <c:v>3.4506912205486338E-4</c:v>
                </c:pt>
                <c:pt idx="14">
                  <c:v>2.2762217019644504E-4</c:v>
                </c:pt>
                <c:pt idx="15">
                  <c:v>2.5400334296809841E-4</c:v>
                </c:pt>
                <c:pt idx="16">
                  <c:v>1.1710873169467919E-4</c:v>
                </c:pt>
                <c:pt idx="17">
                  <c:v>7.6945087250655637E-5</c:v>
                </c:pt>
                <c:pt idx="18">
                  <c:v>5.656732238537211E-5</c:v>
                </c:pt>
                <c:pt idx="19">
                  <c:v>4.7519933005349964E-5</c:v>
                </c:pt>
                <c:pt idx="20">
                  <c:v>4.8365483414697834E-5</c:v>
                </c:pt>
                <c:pt idx="21">
                  <c:v>1.7249228350696428E-5</c:v>
                </c:pt>
                <c:pt idx="22">
                  <c:v>5.7497427835654767E-6</c:v>
                </c:pt>
                <c:pt idx="23">
                  <c:v>8.4555040934786412E-8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48672"/>
        <c:axId val="127950208"/>
      </c:lineChart>
      <c:catAx>
        <c:axId val="12794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950208"/>
        <c:crossesAt val="0"/>
        <c:auto val="1"/>
        <c:lblAlgn val="ctr"/>
        <c:lblOffset val="100"/>
        <c:noMultiLvlLbl val="1"/>
      </c:catAx>
      <c:valAx>
        <c:axId val="127950208"/>
        <c:scaling>
          <c:orientation val="minMax"/>
          <c:max val="0.35000000000000003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7948672"/>
        <c:crossesAt val="0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preference'!$B$1</c:f>
              <c:strCache>
                <c:ptCount val="1"/>
                <c:pt idx="0">
                  <c:v>A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preference'!$B$2:$B$10</c:f>
              <c:numCache>
                <c:formatCode>General</c:formatCode>
                <c:ptCount val="9"/>
                <c:pt idx="0">
                  <c:v>0.2389103235744178</c:v>
                </c:pt>
                <c:pt idx="1">
                  <c:v>0.27591089632738952</c:v>
                </c:pt>
                <c:pt idx="2">
                  <c:v>0.2389625831968952</c:v>
                </c:pt>
                <c:pt idx="3">
                  <c:v>0.22074298434256856</c:v>
                </c:pt>
                <c:pt idx="4">
                  <c:v>0.21620826405321328</c:v>
                </c:pt>
                <c:pt idx="5">
                  <c:v>0.1861967795176081</c:v>
                </c:pt>
                <c:pt idx="6">
                  <c:v>0.25810586819589998</c:v>
                </c:pt>
                <c:pt idx="7">
                  <c:v>0.24511126508515335</c:v>
                </c:pt>
                <c:pt idx="8">
                  <c:v>0.2479616316281851</c:v>
                </c:pt>
              </c:numCache>
            </c:numRef>
          </c:val>
        </c:ser>
        <c:ser>
          <c:idx val="1"/>
          <c:order val="1"/>
          <c:tx>
            <c:strRef>
              <c:f>'first nucleotide preference'!$C$1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preference'!$C$2:$C$10</c:f>
              <c:numCache>
                <c:formatCode>General</c:formatCode>
                <c:ptCount val="9"/>
                <c:pt idx="0">
                  <c:v>0.12757432634568266</c:v>
                </c:pt>
                <c:pt idx="1">
                  <c:v>0.11752938789629336</c:v>
                </c:pt>
                <c:pt idx="2">
                  <c:v>0.12005512079004839</c:v>
                </c:pt>
                <c:pt idx="3">
                  <c:v>0.12994321261584427</c:v>
                </c:pt>
                <c:pt idx="4">
                  <c:v>0.10909750305881251</c:v>
                </c:pt>
                <c:pt idx="5">
                  <c:v>9.5573467459875369E-2</c:v>
                </c:pt>
                <c:pt idx="6">
                  <c:v>0.12690467150325532</c:v>
                </c:pt>
                <c:pt idx="7">
                  <c:v>0.12261020679301415</c:v>
                </c:pt>
                <c:pt idx="8">
                  <c:v>0.11882511447061442</c:v>
                </c:pt>
              </c:numCache>
            </c:numRef>
          </c:val>
        </c:ser>
        <c:ser>
          <c:idx val="2"/>
          <c:order val="2"/>
          <c:tx>
            <c:strRef>
              <c:f>'first nucleotide preference'!$D$1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preference'!$D$2:$D$10</c:f>
              <c:numCache>
                <c:formatCode>General</c:formatCode>
                <c:ptCount val="9"/>
                <c:pt idx="0">
                  <c:v>0.13892672481719334</c:v>
                </c:pt>
                <c:pt idx="1">
                  <c:v>0.1350188340817261</c:v>
                </c:pt>
                <c:pt idx="2">
                  <c:v>0.16257273627657939</c:v>
                </c:pt>
                <c:pt idx="3">
                  <c:v>0.17686854676297037</c:v>
                </c:pt>
                <c:pt idx="4">
                  <c:v>0.1419491968840095</c:v>
                </c:pt>
                <c:pt idx="5">
                  <c:v>0.10750078721755783</c:v>
                </c:pt>
                <c:pt idx="6">
                  <c:v>0.15857141884696371</c:v>
                </c:pt>
                <c:pt idx="7">
                  <c:v>0.13952138468581585</c:v>
                </c:pt>
                <c:pt idx="8">
                  <c:v>0.14382465787339338</c:v>
                </c:pt>
              </c:numCache>
            </c:numRef>
          </c:val>
        </c:ser>
        <c:ser>
          <c:idx val="3"/>
          <c:order val="3"/>
          <c:tx>
            <c:strRef>
              <c:f>'first nucleotide preference'!$E$1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preference'!$A$2:$A$10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preference'!$E$2:$E$10</c:f>
              <c:numCache>
                <c:formatCode>General</c:formatCode>
                <c:ptCount val="9"/>
                <c:pt idx="0">
                  <c:v>0.49458862526270619</c:v>
                </c:pt>
                <c:pt idx="1">
                  <c:v>0.47154088169459102</c:v>
                </c:pt>
                <c:pt idx="2">
                  <c:v>0.47840955973647703</c:v>
                </c:pt>
                <c:pt idx="3">
                  <c:v>0.47244525627861678</c:v>
                </c:pt>
                <c:pt idx="4">
                  <c:v>0.53274503600396472</c:v>
                </c:pt>
                <c:pt idx="5">
                  <c:v>0.61072896580495872</c:v>
                </c:pt>
                <c:pt idx="6">
                  <c:v>0.45641804145388098</c:v>
                </c:pt>
                <c:pt idx="7">
                  <c:v>0.49275714343601668</c:v>
                </c:pt>
                <c:pt idx="8">
                  <c:v>0.4893885960278071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975424"/>
        <c:axId val="127976960"/>
      </c:barChart>
      <c:catAx>
        <c:axId val="127975424"/>
        <c:scaling>
          <c:orientation val="minMax"/>
        </c:scaling>
        <c:delete val="0"/>
        <c:axPos val="l"/>
        <c:majorTickMark val="out"/>
        <c:minorTickMark val="none"/>
        <c:tickLblPos val="nextTo"/>
        <c:crossAx val="127976960"/>
        <c:crosses val="autoZero"/>
        <c:auto val="1"/>
        <c:lblAlgn val="ctr"/>
        <c:lblOffset val="100"/>
        <c:noMultiLvlLbl val="0"/>
      </c:catAx>
      <c:valAx>
        <c:axId val="1279769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7975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 3'adapters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24934803434572808"/>
          <c:y val="1.4263295188065852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 diff expr'!$AU$1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 diff expr'!$AL$2:$AL$257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 diff expr'!$AU$2:$AU$257</c:f>
              <c:numCache>
                <c:formatCode>General</c:formatCode>
                <c:ptCount val="256"/>
                <c:pt idx="0">
                  <c:v>0.99983215946114401</c:v>
                </c:pt>
                <c:pt idx="1">
                  <c:v>0.99983215946114401</c:v>
                </c:pt>
                <c:pt idx="2">
                  <c:v>0.99983215946114401</c:v>
                </c:pt>
                <c:pt idx="3">
                  <c:v>0.99983215946114401</c:v>
                </c:pt>
                <c:pt idx="4">
                  <c:v>0.99983215946114401</c:v>
                </c:pt>
                <c:pt idx="5">
                  <c:v>0.99983215946114401</c:v>
                </c:pt>
                <c:pt idx="6">
                  <c:v>0.99983215946114401</c:v>
                </c:pt>
                <c:pt idx="7">
                  <c:v>0.99983215946114401</c:v>
                </c:pt>
                <c:pt idx="8">
                  <c:v>0.99983215946114401</c:v>
                </c:pt>
                <c:pt idx="9">
                  <c:v>0.99983215946114401</c:v>
                </c:pt>
                <c:pt idx="10">
                  <c:v>0.99983215946114401</c:v>
                </c:pt>
                <c:pt idx="11">
                  <c:v>0.99983215946114401</c:v>
                </c:pt>
                <c:pt idx="12">
                  <c:v>0.99983215946114401</c:v>
                </c:pt>
                <c:pt idx="13">
                  <c:v>0.99983215946114401</c:v>
                </c:pt>
                <c:pt idx="14">
                  <c:v>0.99983215946114401</c:v>
                </c:pt>
                <c:pt idx="15">
                  <c:v>0.99983215946114401</c:v>
                </c:pt>
                <c:pt idx="16">
                  <c:v>0.99983215946114401</c:v>
                </c:pt>
                <c:pt idx="17">
                  <c:v>0.99983215946114401</c:v>
                </c:pt>
                <c:pt idx="18">
                  <c:v>0.99983215946114401</c:v>
                </c:pt>
                <c:pt idx="19">
                  <c:v>0.99983215946114401</c:v>
                </c:pt>
                <c:pt idx="20">
                  <c:v>0.99983215946114401</c:v>
                </c:pt>
                <c:pt idx="21">
                  <c:v>0.99983215946114401</c:v>
                </c:pt>
                <c:pt idx="22">
                  <c:v>0.99983215946114401</c:v>
                </c:pt>
                <c:pt idx="23">
                  <c:v>0.99983215946114401</c:v>
                </c:pt>
                <c:pt idx="24">
                  <c:v>0.99983215946114401</c:v>
                </c:pt>
                <c:pt idx="25">
                  <c:v>0.99983215946114401</c:v>
                </c:pt>
                <c:pt idx="26">
                  <c:v>0.99983215946114401</c:v>
                </c:pt>
                <c:pt idx="27">
                  <c:v>0.99983215946114401</c:v>
                </c:pt>
                <c:pt idx="28">
                  <c:v>0.99983215946114401</c:v>
                </c:pt>
                <c:pt idx="29">
                  <c:v>0.99983215946114401</c:v>
                </c:pt>
                <c:pt idx="30">
                  <c:v>0.99983215946114401</c:v>
                </c:pt>
                <c:pt idx="31">
                  <c:v>0.99983215946114401</c:v>
                </c:pt>
                <c:pt idx="32">
                  <c:v>0.99983215946114401</c:v>
                </c:pt>
                <c:pt idx="33">
                  <c:v>0.99983215946114401</c:v>
                </c:pt>
                <c:pt idx="34">
                  <c:v>0.99983215946114401</c:v>
                </c:pt>
                <c:pt idx="35">
                  <c:v>0.99983215946114401</c:v>
                </c:pt>
                <c:pt idx="36">
                  <c:v>0.99983215946114401</c:v>
                </c:pt>
                <c:pt idx="37">
                  <c:v>0.99983215946114401</c:v>
                </c:pt>
                <c:pt idx="38">
                  <c:v>0.99983215946114401</c:v>
                </c:pt>
                <c:pt idx="39">
                  <c:v>0.99983215946114401</c:v>
                </c:pt>
                <c:pt idx="40">
                  <c:v>0.99983215946114401</c:v>
                </c:pt>
                <c:pt idx="41">
                  <c:v>0.99983215946114401</c:v>
                </c:pt>
                <c:pt idx="42">
                  <c:v>0.99983215946114401</c:v>
                </c:pt>
                <c:pt idx="43">
                  <c:v>0.99983215946114401</c:v>
                </c:pt>
                <c:pt idx="44">
                  <c:v>0.99983215946114401</c:v>
                </c:pt>
                <c:pt idx="45">
                  <c:v>0.99983215946114401</c:v>
                </c:pt>
                <c:pt idx="46">
                  <c:v>0.99983215946114401</c:v>
                </c:pt>
                <c:pt idx="47">
                  <c:v>0.99983215946114401</c:v>
                </c:pt>
                <c:pt idx="48">
                  <c:v>0.99983215946114401</c:v>
                </c:pt>
                <c:pt idx="49">
                  <c:v>0.99983215946114401</c:v>
                </c:pt>
                <c:pt idx="50">
                  <c:v>0.99983215946114401</c:v>
                </c:pt>
                <c:pt idx="51">
                  <c:v>0.99983215946114401</c:v>
                </c:pt>
                <c:pt idx="52">
                  <c:v>0.99983215946114401</c:v>
                </c:pt>
                <c:pt idx="53">
                  <c:v>0.99983215946114401</c:v>
                </c:pt>
                <c:pt idx="54">
                  <c:v>0.99983215946114401</c:v>
                </c:pt>
                <c:pt idx="55">
                  <c:v>0.99983215946114401</c:v>
                </c:pt>
                <c:pt idx="56">
                  <c:v>0.99983215946114401</c:v>
                </c:pt>
                <c:pt idx="57">
                  <c:v>0.99983215946114401</c:v>
                </c:pt>
                <c:pt idx="58">
                  <c:v>0.99983215946114401</c:v>
                </c:pt>
                <c:pt idx="59">
                  <c:v>0.99983215946114401</c:v>
                </c:pt>
                <c:pt idx="60">
                  <c:v>0.99983215946114401</c:v>
                </c:pt>
                <c:pt idx="61">
                  <c:v>0.99983215946114401</c:v>
                </c:pt>
                <c:pt idx="62">
                  <c:v>0.99983215946114401</c:v>
                </c:pt>
                <c:pt idx="63">
                  <c:v>0.99983215946114401</c:v>
                </c:pt>
                <c:pt idx="64">
                  <c:v>0.99983215946114401</c:v>
                </c:pt>
                <c:pt idx="65">
                  <c:v>0.99983215946114401</c:v>
                </c:pt>
                <c:pt idx="66">
                  <c:v>0.99983215946114401</c:v>
                </c:pt>
                <c:pt idx="67">
                  <c:v>0.99983215946114401</c:v>
                </c:pt>
                <c:pt idx="68">
                  <c:v>0.99983215946114401</c:v>
                </c:pt>
                <c:pt idx="69">
                  <c:v>0.99983215946114401</c:v>
                </c:pt>
                <c:pt idx="70">
                  <c:v>0.99983215946114401</c:v>
                </c:pt>
                <c:pt idx="71">
                  <c:v>0.99983215946114401</c:v>
                </c:pt>
                <c:pt idx="72">
                  <c:v>0.99983215946114401</c:v>
                </c:pt>
                <c:pt idx="73">
                  <c:v>0.99983215946114401</c:v>
                </c:pt>
                <c:pt idx="74">
                  <c:v>0.99983215946114401</c:v>
                </c:pt>
                <c:pt idx="75">
                  <c:v>0.99983215946114401</c:v>
                </c:pt>
                <c:pt idx="76">
                  <c:v>0.99983215946114401</c:v>
                </c:pt>
                <c:pt idx="77">
                  <c:v>0.99983215946114401</c:v>
                </c:pt>
                <c:pt idx="78">
                  <c:v>0.99983215946114401</c:v>
                </c:pt>
                <c:pt idx="79">
                  <c:v>0.99983215946114401</c:v>
                </c:pt>
                <c:pt idx="80">
                  <c:v>0.99983215946114401</c:v>
                </c:pt>
                <c:pt idx="81">
                  <c:v>0.99983215946114401</c:v>
                </c:pt>
                <c:pt idx="82">
                  <c:v>0.99983215946114401</c:v>
                </c:pt>
                <c:pt idx="83">
                  <c:v>0.99983215946114401</c:v>
                </c:pt>
                <c:pt idx="84">
                  <c:v>0.99983215946114401</c:v>
                </c:pt>
                <c:pt idx="85">
                  <c:v>0.99983215946114401</c:v>
                </c:pt>
                <c:pt idx="86">
                  <c:v>0.99983215946114401</c:v>
                </c:pt>
                <c:pt idx="87">
                  <c:v>0.99983215946114401</c:v>
                </c:pt>
                <c:pt idx="88">
                  <c:v>0.99983215946114401</c:v>
                </c:pt>
                <c:pt idx="89">
                  <c:v>0.99983215946114401</c:v>
                </c:pt>
                <c:pt idx="90">
                  <c:v>0.99983215946114401</c:v>
                </c:pt>
                <c:pt idx="91">
                  <c:v>0.99983215946114401</c:v>
                </c:pt>
                <c:pt idx="92">
                  <c:v>0.99983215946114401</c:v>
                </c:pt>
                <c:pt idx="93">
                  <c:v>0.99983215946114401</c:v>
                </c:pt>
                <c:pt idx="94" formatCode="0.00E+00">
                  <c:v>4.6503026619815202E-29</c:v>
                </c:pt>
                <c:pt idx="95">
                  <c:v>0.99983215946114401</c:v>
                </c:pt>
                <c:pt idx="96">
                  <c:v>0.99983215946114401</c:v>
                </c:pt>
                <c:pt idx="97">
                  <c:v>0.99983215946114401</c:v>
                </c:pt>
                <c:pt idx="98">
                  <c:v>0.99983215946114401</c:v>
                </c:pt>
                <c:pt idx="99">
                  <c:v>0.99983215946114401</c:v>
                </c:pt>
                <c:pt idx="100">
                  <c:v>0.99983215946114401</c:v>
                </c:pt>
                <c:pt idx="101">
                  <c:v>0.99983215946114401</c:v>
                </c:pt>
                <c:pt idx="102">
                  <c:v>0.99983215946114401</c:v>
                </c:pt>
                <c:pt idx="103">
                  <c:v>0.99983215946114401</c:v>
                </c:pt>
                <c:pt idx="104">
                  <c:v>0.99983215946114401</c:v>
                </c:pt>
                <c:pt idx="105">
                  <c:v>0.99983215946114401</c:v>
                </c:pt>
                <c:pt idx="106">
                  <c:v>0.99983215946114401</c:v>
                </c:pt>
                <c:pt idx="107">
                  <c:v>0.99983215946114401</c:v>
                </c:pt>
                <c:pt idx="108">
                  <c:v>0.99983215946114401</c:v>
                </c:pt>
                <c:pt idx="109">
                  <c:v>0.99983215946114401</c:v>
                </c:pt>
                <c:pt idx="110">
                  <c:v>0.99983215946114401</c:v>
                </c:pt>
                <c:pt idx="111">
                  <c:v>0.99983215946114401</c:v>
                </c:pt>
                <c:pt idx="112">
                  <c:v>0.99983215946114401</c:v>
                </c:pt>
                <c:pt idx="113">
                  <c:v>0.99983215946114401</c:v>
                </c:pt>
                <c:pt idx="114">
                  <c:v>0.99983215946114401</c:v>
                </c:pt>
                <c:pt idx="115">
                  <c:v>0.99983215946114401</c:v>
                </c:pt>
                <c:pt idx="116">
                  <c:v>0.99983215946114401</c:v>
                </c:pt>
                <c:pt idx="117">
                  <c:v>0.99983215946114401</c:v>
                </c:pt>
                <c:pt idx="118">
                  <c:v>0.99983215946114401</c:v>
                </c:pt>
                <c:pt idx="119">
                  <c:v>0.99983215946114401</c:v>
                </c:pt>
                <c:pt idx="120">
                  <c:v>0.99983215946114401</c:v>
                </c:pt>
                <c:pt idx="121">
                  <c:v>0.99983215946114401</c:v>
                </c:pt>
                <c:pt idx="122">
                  <c:v>0.99983215946114401</c:v>
                </c:pt>
                <c:pt idx="123">
                  <c:v>0.99983215946114401</c:v>
                </c:pt>
                <c:pt idx="124">
                  <c:v>0.99983215946114401</c:v>
                </c:pt>
                <c:pt idx="125">
                  <c:v>0.99983215946114401</c:v>
                </c:pt>
                <c:pt idx="126">
                  <c:v>0.99983215946114401</c:v>
                </c:pt>
                <c:pt idx="127">
                  <c:v>0.99983215946114401</c:v>
                </c:pt>
                <c:pt idx="128">
                  <c:v>0.99983215946114401</c:v>
                </c:pt>
                <c:pt idx="129">
                  <c:v>0.99983215946114401</c:v>
                </c:pt>
                <c:pt idx="130">
                  <c:v>0.99983215946114401</c:v>
                </c:pt>
                <c:pt idx="131">
                  <c:v>0.99983215946114401</c:v>
                </c:pt>
                <c:pt idx="132">
                  <c:v>0.99983215946114401</c:v>
                </c:pt>
                <c:pt idx="133">
                  <c:v>0.99983215946114401</c:v>
                </c:pt>
                <c:pt idx="134">
                  <c:v>0.99983215946114401</c:v>
                </c:pt>
                <c:pt idx="135">
                  <c:v>0.99983215946114401</c:v>
                </c:pt>
                <c:pt idx="136">
                  <c:v>0.99983215946114401</c:v>
                </c:pt>
                <c:pt idx="137">
                  <c:v>0.99983215946114401</c:v>
                </c:pt>
                <c:pt idx="138">
                  <c:v>0.99983215946114401</c:v>
                </c:pt>
                <c:pt idx="139">
                  <c:v>0.99983215946114401</c:v>
                </c:pt>
                <c:pt idx="140">
                  <c:v>0.99983215946114401</c:v>
                </c:pt>
                <c:pt idx="141">
                  <c:v>0.99983215946114401</c:v>
                </c:pt>
                <c:pt idx="142">
                  <c:v>0.99983215946114401</c:v>
                </c:pt>
                <c:pt idx="143">
                  <c:v>0.99983215946114401</c:v>
                </c:pt>
                <c:pt idx="144">
                  <c:v>0.99983215946114401</c:v>
                </c:pt>
                <c:pt idx="145">
                  <c:v>0.99983215946114401</c:v>
                </c:pt>
                <c:pt idx="146">
                  <c:v>0.99983215946114401</c:v>
                </c:pt>
                <c:pt idx="147">
                  <c:v>0.99983215946114401</c:v>
                </c:pt>
                <c:pt idx="148">
                  <c:v>0.99983215946114401</c:v>
                </c:pt>
                <c:pt idx="149">
                  <c:v>0.99983215946114401</c:v>
                </c:pt>
                <c:pt idx="150">
                  <c:v>0.99983215946114401</c:v>
                </c:pt>
                <c:pt idx="151">
                  <c:v>0.99983215946114401</c:v>
                </c:pt>
                <c:pt idx="152">
                  <c:v>0.99983215946114401</c:v>
                </c:pt>
                <c:pt idx="153">
                  <c:v>0.99983215946114401</c:v>
                </c:pt>
                <c:pt idx="154">
                  <c:v>0.99983215946114401</c:v>
                </c:pt>
                <c:pt idx="155">
                  <c:v>0.99983215946114401</c:v>
                </c:pt>
                <c:pt idx="156">
                  <c:v>0.99983215946114401</c:v>
                </c:pt>
                <c:pt idx="157">
                  <c:v>0.99983215946114401</c:v>
                </c:pt>
                <c:pt idx="158">
                  <c:v>1.7672832477460501E-2</c:v>
                </c:pt>
                <c:pt idx="159">
                  <c:v>0.99983215946114401</c:v>
                </c:pt>
                <c:pt idx="160" formatCode="0.00E+00">
                  <c:v>0.99983215946114401</c:v>
                </c:pt>
                <c:pt idx="161">
                  <c:v>0.99983215946114401</c:v>
                </c:pt>
                <c:pt idx="162">
                  <c:v>0.99983215946114401</c:v>
                </c:pt>
                <c:pt idx="163">
                  <c:v>0.99983215946114401</c:v>
                </c:pt>
                <c:pt idx="164">
                  <c:v>0.99983215946114401</c:v>
                </c:pt>
                <c:pt idx="165">
                  <c:v>0.99983215946114401</c:v>
                </c:pt>
                <c:pt idx="166">
                  <c:v>0.99983215946114401</c:v>
                </c:pt>
                <c:pt idx="167">
                  <c:v>0.99983215946114401</c:v>
                </c:pt>
                <c:pt idx="168">
                  <c:v>0.99983215946114401</c:v>
                </c:pt>
                <c:pt idx="169">
                  <c:v>0.99983215946114401</c:v>
                </c:pt>
                <c:pt idx="170">
                  <c:v>0.99983215946114401</c:v>
                </c:pt>
                <c:pt idx="171">
                  <c:v>0.99983215946114401</c:v>
                </c:pt>
                <c:pt idx="172">
                  <c:v>0.99983215946114401</c:v>
                </c:pt>
                <c:pt idx="173">
                  <c:v>0.99983215946114401</c:v>
                </c:pt>
                <c:pt idx="174">
                  <c:v>0.99983215946114401</c:v>
                </c:pt>
                <c:pt idx="175">
                  <c:v>0.99983215946114401</c:v>
                </c:pt>
                <c:pt idx="176">
                  <c:v>0.99983215946114401</c:v>
                </c:pt>
                <c:pt idx="177">
                  <c:v>0.99983215946114401</c:v>
                </c:pt>
                <c:pt idx="178">
                  <c:v>0.99983215946114401</c:v>
                </c:pt>
                <c:pt idx="179">
                  <c:v>0.99983215946114401</c:v>
                </c:pt>
                <c:pt idx="180">
                  <c:v>0.99983215946114401</c:v>
                </c:pt>
                <c:pt idx="181">
                  <c:v>0.99983215946114401</c:v>
                </c:pt>
                <c:pt idx="182">
                  <c:v>0.99983215946114401</c:v>
                </c:pt>
                <c:pt idx="183">
                  <c:v>0.99983215946114401</c:v>
                </c:pt>
                <c:pt idx="184">
                  <c:v>0.99983215946114401</c:v>
                </c:pt>
                <c:pt idx="185">
                  <c:v>0.99983215946114401</c:v>
                </c:pt>
                <c:pt idx="186">
                  <c:v>0.99983215946114401</c:v>
                </c:pt>
                <c:pt idx="187">
                  <c:v>0.99983215946114401</c:v>
                </c:pt>
                <c:pt idx="188">
                  <c:v>0.99983215946114401</c:v>
                </c:pt>
                <c:pt idx="189">
                  <c:v>0.99983215946114401</c:v>
                </c:pt>
                <c:pt idx="190">
                  <c:v>0.99983215946114401</c:v>
                </c:pt>
                <c:pt idx="191">
                  <c:v>0.99983215946114401</c:v>
                </c:pt>
                <c:pt idx="192">
                  <c:v>0.99983215946114401</c:v>
                </c:pt>
                <c:pt idx="193">
                  <c:v>0.99983215946114401</c:v>
                </c:pt>
                <c:pt idx="194">
                  <c:v>0.99983215946114401</c:v>
                </c:pt>
                <c:pt idx="195">
                  <c:v>0.99983215946114401</c:v>
                </c:pt>
                <c:pt idx="196">
                  <c:v>0.99983215946114401</c:v>
                </c:pt>
                <c:pt idx="197">
                  <c:v>0.99983215946114401</c:v>
                </c:pt>
                <c:pt idx="198">
                  <c:v>0.99983215946114401</c:v>
                </c:pt>
                <c:pt idx="199">
                  <c:v>0.99983215946114401</c:v>
                </c:pt>
                <c:pt idx="200">
                  <c:v>0.99983215946114401</c:v>
                </c:pt>
                <c:pt idx="201">
                  <c:v>0.99983215946114401</c:v>
                </c:pt>
                <c:pt idx="202">
                  <c:v>0.99983215946114401</c:v>
                </c:pt>
                <c:pt idx="203">
                  <c:v>0.99983215946114401</c:v>
                </c:pt>
                <c:pt idx="204">
                  <c:v>0.99983215946114401</c:v>
                </c:pt>
                <c:pt idx="205">
                  <c:v>0.99983215946114401</c:v>
                </c:pt>
                <c:pt idx="206">
                  <c:v>0.99983215946114401</c:v>
                </c:pt>
                <c:pt idx="207">
                  <c:v>0.99983215946114401</c:v>
                </c:pt>
                <c:pt idx="208">
                  <c:v>0.99983215946114401</c:v>
                </c:pt>
                <c:pt idx="209">
                  <c:v>0.99983215946114401</c:v>
                </c:pt>
                <c:pt idx="210">
                  <c:v>0.99983215946114401</c:v>
                </c:pt>
                <c:pt idx="211">
                  <c:v>0.99983215946114401</c:v>
                </c:pt>
                <c:pt idx="212">
                  <c:v>0.99983215946114401</c:v>
                </c:pt>
                <c:pt idx="213">
                  <c:v>0.99983215946114401</c:v>
                </c:pt>
                <c:pt idx="214">
                  <c:v>0.99983215946114401</c:v>
                </c:pt>
                <c:pt idx="215">
                  <c:v>0.99983215946114401</c:v>
                </c:pt>
                <c:pt idx="216">
                  <c:v>0.99983215946114401</c:v>
                </c:pt>
                <c:pt idx="217">
                  <c:v>0.99983215946114401</c:v>
                </c:pt>
                <c:pt idx="218">
                  <c:v>0.99983215946114401</c:v>
                </c:pt>
                <c:pt idx="219">
                  <c:v>0.99983215946114401</c:v>
                </c:pt>
                <c:pt idx="220">
                  <c:v>0.99983215946114401</c:v>
                </c:pt>
                <c:pt idx="221">
                  <c:v>0.99983215946114401</c:v>
                </c:pt>
                <c:pt idx="222" formatCode="0.00E+00">
                  <c:v>5.3125327776976802E-5</c:v>
                </c:pt>
                <c:pt idx="223">
                  <c:v>0.99983215946114401</c:v>
                </c:pt>
                <c:pt idx="224">
                  <c:v>0.99983215946114401</c:v>
                </c:pt>
                <c:pt idx="225">
                  <c:v>0.99983215946114401</c:v>
                </c:pt>
                <c:pt idx="226">
                  <c:v>0.99983215946114401</c:v>
                </c:pt>
                <c:pt idx="227">
                  <c:v>0.99983215946114401</c:v>
                </c:pt>
                <c:pt idx="228">
                  <c:v>0.99983215946114401</c:v>
                </c:pt>
                <c:pt idx="229">
                  <c:v>0.99983215946114401</c:v>
                </c:pt>
                <c:pt idx="230">
                  <c:v>0.99983215946114401</c:v>
                </c:pt>
                <c:pt idx="231">
                  <c:v>0.99983215946114401</c:v>
                </c:pt>
                <c:pt idx="232">
                  <c:v>0.99983215946114401</c:v>
                </c:pt>
                <c:pt idx="233">
                  <c:v>0.99983215946114401</c:v>
                </c:pt>
                <c:pt idx="234">
                  <c:v>0.99983215946114401</c:v>
                </c:pt>
                <c:pt idx="235">
                  <c:v>0.99983215946114401</c:v>
                </c:pt>
                <c:pt idx="236">
                  <c:v>0.99983215946114401</c:v>
                </c:pt>
                <c:pt idx="237">
                  <c:v>0.99983215946114401</c:v>
                </c:pt>
                <c:pt idx="238">
                  <c:v>0.99983215946114401</c:v>
                </c:pt>
                <c:pt idx="239">
                  <c:v>0.99983215946114401</c:v>
                </c:pt>
                <c:pt idx="240">
                  <c:v>0.99983215946114401</c:v>
                </c:pt>
                <c:pt idx="241">
                  <c:v>0.99983215946114401</c:v>
                </c:pt>
                <c:pt idx="242">
                  <c:v>0.99983215946114401</c:v>
                </c:pt>
                <c:pt idx="243">
                  <c:v>0.99983215946114401</c:v>
                </c:pt>
                <c:pt idx="244">
                  <c:v>0.99983215946114401</c:v>
                </c:pt>
                <c:pt idx="245">
                  <c:v>0.99983215946114401</c:v>
                </c:pt>
                <c:pt idx="246">
                  <c:v>0.99983215946114401</c:v>
                </c:pt>
                <c:pt idx="247">
                  <c:v>0.99983215946114401</c:v>
                </c:pt>
                <c:pt idx="248">
                  <c:v>0.99983215946114401</c:v>
                </c:pt>
                <c:pt idx="249">
                  <c:v>0.99983215946114401</c:v>
                </c:pt>
                <c:pt idx="250">
                  <c:v>0.99983215946114401</c:v>
                </c:pt>
                <c:pt idx="251">
                  <c:v>0.99983215946114401</c:v>
                </c:pt>
                <c:pt idx="252">
                  <c:v>0.99983215946114401</c:v>
                </c:pt>
                <c:pt idx="253">
                  <c:v>0.99983215946114401</c:v>
                </c:pt>
                <c:pt idx="254">
                  <c:v>0.99983215946114401</c:v>
                </c:pt>
                <c:pt idx="255">
                  <c:v>0.99983215946114401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28132224"/>
        <c:axId val="128163840"/>
      </c:scatterChart>
      <c:valAx>
        <c:axId val="128132224"/>
        <c:scaling>
          <c:orientation val="minMax"/>
        </c:scaling>
        <c:delete val="1"/>
        <c:axPos val="t"/>
        <c:majorTickMark val="out"/>
        <c:minorTickMark val="none"/>
        <c:tickLblPos val="nextTo"/>
        <c:crossAx val="128163840"/>
        <c:crosses val="autoZero"/>
        <c:crossBetween val="midCat"/>
      </c:valAx>
      <c:valAx>
        <c:axId val="128163840"/>
        <c:scaling>
          <c:orientation val="maxMin"/>
          <c:max val="0.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1322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0.55261</cdr:x>
      <cdr:y>0.07479</cdr:y>
    </cdr:from>
    <cdr:to>
      <cdr:x>0.7346</cdr:x>
      <cdr:y>0.34072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776538" y="2571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0.21186</cdr:x>
      <cdr:y>0.67797</cdr:y>
    </cdr:from>
    <cdr:to>
      <cdr:x>0.32212</cdr:x>
      <cdr:y>0.80508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V="1">
          <a:off x="1800200" y="3456384"/>
          <a:ext cx="936838" cy="64807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BFBA-40B3-4C72-8E94-2105C9CD7C43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0EB9-D803-4D67-BB19-EB671B73DC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9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9.xml"/><Relationship Id="rId3" Type="http://schemas.openxmlformats.org/officeDocument/2006/relationships/chart" Target="../charts/chart34.xml"/><Relationship Id="rId7" Type="http://schemas.openxmlformats.org/officeDocument/2006/relationships/chart" Target="../charts/chart38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7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0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∆</a:t>
            </a:r>
            <a:r>
              <a:rPr lang="en-US" sz="3600" dirty="0" smtClean="0"/>
              <a:t>exp5_1 looks uncorrelated with the other two replicates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graphicFrame>
        <p:nvGraphicFramePr>
          <p:cNvPr id="5" name="4 Gráfico" title="Genomic clusters correlatio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791328"/>
              </p:ext>
            </p:extLst>
          </p:nvPr>
        </p:nvGraphicFramePr>
        <p:xfrm>
          <a:off x="1475656" y="1700808"/>
          <a:ext cx="6256636" cy="4281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297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graphicFrame>
        <p:nvGraphicFramePr>
          <p:cNvPr id="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921427"/>
              </p:ext>
            </p:extLst>
          </p:nvPr>
        </p:nvGraphicFramePr>
        <p:xfrm>
          <a:off x="2483768" y="1196752"/>
          <a:ext cx="476108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18394"/>
              </p:ext>
            </p:extLst>
          </p:nvPr>
        </p:nvGraphicFramePr>
        <p:xfrm>
          <a:off x="179512" y="4293096"/>
          <a:ext cx="4128005" cy="2434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719654"/>
              </p:ext>
            </p:extLst>
          </p:nvPr>
        </p:nvGraphicFramePr>
        <p:xfrm>
          <a:off x="4932040" y="4309898"/>
          <a:ext cx="4089943" cy="241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68925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size is between 18-25 </a:t>
            </a:r>
            <a:r>
              <a:rPr lang="en-US" dirty="0" err="1"/>
              <a:t>bp</a:t>
            </a:r>
            <a:endParaRPr lang="en-US" dirty="0"/>
          </a:p>
        </p:txBody>
      </p:sp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78268"/>
              </p:ext>
            </p:extLst>
          </p:nvPr>
        </p:nvGraphicFramePr>
        <p:xfrm>
          <a:off x="4650162" y="4077072"/>
          <a:ext cx="4493838" cy="265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644120"/>
              </p:ext>
            </p:extLst>
          </p:nvPr>
        </p:nvGraphicFramePr>
        <p:xfrm>
          <a:off x="2483768" y="1484784"/>
          <a:ext cx="4161130" cy="246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46578"/>
              </p:ext>
            </p:extLst>
          </p:nvPr>
        </p:nvGraphicFramePr>
        <p:xfrm>
          <a:off x="107505" y="4149080"/>
          <a:ext cx="4371876" cy="257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326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</a:t>
            </a:r>
            <a:endParaRPr lang="en-US" sz="32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67336"/>
              </p:ext>
            </p:extLst>
          </p:nvPr>
        </p:nvGraphicFramePr>
        <p:xfrm>
          <a:off x="467544" y="1556792"/>
          <a:ext cx="8280920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7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dirty="0" err="1"/>
              <a:t>Bias</a:t>
            </a:r>
            <a:r>
              <a:rPr lang="es-ES" sz="3600" b="1" dirty="0"/>
              <a:t> of </a:t>
            </a:r>
            <a:r>
              <a:rPr lang="es-ES" sz="3600" b="1" dirty="0" err="1" smtClean="0"/>
              <a:t>adapter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preference</a:t>
            </a:r>
            <a:r>
              <a:rPr lang="es-ES" sz="3600" b="1" dirty="0" smtClean="0"/>
              <a:t> </a:t>
            </a:r>
            <a:r>
              <a:rPr lang="es-ES" sz="3600" b="1" dirty="0" err="1"/>
              <a:t>between</a:t>
            </a:r>
            <a:r>
              <a:rPr lang="es-ES" sz="3600" b="1" dirty="0"/>
              <a:t> WT and </a:t>
            </a:r>
            <a:r>
              <a:rPr lang="es-ES" sz="3600" b="1" dirty="0" err="1"/>
              <a:t>mutants</a:t>
            </a:r>
            <a:endParaRPr lang="en-US" sz="36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950634"/>
              </p:ext>
            </p:extLst>
          </p:nvPr>
        </p:nvGraphicFramePr>
        <p:xfrm>
          <a:off x="4644008" y="4186808"/>
          <a:ext cx="4427984" cy="2671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346260"/>
              </p:ext>
            </p:extLst>
          </p:nvPr>
        </p:nvGraphicFramePr>
        <p:xfrm>
          <a:off x="107504" y="4083771"/>
          <a:ext cx="4464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790116"/>
              </p:ext>
            </p:extLst>
          </p:nvPr>
        </p:nvGraphicFramePr>
        <p:xfrm>
          <a:off x="107504" y="1340768"/>
          <a:ext cx="43924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370158"/>
              </p:ext>
            </p:extLst>
          </p:nvPr>
        </p:nvGraphicFramePr>
        <p:xfrm>
          <a:off x="458823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14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65926"/>
              </p:ext>
            </p:extLst>
          </p:nvPr>
        </p:nvGraphicFramePr>
        <p:xfrm>
          <a:off x="0" y="2276872"/>
          <a:ext cx="4752529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713764"/>
              </p:ext>
            </p:extLst>
          </p:nvPr>
        </p:nvGraphicFramePr>
        <p:xfrm>
          <a:off x="4355976" y="2204864"/>
          <a:ext cx="504056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73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∆rbp35 </a:t>
            </a:r>
            <a:r>
              <a:rPr lang="en-US" dirty="0" smtClean="0"/>
              <a:t>aligns a little more, ∆exp5 slightly less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314107"/>
              </p:ext>
            </p:extLst>
          </p:nvPr>
        </p:nvGraphicFramePr>
        <p:xfrm>
          <a:off x="107504" y="3789040"/>
          <a:ext cx="5112568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539083"/>
              </p:ext>
            </p:extLst>
          </p:nvPr>
        </p:nvGraphicFramePr>
        <p:xfrm>
          <a:off x="3851920" y="3789040"/>
          <a:ext cx="5292080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223735"/>
              </p:ext>
            </p:extLst>
          </p:nvPr>
        </p:nvGraphicFramePr>
        <p:xfrm>
          <a:off x="2915816" y="1628800"/>
          <a:ext cx="3384376" cy="2358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186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∆rbp35 aligns a little more, ∆exp5 slightly less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779155"/>
              </p:ext>
            </p:extLst>
          </p:nvPr>
        </p:nvGraphicFramePr>
        <p:xfrm>
          <a:off x="4139952" y="3645024"/>
          <a:ext cx="5292080" cy="3236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98066"/>
              </p:ext>
            </p:extLst>
          </p:nvPr>
        </p:nvGraphicFramePr>
        <p:xfrm>
          <a:off x="14682" y="3645024"/>
          <a:ext cx="5709445" cy="318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992911"/>
              </p:ext>
            </p:extLst>
          </p:nvPr>
        </p:nvGraphicFramePr>
        <p:xfrm>
          <a:off x="3059832" y="1412776"/>
          <a:ext cx="3456384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1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∆rbp35 </a:t>
            </a:r>
            <a:r>
              <a:rPr lang="en-US" sz="3600" dirty="0" smtClean="0"/>
              <a:t>produces more reads from </a:t>
            </a:r>
            <a:r>
              <a:rPr lang="en-US" sz="3600" dirty="0" err="1" smtClean="0"/>
              <a:t>cDNA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434464"/>
              </p:ext>
            </p:extLst>
          </p:nvPr>
        </p:nvGraphicFramePr>
        <p:xfrm>
          <a:off x="2267744" y="1124744"/>
          <a:ext cx="4500273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119137"/>
              </p:ext>
            </p:extLst>
          </p:nvPr>
        </p:nvGraphicFramePr>
        <p:xfrm>
          <a:off x="4427984" y="3149985"/>
          <a:ext cx="5688632" cy="398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00732"/>
              </p:ext>
            </p:extLst>
          </p:nvPr>
        </p:nvGraphicFramePr>
        <p:xfrm>
          <a:off x="-2628800" y="3140968"/>
          <a:ext cx="9361040" cy="400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2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Transposable elements represent most of the expression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581643"/>
              </p:ext>
            </p:extLst>
          </p:nvPr>
        </p:nvGraphicFramePr>
        <p:xfrm>
          <a:off x="-1908720" y="1484784"/>
          <a:ext cx="8208912" cy="5373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002216"/>
              </p:ext>
            </p:extLst>
          </p:nvPr>
        </p:nvGraphicFramePr>
        <p:xfrm>
          <a:off x="2843808" y="1556792"/>
          <a:ext cx="8040893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2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approaches to identify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118" y="143015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 clusters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468314"/>
            <a:ext cx="234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Transcriptome clusters </a:t>
            </a:r>
          </a:p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81962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read analysis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22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89" y="2287284"/>
            <a:ext cx="17929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V="1">
            <a:off x="5653847" y="2886476"/>
            <a:ext cx="362282" cy="522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06917" y="3481263"/>
            <a:ext cx="122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 found!</a:t>
            </a:r>
            <a:endParaRPr lang="en-US" sz="1400" dirty="0"/>
          </a:p>
        </p:txBody>
      </p:sp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71472" y="203413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cluster loci </a:t>
            </a:r>
            <a:r>
              <a:rPr lang="en-US" dirty="0"/>
              <a:t>(3572) </a:t>
            </a:r>
            <a:r>
              <a:rPr lang="en-US" dirty="0" smtClean="0"/>
              <a:t>come from protein transcripts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203428"/>
              </p:ext>
            </p:extLst>
          </p:nvPr>
        </p:nvGraphicFramePr>
        <p:xfrm>
          <a:off x="395536" y="1700807"/>
          <a:ext cx="8352928" cy="5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19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clusters are down regulated, and many transposable elements related clusters are up regulated 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749896"/>
              </p:ext>
            </p:extLst>
          </p:nvPr>
        </p:nvGraphicFramePr>
        <p:xfrm>
          <a:off x="-1620688" y="2192829"/>
          <a:ext cx="7776864" cy="4666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765045"/>
              </p:ext>
            </p:extLst>
          </p:nvPr>
        </p:nvGraphicFramePr>
        <p:xfrm>
          <a:off x="3419872" y="2264837"/>
          <a:ext cx="7632848" cy="4579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4896" y="6488668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6256" y="6496924"/>
            <a:ext cx="92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30</a:t>
            </a:r>
          </a:p>
        </p:txBody>
      </p:sp>
    </p:spTree>
    <p:extLst>
      <p:ext uri="{BB962C8B-B14F-4D97-AF65-F5344CB8AC3E}">
        <p14:creationId xmlns:p14="http://schemas.microsoft.com/office/powerpoint/2010/main" val="15917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∆exp5, </a:t>
            </a:r>
            <a:r>
              <a:rPr lang="en-US" sz="3200" dirty="0" err="1" smtClean="0"/>
              <a:t>tRNA-lys</a:t>
            </a:r>
            <a:r>
              <a:rPr lang="en-US" sz="3200" dirty="0" smtClean="0"/>
              <a:t> is </a:t>
            </a:r>
            <a:r>
              <a:rPr lang="en-US" sz="3200" dirty="0" err="1" smtClean="0"/>
              <a:t>downregulated</a:t>
            </a:r>
            <a:r>
              <a:rPr lang="en-US" sz="3200" dirty="0" smtClean="0"/>
              <a:t>, retro5 clusters are </a:t>
            </a:r>
            <a:r>
              <a:rPr lang="en-US" sz="3200" dirty="0" err="1" smtClean="0"/>
              <a:t>upregulated</a:t>
            </a:r>
            <a:r>
              <a:rPr lang="en-US" sz="3200" dirty="0" smtClean="0"/>
              <a:t>, and several protein-coding related clusters: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06965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ncRNA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tRNA-lys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03845"/>
              </p:ext>
            </p:extLst>
          </p:nvPr>
        </p:nvGraphicFramePr>
        <p:xfrm>
          <a:off x="2843808" y="1700809"/>
          <a:ext cx="6120680" cy="5099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  <a:tr h="34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MGG_00246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NADP-dependent alcohol dehydrogenase 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703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MGG_12760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Anthranilate</a:t>
                      </a:r>
                      <a:r>
                        <a:rPr lang="en-US" sz="1200" u="none" strike="noStrike" dirty="0">
                          <a:effectLst/>
                        </a:rPr>
                        <a:t> synthase component I; </a:t>
                      </a:r>
                      <a:r>
                        <a:rPr lang="en-US" sz="1200" u="none" strike="noStrike" dirty="0" err="1">
                          <a:effectLst/>
                        </a:rPr>
                        <a:t>Anthranilate</a:t>
                      </a:r>
                      <a:r>
                        <a:rPr lang="en-US" sz="1200" u="none" strike="noStrike" dirty="0">
                          <a:effectLst/>
                        </a:rPr>
                        <a:t> synthase component I, variant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MGG_10911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Cupin domain-containing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459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MGG_06868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Acetolactate synthase catalytic subunit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8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MGG_02980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DNA-(</a:t>
                      </a:r>
                      <a:r>
                        <a:rPr lang="en-US" sz="1200" u="none" strike="noStrike" dirty="0" err="1">
                          <a:effectLst/>
                        </a:rPr>
                        <a:t>Apurinic</a:t>
                      </a:r>
                      <a:r>
                        <a:rPr lang="en-US" sz="1200" u="none" strike="noStrike" dirty="0">
                          <a:effectLst/>
                        </a:rPr>
                        <a:t> or </a:t>
                      </a:r>
                      <a:r>
                        <a:rPr lang="en-US" sz="1200" u="none" strike="noStrike" dirty="0" err="1">
                          <a:effectLst/>
                        </a:rPr>
                        <a:t>apyrimidinic</a:t>
                      </a:r>
                      <a:r>
                        <a:rPr lang="en-US" sz="1200" u="none" strike="noStrike" dirty="0">
                          <a:effectLst/>
                        </a:rPr>
                        <a:t> site) </a:t>
                      </a:r>
                      <a:r>
                        <a:rPr lang="en-US" sz="1200" u="none" strike="noStrike" dirty="0" err="1">
                          <a:effectLst/>
                        </a:rPr>
                        <a:t>lyase</a:t>
                      </a:r>
                      <a:r>
                        <a:rPr lang="en-US" sz="1200" u="none" strike="noStrike" dirty="0">
                          <a:effectLst/>
                        </a:rPr>
                        <a:t> 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MGG_10912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Mycocerosic acid synthase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85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MGG_01704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Vacuolar protein-sorting-associated protein 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Cholesterol oxidase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MGG_10315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Hydrophobin</a:t>
                      </a:r>
                      <a:r>
                        <a:rPr lang="en-US" sz="1200" u="none" strike="noStrike" dirty="0">
                          <a:effectLst/>
                        </a:rPr>
                        <a:t>-like protein MPG1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MGG_01655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Copper radical oxidase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MGG_15185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Agglutinin isolectin 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MGG_05160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Hydrolase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32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MGG_08641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Pre-mRNA-splicing factor CWC2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MGG_02439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Oxidoreductase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9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MGG_14897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Polyketide</a:t>
                      </a:r>
                      <a:r>
                        <a:rPr lang="en-US" sz="1200" u="none" strike="noStrike" dirty="0">
                          <a:effectLst/>
                        </a:rPr>
                        <a:t> synthase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1747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MGG_07779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Quinate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permease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/>
                </a:tc>
              </a:tr>
              <a:tr h="2580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MGG_03670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Subtilisin</a:t>
                      </a:r>
                      <a:r>
                        <a:rPr lang="en-US" sz="1200" u="none" strike="noStrike" dirty="0">
                          <a:effectLst/>
                        </a:rPr>
                        <a:t>-like proteinase Spm1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75" marR="3675" marT="3675" marB="0" anchor="b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∆exp5, </a:t>
            </a:r>
            <a:r>
              <a:rPr lang="en-US" sz="3200" dirty="0" smtClean="0"/>
              <a:t>retro5 </a:t>
            </a:r>
            <a:r>
              <a:rPr lang="en-US" sz="3200" dirty="0"/>
              <a:t>clusters are </a:t>
            </a:r>
            <a:r>
              <a:rPr lang="en-US" sz="3200" dirty="0" err="1"/>
              <a:t>upregulated</a:t>
            </a:r>
            <a:r>
              <a:rPr lang="en-US" sz="3200" dirty="0"/>
              <a:t>, and several protein-coding related clusters: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45073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 retro5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36023"/>
              </p:ext>
            </p:extLst>
          </p:nvPr>
        </p:nvGraphicFramePr>
        <p:xfrm>
          <a:off x="2843808" y="1700809"/>
          <a:ext cx="6120680" cy="32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76564"/>
              </p:ext>
            </p:extLst>
          </p:nvPr>
        </p:nvGraphicFramePr>
        <p:xfrm>
          <a:off x="2843808" y="2060847"/>
          <a:ext cx="6120680" cy="4176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0340"/>
                <a:gridCol w="3060340"/>
              </a:tblGrid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MGG_08059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MGG_07571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LysM domain-containing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MGG_11176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MGG_08022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MGG_18082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MGG_17196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  <a:tr h="522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MGG_01516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2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clusters are </a:t>
            </a:r>
            <a:r>
              <a:rPr lang="en-US" sz="2800" dirty="0" smtClean="0">
                <a:solidFill>
                  <a:prstClr val="black"/>
                </a:solidFill>
              </a:rPr>
              <a:t>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</a:t>
            </a:r>
            <a:r>
              <a:rPr lang="en-US" sz="2800" dirty="0">
                <a:solidFill>
                  <a:prstClr val="black"/>
                </a:solidFill>
              </a:rPr>
              <a:t>clusters are 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401939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21757"/>
              </p:ext>
            </p:extLst>
          </p:nvPr>
        </p:nvGraphicFramePr>
        <p:xfrm>
          <a:off x="2843808" y="1484784"/>
          <a:ext cx="8040893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4896" y="648866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200" y="648866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407</a:t>
            </a:r>
          </a:p>
        </p:txBody>
      </p:sp>
    </p:spTree>
    <p:extLst>
      <p:ext uri="{BB962C8B-B14F-4D97-AF65-F5344CB8AC3E}">
        <p14:creationId xmlns:p14="http://schemas.microsoft.com/office/powerpoint/2010/main" val="12002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In ∆rbp35, a lot of transposable elements </a:t>
            </a:r>
            <a:r>
              <a:rPr lang="en-US" sz="3200" dirty="0" smtClean="0">
                <a:solidFill>
                  <a:prstClr val="black"/>
                </a:solidFill>
              </a:rPr>
              <a:t>(mainly MAGGY and INAGO 1/2) related </a:t>
            </a:r>
            <a:r>
              <a:rPr lang="en-US" sz="3200" dirty="0">
                <a:solidFill>
                  <a:prstClr val="black"/>
                </a:solidFill>
              </a:rPr>
              <a:t>clusters are down regulated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61098"/>
              </p:ext>
            </p:extLst>
          </p:nvPr>
        </p:nvGraphicFramePr>
        <p:xfrm>
          <a:off x="323528" y="1700808"/>
          <a:ext cx="1944216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5850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116 MAGGY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 INAGO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31 INAGO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</a:t>
                      </a:r>
                      <a:r>
                        <a:rPr lang="en-US" sz="1400" dirty="0" err="1" smtClean="0"/>
                        <a:t>Pyret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POT2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MGRL-3</a:t>
                      </a:r>
                      <a:endParaRPr lang="en-US" sz="14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39333"/>
              </p:ext>
            </p:extLst>
          </p:nvPr>
        </p:nvGraphicFramePr>
        <p:xfrm>
          <a:off x="2843808" y="1556792"/>
          <a:ext cx="6120680" cy="321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923"/>
                <a:gridCol w="4190757"/>
              </a:tblGrid>
              <a:tr h="3216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14653"/>
              </p:ext>
            </p:extLst>
          </p:nvPr>
        </p:nvGraphicFramePr>
        <p:xfrm>
          <a:off x="2843808" y="1844824"/>
          <a:ext cx="6048672" cy="4867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/>
                <a:gridCol w="3096345"/>
                <a:gridCol w="576064"/>
                <a:gridCol w="864095"/>
              </a:tblGrid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MGG_17324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Putative uncharacterized protein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MGG_16535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PHI:871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MGG_04538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PHI:786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Peroxisomal copper amine oxidase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AGC/PKA protein kinase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MGG_12865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Putative uncharacterized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PHI:2131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MGG_05078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Potassium/sodium efflux P-type ATPase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PHI:2098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MGG_03580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Cysteine protease ATG4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ATG4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PHI:2072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>
                    <a:solidFill>
                      <a:schemeClr val="accent6"/>
                    </a:solidFill>
                  </a:tcPr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MGG_00611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2OG-Fe(II) oxygenase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354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MGG_12839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Actin cytoskeleton-regulatory complex protein PAN1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MGG_15020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Amino acid permease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5147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MGG_12760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Anthranilate synthase component I; Anthranilate synthase component I, variant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ATP-dependent bile acid permease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235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ATP-dependent RNA helicase DBP10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DBP10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Calpain-7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MGG_06327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Candidapepsin-3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MGG_04407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Cation efflux family protein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MGG_08072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Cholesterol oxidase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281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MGG_09930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Chromodomain-helicase-DNA-binding protein 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78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MGG_07098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Condensin subunit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MGG_06470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DNA repair helicase RAD25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  <a:tr h="1888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MGG_02804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DNA repair protein rad16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788" marR="2788" marT="278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Adriana’s Mo-3 is down-regulated in </a:t>
            </a:r>
            <a:r>
              <a:rPr lang="en-US" i="1" dirty="0">
                <a:solidFill>
                  <a:prstClr val="black"/>
                </a:solidFill>
              </a:rPr>
              <a:t>∆</a:t>
            </a:r>
            <a:r>
              <a:rPr lang="en-US" i="1" dirty="0" smtClean="0">
                <a:solidFill>
                  <a:prstClr val="black"/>
                </a:solidFill>
              </a:rPr>
              <a:t>rbp35</a:t>
            </a:r>
            <a:r>
              <a:rPr lang="en-US" dirty="0" smtClean="0">
                <a:solidFill>
                  <a:prstClr val="black"/>
                </a:solidFill>
              </a:rPr>
              <a:t>, but not in </a:t>
            </a:r>
            <a:r>
              <a:rPr lang="en-US" i="1" dirty="0" smtClean="0">
                <a:solidFill>
                  <a:prstClr val="black"/>
                </a:solidFill>
              </a:rPr>
              <a:t>∆exp5 </a:t>
            </a:r>
            <a:r>
              <a:rPr lang="en-US" dirty="0" smtClean="0">
                <a:solidFill>
                  <a:prstClr val="black"/>
                </a:solidFill>
              </a:rPr>
              <a:t>;)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23 Grupo"/>
          <p:cNvGrpSpPr/>
          <p:nvPr/>
        </p:nvGrpSpPr>
        <p:grpSpPr>
          <a:xfrm>
            <a:off x="2681389" y="1556792"/>
            <a:ext cx="3998496" cy="2829217"/>
            <a:chOff x="2877760" y="3696127"/>
            <a:chExt cx="3494440" cy="2541185"/>
          </a:xfrm>
        </p:grpSpPr>
        <p:grpSp>
          <p:nvGrpSpPr>
            <p:cNvPr id="5" name="22 Grupo"/>
            <p:cNvGrpSpPr/>
            <p:nvPr/>
          </p:nvGrpSpPr>
          <p:grpSpPr>
            <a:xfrm>
              <a:off x="2877760" y="3925691"/>
              <a:ext cx="3494440" cy="2311621"/>
              <a:chOff x="2517720" y="3781675"/>
              <a:chExt cx="3494440" cy="2311621"/>
            </a:xfrm>
          </p:grpSpPr>
          <p:sp>
            <p:nvSpPr>
              <p:cNvPr id="12" name="17 CuadroTexto"/>
              <p:cNvSpPr txBox="1"/>
              <p:nvPr/>
            </p:nvSpPr>
            <p:spPr>
              <a:xfrm>
                <a:off x="2555776" y="4437112"/>
                <a:ext cx="3600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 smtClean="0"/>
                  <a:t>90</a:t>
                </a:r>
                <a:endParaRPr lang="es-ES" sz="900" dirty="0"/>
              </a:p>
            </p:txBody>
          </p:sp>
          <p:grpSp>
            <p:nvGrpSpPr>
              <p:cNvPr id="13" name="21 Grupo"/>
              <p:cNvGrpSpPr/>
              <p:nvPr/>
            </p:nvGrpSpPr>
            <p:grpSpPr>
              <a:xfrm>
                <a:off x="2517720" y="3781675"/>
                <a:ext cx="3494440" cy="2311621"/>
                <a:chOff x="2195736" y="3781675"/>
                <a:chExt cx="3494440" cy="2311621"/>
              </a:xfrm>
            </p:grpSpPr>
            <p:pic>
              <p:nvPicPr>
                <p:cNvPr id="14" name="4 Imagen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280"/>
                <a:stretch/>
              </p:blipFill>
              <p:spPr>
                <a:xfrm>
                  <a:off x="2699792" y="3781675"/>
                  <a:ext cx="2990384" cy="2311621"/>
                </a:xfrm>
                <a:prstGeom prst="rect">
                  <a:avLst/>
                </a:prstGeom>
              </p:spPr>
            </p:pic>
            <p:grpSp>
              <p:nvGrpSpPr>
                <p:cNvPr id="15" name="13 Grupo"/>
                <p:cNvGrpSpPr/>
                <p:nvPr/>
              </p:nvGrpSpPr>
              <p:grpSpPr>
                <a:xfrm>
                  <a:off x="2555776" y="4348194"/>
                  <a:ext cx="144016" cy="881006"/>
                  <a:chOff x="3635896" y="2980042"/>
                  <a:chExt cx="144016" cy="881006"/>
                </a:xfrm>
              </p:grpSpPr>
              <p:cxnSp>
                <p:nvCxnSpPr>
                  <p:cNvPr id="22" name="6 Conector recto"/>
                  <p:cNvCxnSpPr/>
                  <p:nvPr/>
                </p:nvCxnSpPr>
                <p:spPr>
                  <a:xfrm>
                    <a:off x="3635896" y="3140968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7 Conector recto"/>
                  <p:cNvCxnSpPr/>
                  <p:nvPr/>
                </p:nvCxnSpPr>
                <p:spPr>
                  <a:xfrm>
                    <a:off x="3635896" y="3068960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8 Conector recto"/>
                  <p:cNvCxnSpPr/>
                  <p:nvPr/>
                </p:nvCxnSpPr>
                <p:spPr>
                  <a:xfrm>
                    <a:off x="3635896" y="2980042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9 Conector recto"/>
                  <p:cNvCxnSpPr/>
                  <p:nvPr/>
                </p:nvCxnSpPr>
                <p:spPr>
                  <a:xfrm>
                    <a:off x="3635896" y="3212976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10 Conector recto"/>
                  <p:cNvCxnSpPr/>
                  <p:nvPr/>
                </p:nvCxnSpPr>
                <p:spPr>
                  <a:xfrm>
                    <a:off x="3635896" y="3308308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11 Conector recto"/>
                  <p:cNvCxnSpPr/>
                  <p:nvPr/>
                </p:nvCxnSpPr>
                <p:spPr>
                  <a:xfrm>
                    <a:off x="3635896" y="3645024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12 Conector recto"/>
                  <p:cNvCxnSpPr/>
                  <p:nvPr/>
                </p:nvCxnSpPr>
                <p:spPr>
                  <a:xfrm>
                    <a:off x="3635896" y="3861048"/>
                    <a:ext cx="14401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14 CuadroTexto"/>
                <p:cNvSpPr txBox="1"/>
                <p:nvPr/>
              </p:nvSpPr>
              <p:spPr>
                <a:xfrm>
                  <a:off x="2195736" y="4206280"/>
                  <a:ext cx="35779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 smtClean="0"/>
                    <a:t>200</a:t>
                  </a:r>
                  <a:endParaRPr lang="es-ES" sz="900" dirty="0"/>
                </a:p>
              </p:txBody>
            </p:sp>
            <p:sp>
              <p:nvSpPr>
                <p:cNvPr id="17" name="15 CuadroTexto"/>
                <p:cNvSpPr txBox="1"/>
                <p:nvPr/>
              </p:nvSpPr>
              <p:spPr>
                <a:xfrm>
                  <a:off x="2195736" y="4293096"/>
                  <a:ext cx="4320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 smtClean="0"/>
                    <a:t>150</a:t>
                  </a:r>
                  <a:endParaRPr lang="es-ES" sz="900" dirty="0"/>
                </a:p>
              </p:txBody>
            </p:sp>
            <p:sp>
              <p:nvSpPr>
                <p:cNvPr id="18" name="16 CuadroTexto"/>
                <p:cNvSpPr txBox="1"/>
                <p:nvPr/>
              </p:nvSpPr>
              <p:spPr>
                <a:xfrm>
                  <a:off x="2195736" y="4365104"/>
                  <a:ext cx="4320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 smtClean="0"/>
                    <a:t>100</a:t>
                  </a:r>
                  <a:endParaRPr lang="es-ES" sz="900" dirty="0"/>
                </a:p>
              </p:txBody>
            </p:sp>
            <p:sp>
              <p:nvSpPr>
                <p:cNvPr id="19" name="18 CuadroTexto"/>
                <p:cNvSpPr txBox="1"/>
                <p:nvPr/>
              </p:nvSpPr>
              <p:spPr>
                <a:xfrm>
                  <a:off x="2267744" y="4566320"/>
                  <a:ext cx="3600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 smtClean="0"/>
                    <a:t>75</a:t>
                  </a:r>
                  <a:endParaRPr lang="es-ES" sz="900" dirty="0"/>
                </a:p>
              </p:txBody>
            </p:sp>
            <p:sp>
              <p:nvSpPr>
                <p:cNvPr id="20" name="19 CuadroTexto"/>
                <p:cNvSpPr txBox="1"/>
                <p:nvPr/>
              </p:nvSpPr>
              <p:spPr>
                <a:xfrm>
                  <a:off x="2267744" y="4869160"/>
                  <a:ext cx="3600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/>
                    <a:t>4</a:t>
                  </a:r>
                  <a:r>
                    <a:rPr lang="es-ES" sz="900" dirty="0" smtClean="0"/>
                    <a:t>5</a:t>
                  </a:r>
                  <a:endParaRPr lang="es-ES" sz="900" dirty="0"/>
                </a:p>
              </p:txBody>
            </p:sp>
            <p:sp>
              <p:nvSpPr>
                <p:cNvPr id="21" name="20 CuadroTexto"/>
                <p:cNvSpPr txBox="1"/>
                <p:nvPr/>
              </p:nvSpPr>
              <p:spPr>
                <a:xfrm>
                  <a:off x="2267744" y="5085184"/>
                  <a:ext cx="3600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 smtClean="0"/>
                    <a:t>27</a:t>
                  </a:r>
                  <a:endParaRPr lang="es-ES" sz="900" dirty="0"/>
                </a:p>
              </p:txBody>
            </p:sp>
          </p:grpSp>
        </p:grpSp>
        <p:sp>
          <p:nvSpPr>
            <p:cNvPr id="6" name="24 CuadroTexto"/>
            <p:cNvSpPr txBox="1"/>
            <p:nvPr/>
          </p:nvSpPr>
          <p:spPr>
            <a:xfrm>
              <a:off x="4067944" y="3696127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∆ T</a:t>
              </a:r>
              <a:endParaRPr lang="es-ES" sz="1000" dirty="0"/>
            </a:p>
          </p:txBody>
        </p:sp>
        <p:sp>
          <p:nvSpPr>
            <p:cNvPr id="7" name="25 CuadroTexto"/>
            <p:cNvSpPr txBox="1"/>
            <p:nvPr/>
          </p:nvSpPr>
          <p:spPr>
            <a:xfrm>
              <a:off x="4593486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∆ </a:t>
              </a:r>
              <a:r>
                <a:rPr lang="es-ES" sz="1000" dirty="0"/>
                <a:t>N</a:t>
              </a:r>
            </a:p>
          </p:txBody>
        </p:sp>
        <p:sp>
          <p:nvSpPr>
            <p:cNvPr id="8" name="26 CuadroTexto"/>
            <p:cNvSpPr txBox="1"/>
            <p:nvPr/>
          </p:nvSpPr>
          <p:spPr>
            <a:xfrm>
              <a:off x="5025534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∆ C</a:t>
              </a:r>
              <a:endParaRPr lang="es-ES" sz="1000" dirty="0"/>
            </a:p>
          </p:txBody>
        </p:sp>
        <p:sp>
          <p:nvSpPr>
            <p:cNvPr id="9" name="27 CuadroTexto"/>
            <p:cNvSpPr txBox="1"/>
            <p:nvPr/>
          </p:nvSpPr>
          <p:spPr>
            <a:xfrm>
              <a:off x="4305454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WT T</a:t>
              </a:r>
              <a:endParaRPr lang="es-ES" sz="1000" dirty="0"/>
            </a:p>
          </p:txBody>
        </p:sp>
        <p:sp>
          <p:nvSpPr>
            <p:cNvPr id="10" name="28 CuadroTexto"/>
            <p:cNvSpPr txBox="1"/>
            <p:nvPr/>
          </p:nvSpPr>
          <p:spPr>
            <a:xfrm>
              <a:off x="4788024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WT N</a:t>
              </a:r>
              <a:endParaRPr lang="es-ES" sz="1000" dirty="0"/>
            </a:p>
          </p:txBody>
        </p:sp>
        <p:sp>
          <p:nvSpPr>
            <p:cNvPr id="11" name="29 CuadroTexto"/>
            <p:cNvSpPr txBox="1"/>
            <p:nvPr/>
          </p:nvSpPr>
          <p:spPr>
            <a:xfrm>
              <a:off x="5292080" y="3717032"/>
              <a:ext cx="338554" cy="45295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ES" sz="1000" dirty="0" smtClean="0"/>
                <a:t>WT C</a:t>
              </a:r>
              <a:endParaRPr lang="es-ES" sz="10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3633381" cy="35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70" y="5157192"/>
            <a:ext cx="3827076" cy="34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51520" y="5157192"/>
            <a:ext cx="576064" cy="34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88424" y="5135456"/>
            <a:ext cx="576064" cy="34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LTR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7779" y="5517232"/>
            <a:ext cx="89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Viral capsid</a:t>
            </a:r>
          </a:p>
          <a:p>
            <a:pPr algn="ctr"/>
            <a:r>
              <a:rPr lang="en-US" sz="1200" dirty="0" smtClean="0"/>
              <a:t>domain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665391" y="5559623"/>
            <a:ext cx="547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Zinc</a:t>
            </a:r>
          </a:p>
          <a:p>
            <a:pPr algn="ctr"/>
            <a:r>
              <a:rPr lang="en-US" sz="1200" smtClean="0"/>
              <a:t>finger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337039" y="5517232"/>
            <a:ext cx="78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Retroviral</a:t>
            </a:r>
          </a:p>
          <a:p>
            <a:pPr algn="ctr"/>
            <a:r>
              <a:rPr lang="en-US" sz="1200" dirty="0" err="1" smtClean="0"/>
              <a:t>Aspartyl</a:t>
            </a:r>
            <a:endParaRPr lang="en-US" sz="1200" dirty="0" smtClean="0"/>
          </a:p>
          <a:p>
            <a:pPr algn="ctr"/>
            <a:r>
              <a:rPr lang="en-US" sz="1200" dirty="0" smtClean="0"/>
              <a:t>protease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161991" y="5517232"/>
            <a:ext cx="100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Reverse </a:t>
            </a:r>
          </a:p>
          <a:p>
            <a:pPr algn="ctr"/>
            <a:r>
              <a:rPr lang="en-US" sz="1200" dirty="0" smtClean="0"/>
              <a:t>Transcriptase</a:t>
            </a:r>
          </a:p>
          <a:p>
            <a:pPr algn="ctr"/>
            <a:r>
              <a:rPr lang="en-US" sz="1200" dirty="0" smtClean="0"/>
              <a:t>domain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40739" y="5517232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Ribonuclease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H-like</a:t>
            </a:r>
          </a:p>
          <a:p>
            <a:pPr algn="ctr"/>
            <a:r>
              <a:rPr lang="en-US" sz="1200" dirty="0" smtClean="0"/>
              <a:t>domain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899286" y="5517232"/>
            <a:ext cx="719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Chromo </a:t>
            </a:r>
          </a:p>
          <a:p>
            <a:pPr algn="ctr"/>
            <a:r>
              <a:rPr lang="en-US" sz="1200" dirty="0" smtClean="0"/>
              <a:t>domain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403648" y="5333709"/>
            <a:ext cx="432048" cy="82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Arrow 37"/>
          <p:cNvSpPr/>
          <p:nvPr/>
        </p:nvSpPr>
        <p:spPr>
          <a:xfrm>
            <a:off x="1043608" y="4869160"/>
            <a:ext cx="360040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665391" y="6381328"/>
            <a:ext cx="304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MAGGY RETRONTRASPONSON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 ∆rbp35, many </a:t>
            </a:r>
            <a:r>
              <a:rPr lang="en-US" dirty="0" err="1" smtClean="0">
                <a:solidFill>
                  <a:prstClr val="black"/>
                </a:solidFill>
              </a:rPr>
              <a:t>ncRNA</a:t>
            </a:r>
            <a:r>
              <a:rPr lang="en-US" dirty="0" smtClean="0">
                <a:solidFill>
                  <a:prstClr val="black"/>
                </a:solidFill>
              </a:rPr>
              <a:t> related clusters are up regulated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40135"/>
              </p:ext>
            </p:extLst>
          </p:nvPr>
        </p:nvGraphicFramePr>
        <p:xfrm>
          <a:off x="-642" y="1693119"/>
          <a:ext cx="1728192" cy="516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50144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ncRNA</a:t>
                      </a:r>
                      <a:endParaRPr lang="en-US" sz="1200" dirty="0"/>
                    </a:p>
                  </a:txBody>
                  <a:tcPr/>
                </a:tc>
              </a:tr>
              <a:tr h="446711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tRNA-Ala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tRNA-Arg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tRNA-Asn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-Asp</a:t>
                      </a:r>
                    </a:p>
                    <a:p>
                      <a:r>
                        <a:rPr lang="en-US" sz="1200" dirty="0" err="1" smtClean="0"/>
                        <a:t>tRNA-Cys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tRNA-Gln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tRNA-Gly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-His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-Ile</a:t>
                      </a:r>
                    </a:p>
                    <a:p>
                      <a:r>
                        <a:rPr lang="en-US" sz="1200" dirty="0" err="1" smtClean="0"/>
                        <a:t>tRNA-Leu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-Lys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-Met</a:t>
                      </a:r>
                    </a:p>
                    <a:p>
                      <a:r>
                        <a:rPr lang="en-US" sz="1200" dirty="0" err="1" smtClean="0"/>
                        <a:t>tRNA-Phe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-Pro</a:t>
                      </a:r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-Pseudo</a:t>
                      </a:r>
                    </a:p>
                    <a:p>
                      <a:r>
                        <a:rPr lang="en-US" sz="1200" dirty="0" err="1" smtClean="0"/>
                        <a:t>tRNA-Ser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tRNA-Thr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tRNA-Trp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tRNA-Undet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tRNA</a:t>
                      </a:r>
                      <a:r>
                        <a:rPr lang="en-US" sz="1200" dirty="0" smtClean="0"/>
                        <a:t>-Val</a:t>
                      </a:r>
                    </a:p>
                    <a:p>
                      <a:r>
                        <a:rPr lang="en-US" sz="1200" dirty="0" smtClean="0"/>
                        <a:t>U6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A. </a:t>
                      </a:r>
                      <a:r>
                        <a:rPr lang="en-US" sz="1200" dirty="0" err="1" smtClean="0"/>
                        <a:t>fumigatus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snoRNA</a:t>
                      </a:r>
                      <a:r>
                        <a:rPr lang="en-US" sz="1200" dirty="0" smtClean="0"/>
                        <a:t> Afu_300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/>
                        <a:t>A. </a:t>
                      </a:r>
                      <a:r>
                        <a:rPr lang="en-US" sz="1200" dirty="0" err="1" smtClean="0"/>
                        <a:t>fumigatus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snoRNA</a:t>
                      </a:r>
                      <a:r>
                        <a:rPr lang="en-US" sz="1200" dirty="0" smtClean="0"/>
                        <a:t> Afu_335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61258"/>
              </p:ext>
            </p:extLst>
          </p:nvPr>
        </p:nvGraphicFramePr>
        <p:xfrm>
          <a:off x="2987824" y="1700809"/>
          <a:ext cx="5976664" cy="5040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4514"/>
                <a:gridCol w="4092150"/>
              </a:tblGrid>
              <a:tr h="2904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coding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5" marR="3675" marT="3675" marB="0" anchor="b">
                    <a:solidFill>
                      <a:schemeClr val="accent1"/>
                    </a:solidFill>
                  </a:tcPr>
                </a:tc>
              </a:tr>
              <a:tr h="312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MGG_04582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635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MGG_02961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Anucleate primary sterigmata protein A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MGG_11454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Vacuolar calcium ion transporter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23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MGG_02074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Potassium/sodium efflux P-type ATPase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4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MGG_00454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MGG_00865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1,3-beta-glucan synthase component FKS1 </a:t>
                      </a:r>
                    </a:p>
                  </a:txBody>
                  <a:tcPr marL="9525" marR="9525" marT="9525" marB="0" anchor="b"/>
                </a:tc>
              </a:tr>
              <a:tr h="347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MGG_03372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S20 </a:t>
                      </a:r>
                    </a:p>
                  </a:txBody>
                  <a:tcPr marL="9525" marR="9525" marT="9525" marB="0" anchor="b"/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S25 </a:t>
                      </a:r>
                    </a:p>
                  </a:txBody>
                  <a:tcPr marL="9525" marR="9525" marT="9525" marB="0" anchor="b"/>
                </a:tc>
              </a:tr>
              <a:tr h="233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S30 </a:t>
                      </a:r>
                    </a:p>
                  </a:txBody>
                  <a:tcPr marL="9525" marR="9525" marT="9525" marB="0" anchor="b"/>
                </a:tc>
              </a:tr>
              <a:tr h="17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MGG_02747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S4-A </a:t>
                      </a:r>
                    </a:p>
                  </a:txBody>
                  <a:tcPr marL="9525" marR="9525" marT="9525" marB="0" anchor="b"/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MGG_06658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40S ribosomal protein S5 </a:t>
                      </a:r>
                    </a:p>
                  </a:txBody>
                  <a:tcPr marL="9525" marR="9525" marT="9525" marB="0" anchor="b"/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MGG_06712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5-methyltetrahydropteroyltriglutamate-homocysteine S-methyltransferase </a:t>
                      </a:r>
                    </a:p>
                  </a:txBody>
                  <a:tcPr marL="9525" marR="9525" marT="9525" marB="0" anchor="b"/>
                </a:tc>
              </a:tr>
              <a:tr h="29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MGG_12403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5'-3' exoribonuclease 1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59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MGG_09194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60S ribosomal protein L17 </a:t>
                      </a:r>
                    </a:p>
                  </a:txBody>
                  <a:tcPr marL="9525" marR="9525" marT="9525" marB="0" anchor="b"/>
                </a:tc>
              </a:tr>
              <a:tr h="17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MGG_04484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60S ribosomal protein L18 </a:t>
                      </a:r>
                    </a:p>
                  </a:txBody>
                  <a:tcPr marL="9525" marR="9525" marT="9525" marB="0" anchor="b"/>
                </a:tc>
              </a:tr>
              <a:tr h="311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MGG_04582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Putative uncharacterized protein 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78716"/>
              </p:ext>
            </p:extLst>
          </p:nvPr>
        </p:nvGraphicFramePr>
        <p:xfrm>
          <a:off x="1763688" y="1700808"/>
          <a:ext cx="1080120" cy="491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</a:tblGrid>
              <a:tr h="8229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Transposable element</a:t>
                      </a:r>
                      <a:endParaRPr lang="en-US" sz="16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MINE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 </a:t>
                      </a:r>
                      <a:r>
                        <a:rPr lang="en-US" sz="1200" dirty="0" err="1" smtClean="0"/>
                        <a:t>Pyret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MGRL-3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MGL</a:t>
                      </a:r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5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2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classes of </a:t>
            </a:r>
            <a:r>
              <a:rPr lang="en-US" dirty="0" err="1" smtClean="0"/>
              <a:t>siRNAs</a:t>
            </a:r>
            <a:r>
              <a:rPr lang="en-US" dirty="0" smtClean="0"/>
              <a:t> were discovered in </a:t>
            </a:r>
            <a:r>
              <a:rPr lang="en-US" dirty="0" err="1" smtClean="0"/>
              <a:t>Mucor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008188"/>
            <a:ext cx="52006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Elipse"/>
          <p:cNvSpPr/>
          <p:nvPr/>
        </p:nvSpPr>
        <p:spPr>
          <a:xfrm>
            <a:off x="971600" y="5445224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Dicer1</a:t>
            </a:r>
            <a:endParaRPr lang="en-US" dirty="0"/>
          </a:p>
        </p:txBody>
      </p:sp>
      <p:sp>
        <p:nvSpPr>
          <p:cNvPr id="5" name="4 Elipse"/>
          <p:cNvSpPr/>
          <p:nvPr/>
        </p:nvSpPr>
        <p:spPr>
          <a:xfrm>
            <a:off x="2843808" y="5445224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Dicer2</a:t>
            </a:r>
            <a:endParaRPr lang="en-US" dirty="0"/>
          </a:p>
        </p:txBody>
      </p:sp>
      <p:sp>
        <p:nvSpPr>
          <p:cNvPr id="6" name="5 Elipse"/>
          <p:cNvSpPr/>
          <p:nvPr/>
        </p:nvSpPr>
        <p:spPr>
          <a:xfrm>
            <a:off x="4716016" y="5412398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RdP1</a:t>
            </a:r>
            <a:endParaRPr lang="en-US" dirty="0"/>
          </a:p>
        </p:txBody>
      </p:sp>
      <p:sp>
        <p:nvSpPr>
          <p:cNvPr id="7" name="6 Elipse"/>
          <p:cNvSpPr/>
          <p:nvPr/>
        </p:nvSpPr>
        <p:spPr>
          <a:xfrm>
            <a:off x="6804248" y="5401513"/>
            <a:ext cx="151216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how </a:t>
            </a:r>
            <a:r>
              <a:rPr lang="en-US" dirty="0" err="1" smtClean="0"/>
              <a:t>siRNAs</a:t>
            </a:r>
            <a:r>
              <a:rPr lang="en-US" dirty="0" smtClean="0"/>
              <a:t> supposedly work…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556792"/>
            <a:ext cx="4581525" cy="521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Elipse"/>
          <p:cNvSpPr/>
          <p:nvPr/>
        </p:nvSpPr>
        <p:spPr>
          <a:xfrm>
            <a:off x="6588224" y="1844824"/>
            <a:ext cx="129614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RdP1/2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647 </a:t>
            </a:r>
            <a:r>
              <a:rPr lang="en-US" sz="3200" dirty="0" err="1" smtClean="0"/>
              <a:t>siRNAs</a:t>
            </a:r>
            <a:r>
              <a:rPr lang="en-US" sz="3200" dirty="0" smtClean="0"/>
              <a:t> from the three strains were identified, mostly from protein-coding genes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259832"/>
              </p:ext>
            </p:extLst>
          </p:nvPr>
        </p:nvGraphicFramePr>
        <p:xfrm>
          <a:off x="467544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397910"/>
              </p:ext>
            </p:extLst>
          </p:nvPr>
        </p:nvGraphicFramePr>
        <p:xfrm>
          <a:off x="179512" y="1628800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5917922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Including 17 PHI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RBP35 itself has a </a:t>
            </a:r>
            <a:r>
              <a:rPr lang="en-US" dirty="0" err="1" smtClean="0"/>
              <a:t>siRNA</a:t>
            </a:r>
            <a:r>
              <a:rPr lang="en-US" dirty="0" smtClean="0"/>
              <a:t> in its 5’UTR, before its “famous” intron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83223" cy="258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 flipV="1">
            <a:off x="3131840" y="170080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7686" y="5018254"/>
            <a:ext cx="8482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Unlike RBP35, most of 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siRNAs</a:t>
            </a:r>
            <a:r>
              <a:rPr lang="en-US" sz="2400" b="1" i="1" dirty="0" smtClean="0">
                <a:solidFill>
                  <a:srgbClr val="FF0000"/>
                </a:solidFill>
              </a:rPr>
              <a:t> identified have a SNP, possibly a 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post transcriptional modification (or some kind of error of mine ;)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They are also very short, 18-20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bp</a:t>
            </a:r>
            <a:r>
              <a:rPr lang="en-US" sz="2400" b="1" i="1" dirty="0" smtClean="0">
                <a:solidFill>
                  <a:srgbClr val="FF0000"/>
                </a:solidFill>
              </a:rPr>
              <a:t>…..:-/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27 and 134 </a:t>
            </a:r>
            <a:r>
              <a:rPr lang="en-US" sz="3200" dirty="0" err="1" smtClean="0"/>
              <a:t>siRNA</a:t>
            </a:r>
            <a:r>
              <a:rPr lang="en-US" sz="3200" dirty="0" smtClean="0"/>
              <a:t> are differentially expressed in </a:t>
            </a:r>
            <a:r>
              <a:rPr lang="en-US" sz="3200" i="1" dirty="0"/>
              <a:t>∆exp5 </a:t>
            </a:r>
            <a:r>
              <a:rPr lang="en-US" sz="3200" dirty="0" smtClean="0"/>
              <a:t>and </a:t>
            </a:r>
            <a:r>
              <a:rPr lang="en-US" sz="3200" i="1" dirty="0" smtClean="0"/>
              <a:t>∆rbp35</a:t>
            </a:r>
            <a:r>
              <a:rPr lang="en-US" sz="3200" dirty="0" smtClean="0"/>
              <a:t>, respectively 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879305"/>
              </p:ext>
            </p:extLst>
          </p:nvPr>
        </p:nvGraphicFramePr>
        <p:xfrm>
          <a:off x="107504" y="1556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732217"/>
              </p:ext>
            </p:extLst>
          </p:nvPr>
        </p:nvGraphicFramePr>
        <p:xfrm>
          <a:off x="4572000" y="16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203010"/>
              </p:ext>
            </p:extLst>
          </p:nvPr>
        </p:nvGraphicFramePr>
        <p:xfrm>
          <a:off x="26902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227975"/>
              </p:ext>
            </p:extLst>
          </p:nvPr>
        </p:nvGraphicFramePr>
        <p:xfrm>
          <a:off x="-32369" y="16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413500"/>
              </p:ext>
            </p:extLst>
          </p:nvPr>
        </p:nvGraphicFramePr>
        <p:xfrm>
          <a:off x="4572000" y="16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673933"/>
              </p:ext>
            </p:extLst>
          </p:nvPr>
        </p:nvGraphicFramePr>
        <p:xfrm>
          <a:off x="28993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44050"/>
              </p:ext>
            </p:extLst>
          </p:nvPr>
        </p:nvGraphicFramePr>
        <p:xfrm>
          <a:off x="4544311" y="41459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0577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∆</a:t>
            </a:r>
            <a:r>
              <a:rPr lang="en-US" dirty="0" smtClean="0"/>
              <a:t>rbp35 produces shorter </a:t>
            </a:r>
            <a:r>
              <a:rPr lang="en-US" dirty="0" err="1" smtClean="0"/>
              <a:t>smallRNA</a:t>
            </a:r>
            <a:endParaRPr lang="en-US" dirty="0"/>
          </a:p>
        </p:txBody>
      </p:sp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630152"/>
              </p:ext>
            </p:extLst>
          </p:nvPr>
        </p:nvGraphicFramePr>
        <p:xfrm>
          <a:off x="827584" y="1700808"/>
          <a:ext cx="7252364" cy="427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2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∆</a:t>
            </a:r>
            <a:r>
              <a:rPr lang="en-US" dirty="0" smtClean="0"/>
              <a:t>rbp35 produces </a:t>
            </a:r>
            <a:r>
              <a:rPr lang="en-US" dirty="0" err="1" smtClean="0"/>
              <a:t>smallRNA</a:t>
            </a:r>
            <a:r>
              <a:rPr lang="en-US" dirty="0" smtClean="0"/>
              <a:t>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</a:t>
            </a:r>
            <a:endParaRPr lang="en-US" dirty="0"/>
          </a:p>
        </p:txBody>
      </p:sp>
      <p:graphicFrame>
        <p:nvGraphicFramePr>
          <p:cNvPr id="5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724009"/>
              </p:ext>
            </p:extLst>
          </p:nvPr>
        </p:nvGraphicFramePr>
        <p:xfrm>
          <a:off x="467544" y="1772816"/>
          <a:ext cx="8208912" cy="484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0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lot of differentially expressed unique reads are of unknown origin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612347"/>
              </p:ext>
            </p:extLst>
          </p:nvPr>
        </p:nvGraphicFramePr>
        <p:xfrm>
          <a:off x="457200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391461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428061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21452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20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Is RBP35 involved in alternative splicing?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330016"/>
              </p:ext>
            </p:extLst>
          </p:nvPr>
        </p:nvGraphicFramePr>
        <p:xfrm>
          <a:off x="1331640" y="1988840"/>
          <a:ext cx="6726493" cy="403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206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Nothing notable about Adriana’s Mo-2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276872"/>
            <a:ext cx="61531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9134" y="4287147"/>
            <a:ext cx="290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Probably, an </a:t>
            </a:r>
            <a:r>
              <a:rPr lang="en-US" i="1" dirty="0" err="1" smtClean="0"/>
              <a:t>intronic</a:t>
            </a:r>
            <a:r>
              <a:rPr lang="en-US" i="1" dirty="0" smtClean="0"/>
              <a:t> </a:t>
            </a:r>
            <a:r>
              <a:rPr lang="en-US" i="1" dirty="0" err="1" smtClean="0"/>
              <a:t>snoRNA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01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Adriana’s Mo-1 is belongs to an unknown, but conserved RNA class. Anyway, they don’t seem to be affected by the two mutants</a:t>
            </a:r>
            <a:endParaRPr lang="en-US" sz="3200" dirty="0"/>
          </a:p>
        </p:txBody>
      </p:sp>
      <p:sp>
        <p:nvSpPr>
          <p:cNvPr id="4" name="Left Arrow 3"/>
          <p:cNvSpPr/>
          <p:nvPr/>
        </p:nvSpPr>
        <p:spPr>
          <a:xfrm>
            <a:off x="179512" y="2166745"/>
            <a:ext cx="4896544" cy="477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Aspartyl-tRNA</a:t>
            </a:r>
            <a:r>
              <a:rPr lang="en-US" dirty="0" smtClean="0"/>
              <a:t> synthase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724128" y="2166745"/>
            <a:ext cx="2304256" cy="477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24128" y="2670801"/>
            <a:ext cx="756084" cy="166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28384" y="220889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AAAAA…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4128" y="2905199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Mo-1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59604" y="1711890"/>
            <a:ext cx="2528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Large </a:t>
            </a:r>
            <a:r>
              <a:rPr lang="en-US" sz="1400" dirty="0" err="1" smtClean="0"/>
              <a:t>polyadenylated</a:t>
            </a:r>
            <a:r>
              <a:rPr lang="en-US" sz="1400" dirty="0" smtClean="0"/>
              <a:t> transcript </a:t>
            </a:r>
          </a:p>
          <a:p>
            <a:pPr algn="ctr"/>
            <a:r>
              <a:rPr lang="en-US" sz="1400" dirty="0" smtClean="0"/>
              <a:t>(precursor?)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115616" y="6309320"/>
            <a:ext cx="6778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Similar structure conserved in all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pezyzozyma</a:t>
            </a:r>
            <a:r>
              <a:rPr lang="en-US" sz="2400" b="1" i="1" dirty="0" smtClean="0">
                <a:solidFill>
                  <a:srgbClr val="FF0000"/>
                </a:solidFill>
              </a:rPr>
              <a:t> clade!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3735" y="3789040"/>
            <a:ext cx="334424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/>
              <a:t>OTHER GENES: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i="1" dirty="0" smtClean="0"/>
              <a:t>Pre-RNA processing </a:t>
            </a:r>
            <a:r>
              <a:rPr lang="en-US" sz="1400" i="1" dirty="0"/>
              <a:t>factor </a:t>
            </a:r>
            <a:r>
              <a:rPr lang="en-US" sz="1400" i="1" dirty="0" smtClean="0"/>
              <a:t>39</a:t>
            </a:r>
          </a:p>
          <a:p>
            <a:pPr algn="ctr"/>
            <a:r>
              <a:rPr lang="en-US" sz="1400" i="1" dirty="0" smtClean="0"/>
              <a:t>GET1</a:t>
            </a:r>
            <a:endParaRPr lang="en-US" sz="1400" i="1" dirty="0"/>
          </a:p>
          <a:p>
            <a:pPr algn="ctr"/>
            <a:r>
              <a:rPr lang="en-US" sz="1400" i="1" dirty="0"/>
              <a:t>Nuclear pore complex protein </a:t>
            </a:r>
            <a:r>
              <a:rPr lang="en-US" sz="1400" i="1" dirty="0" smtClean="0"/>
              <a:t>Nup107</a:t>
            </a:r>
          </a:p>
          <a:p>
            <a:pPr algn="ctr"/>
            <a:r>
              <a:rPr lang="en-US" sz="1400" i="1" dirty="0"/>
              <a:t>Serine </a:t>
            </a:r>
            <a:r>
              <a:rPr lang="en-US" sz="1400" i="1" dirty="0" err="1"/>
              <a:t>hydroxymethyltransferase</a:t>
            </a:r>
            <a:r>
              <a:rPr lang="en-US" sz="1400" i="1" dirty="0"/>
              <a:t> </a:t>
            </a:r>
          </a:p>
          <a:p>
            <a:pPr algn="ctr"/>
            <a:r>
              <a:rPr lang="en-US" sz="1400" i="1" dirty="0" smtClean="0"/>
              <a:t>A subunit </a:t>
            </a:r>
            <a:r>
              <a:rPr lang="en-US" sz="1400" i="1" dirty="0"/>
              <a:t>of the AP-1 complex</a:t>
            </a:r>
          </a:p>
          <a:p>
            <a:pPr algn="ctr"/>
            <a:r>
              <a:rPr lang="en-US" sz="1400" i="1" dirty="0" smtClean="0"/>
              <a:t>A extracellular </a:t>
            </a:r>
            <a:r>
              <a:rPr lang="en-US" sz="1400" i="1" dirty="0"/>
              <a:t>serine-threonine rich protein</a:t>
            </a:r>
          </a:p>
          <a:p>
            <a:pPr algn="ctr"/>
            <a:r>
              <a:rPr lang="en-US" sz="1400" i="1" dirty="0" smtClean="0"/>
              <a:t>….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64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 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out what all those unknown reads are</a:t>
            </a:r>
          </a:p>
          <a:p>
            <a:r>
              <a:rPr lang="en-US" dirty="0" smtClean="0"/>
              <a:t>Classify better </a:t>
            </a:r>
            <a:r>
              <a:rPr lang="en-US" dirty="0" err="1" smtClean="0"/>
              <a:t>siRNAs</a:t>
            </a:r>
            <a:r>
              <a:rPr lang="en-US" dirty="0" smtClean="0"/>
              <a:t> and their genes, is the situation conserved? (</a:t>
            </a:r>
            <a:r>
              <a:rPr lang="en-US" dirty="0" err="1" smtClean="0"/>
              <a:t>mucor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Analyze the </a:t>
            </a:r>
            <a:r>
              <a:rPr lang="en-US" dirty="0" err="1" smtClean="0"/>
              <a:t>transcriptome</a:t>
            </a:r>
            <a:r>
              <a:rPr lang="en-US" dirty="0" smtClean="0"/>
              <a:t> as well</a:t>
            </a:r>
          </a:p>
          <a:p>
            <a:r>
              <a:rPr lang="en-US" dirty="0" smtClean="0"/>
              <a:t>Mix the results with </a:t>
            </a:r>
            <a:r>
              <a:rPr lang="en-US" dirty="0" err="1" smtClean="0"/>
              <a:t>polyadenylation</a:t>
            </a:r>
            <a:r>
              <a:rPr lang="en-US" dirty="0" smtClean="0"/>
              <a:t> study</a:t>
            </a:r>
          </a:p>
          <a:p>
            <a:r>
              <a:rPr lang="en-US" dirty="0" smtClean="0"/>
              <a:t>Reads shortening and 1</a:t>
            </a:r>
            <a:r>
              <a:rPr lang="en-US" baseline="30000" dirty="0" smtClean="0"/>
              <a:t>st</a:t>
            </a:r>
            <a:r>
              <a:rPr lang="en-US" dirty="0" smtClean="0"/>
              <a:t> nucleotide preference in rbp35 is related with anything?</a:t>
            </a:r>
          </a:p>
          <a:p>
            <a:r>
              <a:rPr lang="en-US" dirty="0" smtClean="0"/>
              <a:t>Redo the analysis on GUY11 genome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elucidate a role for EXP5 in </a:t>
            </a:r>
            <a:r>
              <a:rPr lang="en-US" dirty="0" err="1" smtClean="0"/>
              <a:t>M.oryzae</a:t>
            </a:r>
            <a:r>
              <a:rPr lang="en-US" dirty="0" smtClean="0"/>
              <a:t>, and considering its role in </a:t>
            </a:r>
            <a:r>
              <a:rPr lang="en-US" dirty="0" err="1" smtClean="0"/>
              <a:t>smallRNA</a:t>
            </a:r>
            <a:r>
              <a:rPr lang="en-US" dirty="0" smtClean="0"/>
              <a:t> export in mammals, we performed a </a:t>
            </a:r>
            <a:r>
              <a:rPr lang="en-US" dirty="0" err="1" smtClean="0"/>
              <a:t>smallRNA</a:t>
            </a:r>
            <a:r>
              <a:rPr lang="en-US" dirty="0" smtClean="0"/>
              <a:t> sequencing.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also included the </a:t>
            </a:r>
            <a:r>
              <a:rPr lang="en-US" i="1" dirty="0" smtClean="0"/>
              <a:t>∆rbp35 </a:t>
            </a:r>
            <a:r>
              <a:rPr lang="en-US" dirty="0" smtClean="0"/>
              <a:t>mutant in the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8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</a:t>
            </a:r>
            <a:r>
              <a:rPr lang="en-US" sz="3200" dirty="0" err="1" smtClean="0"/>
              <a:t>smallRNA-seq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7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</a:t>
            </a:r>
            <a:r>
              <a:rPr lang="en-US" dirty="0" err="1" smtClean="0"/>
              <a:t>adriana</a:t>
            </a:r>
            <a:r>
              <a:rPr lang="en-US" dirty="0" smtClean="0"/>
              <a:t> in </a:t>
            </a:r>
            <a:r>
              <a:rPr lang="en-US" dirty="0" err="1" smtClean="0"/>
              <a:t>england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80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15993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87823"/>
              </p:ext>
            </p:extLst>
          </p:nvPr>
        </p:nvGraphicFramePr>
        <p:xfrm>
          <a:off x="179512" y="1340768"/>
          <a:ext cx="8712968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428"/>
                <a:gridCol w="1602385"/>
                <a:gridCol w="1602385"/>
                <a:gridCol w="1602385"/>
                <a:gridCol w="1602385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 reads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After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 filtering</a:t>
                      </a:r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% filtered reads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Unique reads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WT_3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14168509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11826616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16.53%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10.71%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WT_2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21412622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17398315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18.75%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8.97%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WT_1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13826696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10577152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23.50%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10.09%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32233131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21309230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33.89%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10.86%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25965551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22122147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14.80%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10.61%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∆rbp35 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14107800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7261472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48.53%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11.50%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∆exp5 _3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16606918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12293728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25.97%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10.11%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∆exp5 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39423030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37346923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5.27%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7.03%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∆exp5 _1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25580902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23662841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7.50%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8.29%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654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(&lt;18) or low quality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53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1396</Words>
  <Application>Microsoft Office PowerPoint</Application>
  <PresentationFormat>Presentación en pantalla (4:3)</PresentationFormat>
  <Paragraphs>434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Introduction – purposes</vt:lpstr>
      <vt:lpstr>Small RNA library preparation and sequencing</vt:lpstr>
      <vt:lpstr>Standard smallRNA-seq adapters have been shown to be biased for certain RNA structures</vt:lpstr>
      <vt:lpstr>Our library was prepared with HD adapters (adriana in england)</vt:lpstr>
      <vt:lpstr>Sequencing resume</vt:lpstr>
      <vt:lpstr>∆exp5_1 looks uncorrelated with the other two replicates </vt:lpstr>
      <vt:lpstr>Adapters contamination is variable</vt:lpstr>
      <vt:lpstr>Insert size is between 18-25 bp</vt:lpstr>
      <vt:lpstr>There is an overall U preference as 1st nucleotide</vt:lpstr>
      <vt:lpstr>Bias of adapter preference between WT and mutants</vt:lpstr>
      <vt:lpstr>More than 70% of reads do not aligned perfectly on the genome</vt:lpstr>
      <vt:lpstr>∆rbp35 aligns a little more, ∆exp5 slightly less </vt:lpstr>
      <vt:lpstr>∆rbp35 aligns a little more, ∆exp5 slightly less </vt:lpstr>
      <vt:lpstr>∆rbp35 produces more reads from cDNA</vt:lpstr>
      <vt:lpstr>Transposable elements represent most of the expression</vt:lpstr>
      <vt:lpstr>Three approaches to identify changes</vt:lpstr>
      <vt:lpstr>Most of genome cluster loci (3572) come from protein transcripts</vt:lpstr>
      <vt:lpstr>In ∆exp5, a lot of protein-coding related clusters are down regulated, and many transposable elements related clusters are up regulated </vt:lpstr>
      <vt:lpstr>In ∆exp5, tRNA-lys is downregulated, retro5 clusters are upregulated, and several protein-coding related clusters:</vt:lpstr>
      <vt:lpstr>In ∆exp5, retro5 clusters are upregulated, and several protein-coding related clusters:</vt:lpstr>
      <vt:lpstr>In ∆rbp35, a lot of transposable elements related clusters are down regulated, and many ncRNA related clusters are up regulated </vt:lpstr>
      <vt:lpstr>In ∆rbp35, a lot of transposable elements (mainly MAGGY and INAGO 1/2) related clusters are down regulated</vt:lpstr>
      <vt:lpstr>Adriana’s Mo-3 is down-regulated in ∆rbp35, but not in ∆exp5 ;) </vt:lpstr>
      <vt:lpstr>In ∆rbp35, many ncRNA related clusters are up regulated </vt:lpstr>
      <vt:lpstr>4 classes of siRNAs were discovered in Mucor</vt:lpstr>
      <vt:lpstr>This is how siRNAs supposedly work…</vt:lpstr>
      <vt:lpstr>647 siRNAs from the three strains were identified, mostly from protein-coding genes</vt:lpstr>
      <vt:lpstr>RBP35 itself has a siRNA in its 5’UTR, before its “famous” intron</vt:lpstr>
      <vt:lpstr>27 and 134 siRNA are differentially expressed in ∆exp5 and ∆rbp35, respectively </vt:lpstr>
      <vt:lpstr>∆rbp35 produces shorter smallRNA</vt:lpstr>
      <vt:lpstr>∆rbp35 produces smallRNA with 1st nucleotide U-preference</vt:lpstr>
      <vt:lpstr>A lot of differentially expressed unique reads are of unknown origin</vt:lpstr>
      <vt:lpstr>Is RBP35 involved in alternative splicing?</vt:lpstr>
      <vt:lpstr>Nothing notable about Adriana’s Mo-2</vt:lpstr>
      <vt:lpstr>Adriana’s Mo-1 is belongs to an unknown, but conserved RNA class. Anyway, they don’t seem to be affected by the two mutants</vt:lpstr>
      <vt:lpstr>Next steps…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</dc:title>
  <dc:creator>marco</dc:creator>
  <cp:lastModifiedBy>marco</cp:lastModifiedBy>
  <cp:revision>108</cp:revision>
  <dcterms:created xsi:type="dcterms:W3CDTF">2015-04-06T16:27:39Z</dcterms:created>
  <dcterms:modified xsi:type="dcterms:W3CDTF">2015-04-16T14:33:56Z</dcterms:modified>
</cp:coreProperties>
</file>