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sequencing!$B$26</c:f>
              <c:strCache>
                <c:ptCount val="1"/>
                <c:pt idx="0">
                  <c:v>1 vs 2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sequencing!$B$27:$B$29</c:f>
              <c:numCache>
                <c:formatCode>General</c:formatCode>
                <c:ptCount val="3"/>
                <c:pt idx="0">
                  <c:v>0.8799129</c:v>
                </c:pt>
                <c:pt idx="1">
                  <c:v>0.91494719999999996</c:v>
                </c:pt>
                <c:pt idx="2">
                  <c:v>0.80611290000000002</c:v>
                </c:pt>
              </c:numCache>
            </c:numRef>
          </c:val>
        </c:ser>
        <c:ser>
          <c:idx val="1"/>
          <c:order val="1"/>
          <c:tx>
            <c:strRef>
              <c:f>sequencing!$C$26</c:f>
              <c:strCache>
                <c:ptCount val="1"/>
                <c:pt idx="0">
                  <c:v>1 vs 3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sequencing!$C$27:$C$29</c:f>
              <c:numCache>
                <c:formatCode>General</c:formatCode>
                <c:ptCount val="3"/>
                <c:pt idx="0">
                  <c:v>0.89008430000000005</c:v>
                </c:pt>
                <c:pt idx="1">
                  <c:v>0.89825089999999996</c:v>
                </c:pt>
                <c:pt idx="2">
                  <c:v>0.79236640000000003</c:v>
                </c:pt>
              </c:numCache>
            </c:numRef>
          </c:val>
        </c:ser>
        <c:ser>
          <c:idx val="2"/>
          <c:order val="2"/>
          <c:tx>
            <c:strRef>
              <c:f>sequencing!$D$26</c:f>
              <c:strCache>
                <c:ptCount val="1"/>
                <c:pt idx="0">
                  <c:v>2 vs 3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sequencing!$D$27:$D$29</c:f>
              <c:numCache>
                <c:formatCode>General</c:formatCode>
                <c:ptCount val="3"/>
                <c:pt idx="0">
                  <c:v>0.9108212</c:v>
                </c:pt>
                <c:pt idx="1">
                  <c:v>0.89995099999999995</c:v>
                </c:pt>
                <c:pt idx="2">
                  <c:v>0.89417279999999999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838272"/>
        <c:axId val="104840576"/>
      </c:barChart>
      <c:catAx>
        <c:axId val="1048382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4840576"/>
        <c:crosses val="autoZero"/>
        <c:auto val="1"/>
        <c:lblAlgn val="ctr"/>
        <c:lblOffset val="100"/>
        <c:noMultiLvlLbl val="0"/>
      </c:catAx>
      <c:valAx>
        <c:axId val="104840576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Spearman</a:t>
                </a:r>
                <a:r>
                  <a:rPr lang="en-US" sz="1400" baseline="0"/>
                  <a:t> correlation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48382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adapters!$H$1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adapters!$H$2:$H$47</c:f>
              <c:numCache>
                <c:formatCode>0.00%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adapters!$I$1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adapters!$I$2:$I$47</c:f>
              <c:numCache>
                <c:formatCode>0.00%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adapters!$J$1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adapters!$J$2:$J$47</c:f>
              <c:numCache>
                <c:formatCode>0.00%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231936"/>
        <c:axId val="154233856"/>
      </c:lineChart>
      <c:catAx>
        <c:axId val="154231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Position</a:t>
                </a:r>
                <a:r>
                  <a:rPr lang="en-US" baseline="0"/>
                  <a:t> in read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4233856"/>
        <c:crosses val="autoZero"/>
        <c:auto val="1"/>
        <c:lblAlgn val="ctr"/>
        <c:lblOffset val="100"/>
        <c:noMultiLvlLbl val="0"/>
      </c:catAx>
      <c:valAx>
        <c:axId val="154233856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54231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adapters!$B$1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adapters!$B$2:$B$47</c:f>
              <c:numCache>
                <c:formatCode>0.00%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adapters!$C$1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adapters!$C$2:$C$47</c:f>
              <c:numCache>
                <c:formatCode>0.00%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adapters!$D$1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adapters!$D$2:$D$47</c:f>
              <c:numCache>
                <c:formatCode>0.00%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641344"/>
        <c:axId val="158339456"/>
      </c:lineChart>
      <c:catAx>
        <c:axId val="157641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>
                    <a:effectLst/>
                  </a:rPr>
                  <a:t>Position in read</a:t>
                </a:r>
                <a:endParaRPr 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8339456"/>
        <c:crosses val="autoZero"/>
        <c:auto val="1"/>
        <c:lblAlgn val="ctr"/>
        <c:lblOffset val="100"/>
        <c:noMultiLvlLbl val="0"/>
      </c:catAx>
      <c:valAx>
        <c:axId val="158339456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57641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adapters!$E$1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adapters!$E$2:$E$47</c:f>
              <c:numCache>
                <c:formatCode>0.00%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adapters!$F$1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adapters!$F$2:$F$47</c:f>
              <c:numCache>
                <c:formatCode>0.00%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adapters!$G$1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adapters!$G$2:$G$47</c:f>
              <c:numCache>
                <c:formatCode>0.00%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899008"/>
        <c:axId val="153900928"/>
      </c:lineChart>
      <c:catAx>
        <c:axId val="153899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>
                    <a:effectLst/>
                  </a:rPr>
                  <a:t>Position in read</a:t>
                </a:r>
                <a:endParaRPr 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3900928"/>
        <c:crosses val="autoZero"/>
        <c:auto val="1"/>
        <c:lblAlgn val="ctr"/>
        <c:lblOffset val="100"/>
        <c:noMultiLvlLbl val="0"/>
      </c:catAx>
      <c:valAx>
        <c:axId val="153900928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53899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(unique)'!$H$1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(unique)'!$H$2:$H$28</c:f>
              <c:numCache>
                <c:formatCode>0.00%</c:formatCode>
                <c:ptCount val="27"/>
                <c:pt idx="0">
                  <c:v>2.1039064207052063E-2</c:v>
                </c:pt>
                <c:pt idx="1">
                  <c:v>3.4653460967197174E-2</c:v>
                </c:pt>
                <c:pt idx="2">
                  <c:v>7.0318934273160175E-2</c:v>
                </c:pt>
                <c:pt idx="3">
                  <c:v>0.1289572645943414</c:v>
                </c:pt>
                <c:pt idx="4">
                  <c:v>0.15628602087186985</c:v>
                </c:pt>
                <c:pt idx="5">
                  <c:v>0.14735837356170842</c:v>
                </c:pt>
                <c:pt idx="6">
                  <c:v>0.1352345718984343</c:v>
                </c:pt>
                <c:pt idx="7">
                  <c:v>0.12224825971916657</c:v>
                </c:pt>
                <c:pt idx="8">
                  <c:v>8.3027473834969445E-2</c:v>
                </c:pt>
                <c:pt idx="9">
                  <c:v>3.8680279294174474E-2</c:v>
                </c:pt>
                <c:pt idx="10">
                  <c:v>1.922027280101838E-2</c:v>
                </c:pt>
                <c:pt idx="11">
                  <c:v>1.3821399283983578E-2</c:v>
                </c:pt>
                <c:pt idx="12">
                  <c:v>1.1110020072167803E-2</c:v>
                </c:pt>
                <c:pt idx="13">
                  <c:v>8.0297517473578422E-3</c:v>
                </c:pt>
                <c:pt idx="14">
                  <c:v>5.0344075348918681E-3</c:v>
                </c:pt>
                <c:pt idx="15">
                  <c:v>2.3407208464810898E-3</c:v>
                </c:pt>
                <c:pt idx="16">
                  <c:v>1.0403203762138177E-3</c:v>
                </c:pt>
                <c:pt idx="17">
                  <c:v>5.626222442789014E-4</c:v>
                </c:pt>
                <c:pt idx="18">
                  <c:v>3.5296584192968814E-4</c:v>
                </c:pt>
                <c:pt idx="19">
                  <c:v>2.2734892575421015E-4</c:v>
                </c:pt>
                <c:pt idx="20">
                  <c:v>1.6365584149622133E-4</c:v>
                </c:pt>
                <c:pt idx="21">
                  <c:v>1.2561691617547798E-4</c:v>
                </c:pt>
                <c:pt idx="22">
                  <c:v>8.4924112343985123E-5</c:v>
                </c:pt>
                <c:pt idx="23">
                  <c:v>5.3962196385240544E-5</c:v>
                </c:pt>
                <c:pt idx="24">
                  <c:v>2.7423411277745193E-5</c:v>
                </c:pt>
                <c:pt idx="25">
                  <c:v>8.84626170249845E-7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(unique)'!$I$1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(unique)'!$I$2:$I$28</c:f>
              <c:numCache>
                <c:formatCode>0.00%</c:formatCode>
                <c:ptCount val="27"/>
                <c:pt idx="0">
                  <c:v>2.9111970583192027E-2</c:v>
                </c:pt>
                <c:pt idx="1">
                  <c:v>4.2211642882999598E-2</c:v>
                </c:pt>
                <c:pt idx="2">
                  <c:v>7.6739835578333679E-2</c:v>
                </c:pt>
                <c:pt idx="3">
                  <c:v>0.13783829805475642</c:v>
                </c:pt>
                <c:pt idx="4">
                  <c:v>0.15925133842665803</c:v>
                </c:pt>
                <c:pt idx="5">
                  <c:v>0.1400453921923524</c:v>
                </c:pt>
                <c:pt idx="6">
                  <c:v>0.12634854821193819</c:v>
                </c:pt>
                <c:pt idx="7">
                  <c:v>0.11406157715243774</c:v>
                </c:pt>
                <c:pt idx="8">
                  <c:v>7.7524553699011178E-2</c:v>
                </c:pt>
                <c:pt idx="9">
                  <c:v>3.6937122525577765E-2</c:v>
                </c:pt>
                <c:pt idx="10">
                  <c:v>1.9310734086535712E-2</c:v>
                </c:pt>
                <c:pt idx="11">
                  <c:v>1.373792558157258E-2</c:v>
                </c:pt>
                <c:pt idx="12">
                  <c:v>1.0268614133023416E-2</c:v>
                </c:pt>
                <c:pt idx="13">
                  <c:v>7.1589155409911027E-3</c:v>
                </c:pt>
                <c:pt idx="14">
                  <c:v>4.1540048011888655E-3</c:v>
                </c:pt>
                <c:pt idx="15">
                  <c:v>2.0820631775487265E-3</c:v>
                </c:pt>
                <c:pt idx="16">
                  <c:v>1.1217063272810411E-3</c:v>
                </c:pt>
                <c:pt idx="17">
                  <c:v>7.5256730237963684E-4</c:v>
                </c:pt>
                <c:pt idx="18">
                  <c:v>4.7154533503534211E-4</c:v>
                </c:pt>
                <c:pt idx="19">
                  <c:v>3.1555432773829712E-4</c:v>
                </c:pt>
                <c:pt idx="20">
                  <c:v>2.1969725836873893E-4</c:v>
                </c:pt>
                <c:pt idx="21">
                  <c:v>1.536094652009069E-4</c:v>
                </c:pt>
                <c:pt idx="22">
                  <c:v>1.0597862327814506E-4</c:v>
                </c:pt>
                <c:pt idx="23">
                  <c:v>5.7157010307314195E-5</c:v>
                </c:pt>
                <c:pt idx="24">
                  <c:v>1.9052336769104729E-5</c:v>
                </c:pt>
                <c:pt idx="25">
                  <c:v>5.9538552403452279E-7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(unique)'!$J$1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(unique)'!$J$2:$J$28</c:f>
              <c:numCache>
                <c:formatCode>0.00%</c:formatCode>
                <c:ptCount val="27"/>
                <c:pt idx="0">
                  <c:v>2.8812861461186012E-2</c:v>
                </c:pt>
                <c:pt idx="1">
                  <c:v>4.3036134762840433E-2</c:v>
                </c:pt>
                <c:pt idx="2">
                  <c:v>8.0197311835046955E-2</c:v>
                </c:pt>
                <c:pt idx="3">
                  <c:v>0.14136383417365961</c:v>
                </c:pt>
                <c:pt idx="4">
                  <c:v>0.16436474409976659</c:v>
                </c:pt>
                <c:pt idx="5">
                  <c:v>0.14793039431596561</c:v>
                </c:pt>
                <c:pt idx="6">
                  <c:v>0.1317019134822916</c:v>
                </c:pt>
                <c:pt idx="7">
                  <c:v>0.11591740625636472</c:v>
                </c:pt>
                <c:pt idx="8">
                  <c:v>7.6430862466353985E-2</c:v>
                </c:pt>
                <c:pt idx="9">
                  <c:v>3.441015248954904E-2</c:v>
                </c:pt>
                <c:pt idx="10">
                  <c:v>1.5300971613529033E-2</c:v>
                </c:pt>
                <c:pt idx="11">
                  <c:v>8.3754229105034196E-3</c:v>
                </c:pt>
                <c:pt idx="12">
                  <c:v>4.4521907826390204E-3</c:v>
                </c:pt>
                <c:pt idx="13">
                  <c:v>2.4748231798181028E-3</c:v>
                </c:pt>
                <c:pt idx="14">
                  <c:v>1.4550026154880851E-3</c:v>
                </c:pt>
                <c:pt idx="15">
                  <c:v>9.9857430257314201E-4</c:v>
                </c:pt>
                <c:pt idx="16">
                  <c:v>7.4142127234337477E-4</c:v>
                </c:pt>
                <c:pt idx="17">
                  <c:v>5.8976692118222992E-4</c:v>
                </c:pt>
                <c:pt idx="18">
                  <c:v>4.4983464547315423E-4</c:v>
                </c:pt>
                <c:pt idx="19">
                  <c:v>3.1722866692162179E-4</c:v>
                </c:pt>
                <c:pt idx="20">
                  <c:v>2.2784784159959442E-4</c:v>
                </c:pt>
                <c:pt idx="21">
                  <c:v>1.8608794780159801E-4</c:v>
                </c:pt>
                <c:pt idx="22">
                  <c:v>1.6191116718170534E-4</c:v>
                </c:pt>
                <c:pt idx="23">
                  <c:v>8.0589268732975512E-5</c:v>
                </c:pt>
                <c:pt idx="24">
                  <c:v>2.1978891472629686E-5</c:v>
                </c:pt>
                <c:pt idx="25">
                  <c:v>7.3262971575432285E-7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008128"/>
        <c:axId val="105009920"/>
      </c:lineChart>
      <c:catAx>
        <c:axId val="105008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5009920"/>
        <c:crosses val="autoZero"/>
        <c:auto val="1"/>
        <c:lblAlgn val="ctr"/>
        <c:lblOffset val="100"/>
        <c:noMultiLvlLbl val="0"/>
      </c:catAx>
      <c:valAx>
        <c:axId val="105009920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5008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(unique)'!$B$1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(unique)'!$B$2:$B$28</c:f>
              <c:numCache>
                <c:formatCode>0.00%</c:formatCode>
                <c:ptCount val="27"/>
                <c:pt idx="0">
                  <c:v>1.0255779756957593E-2</c:v>
                </c:pt>
                <c:pt idx="1">
                  <c:v>2.4627346451000547E-2</c:v>
                </c:pt>
                <c:pt idx="2">
                  <c:v>5.9959968328751494E-2</c:v>
                </c:pt>
                <c:pt idx="3">
                  <c:v>0.12521355962210889</c:v>
                </c:pt>
                <c:pt idx="4">
                  <c:v>0.15657006280152849</c:v>
                </c:pt>
                <c:pt idx="5">
                  <c:v>0.14445531845833803</c:v>
                </c:pt>
                <c:pt idx="6">
                  <c:v>0.13354496677961433</c:v>
                </c:pt>
                <c:pt idx="7">
                  <c:v>0.1222839691352864</c:v>
                </c:pt>
                <c:pt idx="8">
                  <c:v>8.4497317287878862E-2</c:v>
                </c:pt>
                <c:pt idx="9">
                  <c:v>4.0297237617968024E-2</c:v>
                </c:pt>
                <c:pt idx="10">
                  <c:v>2.0759421458746232E-2</c:v>
                </c:pt>
                <c:pt idx="11">
                  <c:v>1.541858669512489E-2</c:v>
                </c:pt>
                <c:pt idx="12">
                  <c:v>1.3587654114557464E-2</c:v>
                </c:pt>
                <c:pt idx="13">
                  <c:v>1.2400965874721524E-2</c:v>
                </c:pt>
                <c:pt idx="14">
                  <c:v>1.1005758855900737E-2</c:v>
                </c:pt>
                <c:pt idx="15">
                  <c:v>8.9146695911753275E-3</c:v>
                </c:pt>
                <c:pt idx="16">
                  <c:v>6.5634236422919363E-3</c:v>
                </c:pt>
                <c:pt idx="17">
                  <c:v>4.1251309389738321E-3</c:v>
                </c:pt>
                <c:pt idx="18">
                  <c:v>2.335016892971835E-3</c:v>
                </c:pt>
                <c:pt idx="19">
                  <c:v>1.2889804710360532E-3</c:v>
                </c:pt>
                <c:pt idx="20">
                  <c:v>7.9522373966627155E-4</c:v>
                </c:pt>
                <c:pt idx="21">
                  <c:v>5.3703421380059901E-4</c:v>
                </c:pt>
                <c:pt idx="22">
                  <c:v>3.4425270115423013E-4</c:v>
                </c:pt>
                <c:pt idx="23">
                  <c:v>1.7999498374635461E-4</c:v>
                </c:pt>
                <c:pt idx="24">
                  <c:v>3.7867797126965314E-5</c:v>
                </c:pt>
                <c:pt idx="25">
                  <c:v>4.9178957307747162E-7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(unique)'!$C$1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(unique)'!$C$2:$C$28</c:f>
              <c:numCache>
                <c:formatCode>0.00%</c:formatCode>
                <c:ptCount val="27"/>
                <c:pt idx="0">
                  <c:v>9.6093185568883778E-3</c:v>
                </c:pt>
                <c:pt idx="1">
                  <c:v>2.057751945428999E-2</c:v>
                </c:pt>
                <c:pt idx="2">
                  <c:v>5.0536461188192827E-2</c:v>
                </c:pt>
                <c:pt idx="3">
                  <c:v>0.11084439079668401</c:v>
                </c:pt>
                <c:pt idx="4">
                  <c:v>0.1497684839763431</c:v>
                </c:pt>
                <c:pt idx="5">
                  <c:v>0.14944270680202057</c:v>
                </c:pt>
                <c:pt idx="6">
                  <c:v>0.1422885366325721</c:v>
                </c:pt>
                <c:pt idx="7">
                  <c:v>0.12931396202664427</c:v>
                </c:pt>
                <c:pt idx="8">
                  <c:v>8.8949357531953502E-2</c:v>
                </c:pt>
                <c:pt idx="9">
                  <c:v>4.3763841836289952E-2</c:v>
                </c:pt>
                <c:pt idx="10">
                  <c:v>2.2670323841718094E-2</c:v>
                </c:pt>
                <c:pt idx="11">
                  <c:v>1.6790821505134869E-2</c:v>
                </c:pt>
                <c:pt idx="12">
                  <c:v>1.4515552351136083E-2</c:v>
                </c:pt>
                <c:pt idx="13">
                  <c:v>1.2881495413264228E-2</c:v>
                </c:pt>
                <c:pt idx="14">
                  <c:v>1.116617886274956E-2</c:v>
                </c:pt>
                <c:pt idx="15">
                  <c:v>9.1417064223165492E-3</c:v>
                </c:pt>
                <c:pt idx="16">
                  <c:v>6.8324559757580415E-3</c:v>
                </c:pt>
                <c:pt idx="17">
                  <c:v>4.5653127830235368E-3</c:v>
                </c:pt>
                <c:pt idx="18">
                  <c:v>2.6623603996790983E-3</c:v>
                </c:pt>
                <c:pt idx="19">
                  <c:v>1.5808688277783769E-3</c:v>
                </c:pt>
                <c:pt idx="20">
                  <c:v>9.2488213662548038E-4</c:v>
                </c:pt>
                <c:pt idx="21">
                  <c:v>5.9024027728734729E-4</c:v>
                </c:pt>
                <c:pt idx="22">
                  <c:v>3.8413635067511962E-4</c:v>
                </c:pt>
                <c:pt idx="23">
                  <c:v>1.6805965342036485E-4</c:v>
                </c:pt>
                <c:pt idx="24">
                  <c:v>2.9918311927581435E-5</c:v>
                </c:pt>
                <c:pt idx="25">
                  <c:v>1.1080856269474605E-6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(unique)'!$D$1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(unique)'!$D$2:$D$28</c:f>
              <c:numCache>
                <c:formatCode>0.00%</c:formatCode>
                <c:ptCount val="27"/>
                <c:pt idx="0">
                  <c:v>2.2108553480572758E-2</c:v>
                </c:pt>
                <c:pt idx="1">
                  <c:v>4.0386446889211211E-2</c:v>
                </c:pt>
                <c:pt idx="2">
                  <c:v>8.2107134717583158E-2</c:v>
                </c:pt>
                <c:pt idx="3">
                  <c:v>0.14670763973683457</c:v>
                </c:pt>
                <c:pt idx="4">
                  <c:v>0.17015194347889742</c:v>
                </c:pt>
                <c:pt idx="5">
                  <c:v>0.15290642654354622</c:v>
                </c:pt>
                <c:pt idx="6">
                  <c:v>0.13513264679291645</c:v>
                </c:pt>
                <c:pt idx="7">
                  <c:v>0.11751357258104683</c:v>
                </c:pt>
                <c:pt idx="8">
                  <c:v>7.6542263289205784E-2</c:v>
                </c:pt>
                <c:pt idx="9">
                  <c:v>3.2781726332693883E-2</c:v>
                </c:pt>
                <c:pt idx="10">
                  <c:v>1.3005075850993662E-2</c:v>
                </c:pt>
                <c:pt idx="11">
                  <c:v>5.7082570496672699E-3</c:v>
                </c:pt>
                <c:pt idx="12">
                  <c:v>2.2896419736502509E-3</c:v>
                </c:pt>
                <c:pt idx="13">
                  <c:v>1.0014353655352283E-3</c:v>
                </c:pt>
                <c:pt idx="14">
                  <c:v>5.8486240262984321E-4</c:v>
                </c:pt>
                <c:pt idx="15">
                  <c:v>3.2525896197866121E-4</c:v>
                </c:pt>
                <c:pt idx="16">
                  <c:v>2.0375851446459054E-4</c:v>
                </c:pt>
                <c:pt idx="17">
                  <c:v>1.5772418341888675E-4</c:v>
                </c:pt>
                <c:pt idx="18">
                  <c:v>1.0640722422039728E-4</c:v>
                </c:pt>
                <c:pt idx="19">
                  <c:v>8.0748744621152545E-5</c:v>
                </c:pt>
                <c:pt idx="20">
                  <c:v>5.2826281527856805E-5</c:v>
                </c:pt>
                <c:pt idx="21">
                  <c:v>5.2826281527856805E-5</c:v>
                </c:pt>
                <c:pt idx="22">
                  <c:v>4.0751702892918108E-5</c:v>
                </c:pt>
                <c:pt idx="23">
                  <c:v>3.5469074740132427E-5</c:v>
                </c:pt>
                <c:pt idx="24">
                  <c:v>1.6602545623040711E-5</c:v>
                </c:pt>
                <c:pt idx="2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783232"/>
        <c:axId val="129136128"/>
      </c:lineChart>
      <c:catAx>
        <c:axId val="104783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136128"/>
        <c:crosses val="autoZero"/>
        <c:auto val="1"/>
        <c:lblAlgn val="ctr"/>
        <c:lblOffset val="100"/>
        <c:noMultiLvlLbl val="0"/>
      </c:catAx>
      <c:valAx>
        <c:axId val="129136128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4783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(unique)'!$E$1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(unique)'!$E$2:$E$28</c:f>
              <c:numCache>
                <c:formatCode>0.00%</c:formatCode>
                <c:ptCount val="27"/>
                <c:pt idx="0">
                  <c:v>2.2852198240690094E-2</c:v>
                </c:pt>
                <c:pt idx="1">
                  <c:v>4.0828633172227652E-2</c:v>
                </c:pt>
                <c:pt idx="2">
                  <c:v>8.3644560217358166E-2</c:v>
                </c:pt>
                <c:pt idx="3">
                  <c:v>0.15478699079097211</c:v>
                </c:pt>
                <c:pt idx="4">
                  <c:v>0.16869804790129214</c:v>
                </c:pt>
                <c:pt idx="5">
                  <c:v>0.12932878112642462</c:v>
                </c:pt>
                <c:pt idx="6">
                  <c:v>0.10796509177643672</c:v>
                </c:pt>
                <c:pt idx="7">
                  <c:v>9.6827054994126666E-2</c:v>
                </c:pt>
                <c:pt idx="8">
                  <c:v>6.8256202867621352E-2</c:v>
                </c:pt>
                <c:pt idx="9">
                  <c:v>3.6685915657140807E-2</c:v>
                </c:pt>
                <c:pt idx="10">
                  <c:v>2.4156885250311601E-2</c:v>
                </c:pt>
                <c:pt idx="11">
                  <c:v>2.0242824221447082E-2</c:v>
                </c:pt>
                <c:pt idx="12">
                  <c:v>1.6883591431210265E-2</c:v>
                </c:pt>
                <c:pt idx="13">
                  <c:v>1.267250114328243E-2</c:v>
                </c:pt>
                <c:pt idx="14">
                  <c:v>7.8438141695286092E-3</c:v>
                </c:pt>
                <c:pt idx="15">
                  <c:v>3.7156679011127948E-3</c:v>
                </c:pt>
                <c:pt idx="16">
                  <c:v>1.7541539261663722E-3</c:v>
                </c:pt>
                <c:pt idx="17">
                  <c:v>1.018866401843599E-3</c:v>
                </c:pt>
                <c:pt idx="18">
                  <c:v>6.5122263968221228E-4</c:v>
                </c:pt>
                <c:pt idx="19">
                  <c:v>4.337748047452946E-4</c:v>
                </c:pt>
                <c:pt idx="20">
                  <c:v>2.7685368674958079E-4</c:v>
                </c:pt>
                <c:pt idx="21">
                  <c:v>2.2193129545108097E-4</c:v>
                </c:pt>
                <c:pt idx="22">
                  <c:v>1.2665775952511188E-4</c:v>
                </c:pt>
                <c:pt idx="23">
                  <c:v>9.1910940540346661E-5</c:v>
                </c:pt>
                <c:pt idx="24">
                  <c:v>3.47468189847652E-5</c:v>
                </c:pt>
                <c:pt idx="25">
                  <c:v>1.120865128540813E-6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(unique)'!$F$1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(unique)'!$F$2:$F$28</c:f>
              <c:numCache>
                <c:formatCode>0.00%</c:formatCode>
                <c:ptCount val="27"/>
                <c:pt idx="0">
                  <c:v>2.5174678847111654E-2</c:v>
                </c:pt>
                <c:pt idx="1">
                  <c:v>4.1424068207097271E-2</c:v>
                </c:pt>
                <c:pt idx="2">
                  <c:v>8.1612932997474699E-2</c:v>
                </c:pt>
                <c:pt idx="3">
                  <c:v>0.15947212060359081</c:v>
                </c:pt>
                <c:pt idx="4">
                  <c:v>0.17144941672938821</c:v>
                </c:pt>
                <c:pt idx="5">
                  <c:v>0.12113625984383528</c:v>
                </c:pt>
                <c:pt idx="6">
                  <c:v>9.9131339716344788E-2</c:v>
                </c:pt>
                <c:pt idx="7">
                  <c:v>8.9038076885743889E-2</c:v>
                </c:pt>
                <c:pt idx="8">
                  <c:v>6.1169421375821681E-2</c:v>
                </c:pt>
                <c:pt idx="9">
                  <c:v>2.9794061157884855E-2</c:v>
                </c:pt>
                <c:pt idx="10">
                  <c:v>1.7185836652403814E-2</c:v>
                </c:pt>
                <c:pt idx="11">
                  <c:v>1.4084899250364793E-2</c:v>
                </c:pt>
                <c:pt idx="12">
                  <c:v>1.2841739611959157E-2</c:v>
                </c:pt>
                <c:pt idx="13">
                  <c:v>1.2044128387958099E-2</c:v>
                </c:pt>
                <c:pt idx="14">
                  <c:v>1.1364667055991115E-2</c:v>
                </c:pt>
                <c:pt idx="15">
                  <c:v>1.0559099610304263E-2</c:v>
                </c:pt>
                <c:pt idx="16">
                  <c:v>1.0259945674918329E-2</c:v>
                </c:pt>
                <c:pt idx="17">
                  <c:v>9.6855064692038528E-3</c:v>
                </c:pt>
                <c:pt idx="18">
                  <c:v>8.2883939411780624E-3</c:v>
                </c:pt>
                <c:pt idx="19">
                  <c:v>6.4890944069352797E-3</c:v>
                </c:pt>
                <c:pt idx="20">
                  <c:v>4.1280856216752938E-3</c:v>
                </c:pt>
                <c:pt idx="21">
                  <c:v>2.2372895380458565E-3</c:v>
                </c:pt>
                <c:pt idx="22">
                  <c:v>1.029932897226302E-3</c:v>
                </c:pt>
                <c:pt idx="23">
                  <c:v>3.576321647765336E-4</c:v>
                </c:pt>
                <c:pt idx="24">
                  <c:v>4.1372352766139592E-5</c:v>
                </c:pt>
                <c:pt idx="25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(unique)'!$G$1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(unique)'!$G$2:$G$28</c:f>
              <c:numCache>
                <c:formatCode>0.00%</c:formatCode>
                <c:ptCount val="27"/>
                <c:pt idx="0">
                  <c:v>4.614571582857549E-2</c:v>
                </c:pt>
                <c:pt idx="1">
                  <c:v>6.4288226239457E-2</c:v>
                </c:pt>
                <c:pt idx="2">
                  <c:v>0.11090553049855006</c:v>
                </c:pt>
                <c:pt idx="3">
                  <c:v>0.20001229896477307</c:v>
                </c:pt>
                <c:pt idx="4">
                  <c:v>0.19718699615080837</c:v>
                </c:pt>
                <c:pt idx="5">
                  <c:v>0.12171593619143338</c:v>
                </c:pt>
                <c:pt idx="6">
                  <c:v>9.0693334921949614E-2</c:v>
                </c:pt>
                <c:pt idx="7">
                  <c:v>7.4371839982781449E-2</c:v>
                </c:pt>
                <c:pt idx="8">
                  <c:v>4.7140778947247053E-2</c:v>
                </c:pt>
                <c:pt idx="9">
                  <c:v>2.1627729553451495E-2</c:v>
                </c:pt>
                <c:pt idx="10">
                  <c:v>1.139652823285015E-2</c:v>
                </c:pt>
                <c:pt idx="11">
                  <c:v>6.4473479396351431E-3</c:v>
                </c:pt>
                <c:pt idx="12">
                  <c:v>3.4952120514481072E-3</c:v>
                </c:pt>
                <c:pt idx="13">
                  <c:v>1.8940405750534717E-3</c:v>
                </c:pt>
                <c:pt idx="14">
                  <c:v>1.0461806910096489E-3</c:v>
                </c:pt>
                <c:pt idx="15">
                  <c:v>5.8765991056346559E-4</c:v>
                </c:pt>
                <c:pt idx="16">
                  <c:v>3.4129627245281714E-4</c:v>
                </c:pt>
                <c:pt idx="17">
                  <c:v>2.4405758221569693E-4</c:v>
                </c:pt>
                <c:pt idx="18">
                  <c:v>1.4797191992605249E-4</c:v>
                </c:pt>
                <c:pt idx="19">
                  <c:v>1.0377251527281601E-4</c:v>
                </c:pt>
                <c:pt idx="20">
                  <c:v>6.8412991550226862E-5</c:v>
                </c:pt>
                <c:pt idx="21">
                  <c:v>5.5729684127993792E-5</c:v>
                </c:pt>
                <c:pt idx="22">
                  <c:v>4.1509006109126407E-5</c:v>
                </c:pt>
                <c:pt idx="23">
                  <c:v>2.7288328090259029E-5</c:v>
                </c:pt>
                <c:pt idx="24">
                  <c:v>1.422067801886738E-5</c:v>
                </c:pt>
                <c:pt idx="25">
                  <c:v>3.8434264915857784E-7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152512"/>
        <c:axId val="129154432"/>
      </c:lineChart>
      <c:catAx>
        <c:axId val="129152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154432"/>
        <c:crosses val="autoZero"/>
        <c:auto val="1"/>
        <c:lblAlgn val="ctr"/>
        <c:lblOffset val="100"/>
        <c:noMultiLvlLbl val="0"/>
      </c:catAx>
      <c:valAx>
        <c:axId val="129154432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152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(unique)'!$A$2</c:f>
              <c:strCache>
                <c:ptCount val="1"/>
                <c:pt idx="0">
                  <c:v>A</c:v>
                </c:pt>
              </c:strCache>
            </c:strRef>
          </c:tx>
          <c:invertIfNegative val="0"/>
          <c:cat>
            <c:strRef>
              <c:f>'first nucleotide (unique)'!$B$1:$J$1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(unique)'!$B$2:$J$2</c:f>
              <c:numCache>
                <c:formatCode>0.00%</c:formatCode>
                <c:ptCount val="9"/>
                <c:pt idx="0">
                  <c:v>0.247781291341061</c:v>
                </c:pt>
                <c:pt idx="1">
                  <c:v>0.26247852160693103</c:v>
                </c:pt>
                <c:pt idx="2">
                  <c:v>0.24800354388882936</c:v>
                </c:pt>
                <c:pt idx="3">
                  <c:v>0.23774782327992036</c:v>
                </c:pt>
                <c:pt idx="4">
                  <c:v>0.23511987639213988</c:v>
                </c:pt>
                <c:pt idx="5">
                  <c:v>0.21804719343389017</c:v>
                </c:pt>
                <c:pt idx="6">
                  <c:v>0.25347989819722033</c:v>
                </c:pt>
                <c:pt idx="7">
                  <c:v>0.24521964962752682</c:v>
                </c:pt>
                <c:pt idx="8">
                  <c:v>0.2516099538003701</c:v>
                </c:pt>
              </c:numCache>
            </c:numRef>
          </c:val>
        </c:ser>
        <c:ser>
          <c:idx val="1"/>
          <c:order val="1"/>
          <c:tx>
            <c:strRef>
              <c:f>'first nucleotide (unique)'!$A$3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(unique)'!$B$1:$J$1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(unique)'!$B$3:$J$3</c:f>
              <c:numCache>
                <c:formatCode>0.00%</c:formatCode>
                <c:ptCount val="9"/>
                <c:pt idx="0">
                  <c:v>0.17402170759175564</c:v>
                </c:pt>
                <c:pt idx="1">
                  <c:v>0.17323182776507995</c:v>
                </c:pt>
                <c:pt idx="2">
                  <c:v>0.16886977416009985</c:v>
                </c:pt>
                <c:pt idx="3">
                  <c:v>0.16384021843419624</c:v>
                </c:pt>
                <c:pt idx="4">
                  <c:v>0.16371994736163734</c:v>
                </c:pt>
                <c:pt idx="5">
                  <c:v>0.16087161225976182</c:v>
                </c:pt>
                <c:pt idx="6">
                  <c:v>0.17081246721354257</c:v>
                </c:pt>
                <c:pt idx="7">
                  <c:v>0.1777749728504201</c:v>
                </c:pt>
                <c:pt idx="8">
                  <c:v>0.17164708347436455</c:v>
                </c:pt>
              </c:numCache>
            </c:numRef>
          </c:val>
        </c:ser>
        <c:ser>
          <c:idx val="2"/>
          <c:order val="2"/>
          <c:tx>
            <c:strRef>
              <c:f>'first nucleotide (unique)'!$A$4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(unique)'!$B$1:$J$1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(unique)'!$B$4:$J$4</c:f>
              <c:numCache>
                <c:formatCode>0.00%</c:formatCode>
                <c:ptCount val="9"/>
                <c:pt idx="0">
                  <c:v>0.1854789292757415</c:v>
                </c:pt>
                <c:pt idx="1">
                  <c:v>0.18691188355349764</c:v>
                </c:pt>
                <c:pt idx="2">
                  <c:v>0.19382868285968283</c:v>
                </c:pt>
                <c:pt idx="3">
                  <c:v>0.17934962921781547</c:v>
                </c:pt>
                <c:pt idx="4">
                  <c:v>0.16851118406082372</c:v>
                </c:pt>
                <c:pt idx="5">
                  <c:v>0.15398073290299769</c:v>
                </c:pt>
                <c:pt idx="6">
                  <c:v>0.19714778830188046</c:v>
                </c:pt>
                <c:pt idx="7">
                  <c:v>0.18909861013203269</c:v>
                </c:pt>
                <c:pt idx="8">
                  <c:v>0.18874519578063895</c:v>
                </c:pt>
              </c:numCache>
            </c:numRef>
          </c:val>
        </c:ser>
        <c:ser>
          <c:idx val="3"/>
          <c:order val="3"/>
          <c:tx>
            <c:strRef>
              <c:f>'first nucleotide (unique)'!$A$5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(unique)'!$B$1:$J$1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(unique)'!$B$5:$J$5</c:f>
              <c:numCache>
                <c:formatCode>0.00%</c:formatCode>
                <c:ptCount val="9"/>
                <c:pt idx="0">
                  <c:v>0.39271807179144186</c:v>
                </c:pt>
                <c:pt idx="1">
                  <c:v>0.37737776707449144</c:v>
                </c:pt>
                <c:pt idx="2">
                  <c:v>0.38929799909138796</c:v>
                </c:pt>
                <c:pt idx="3">
                  <c:v>0.4190623290680679</c:v>
                </c:pt>
                <c:pt idx="4">
                  <c:v>0.43264899218539904</c:v>
                </c:pt>
                <c:pt idx="5">
                  <c:v>0.46710046140335032</c:v>
                </c:pt>
                <c:pt idx="6">
                  <c:v>0.37855984628735667</c:v>
                </c:pt>
                <c:pt idx="7">
                  <c:v>0.38790676739002039</c:v>
                </c:pt>
                <c:pt idx="8">
                  <c:v>0.3879977669446264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020416"/>
        <c:axId val="105031552"/>
      </c:barChart>
      <c:catAx>
        <c:axId val="10502041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5031552"/>
        <c:crosses val="autoZero"/>
        <c:auto val="1"/>
        <c:lblAlgn val="ctr"/>
        <c:lblOffset val="100"/>
        <c:noMultiLvlLbl val="0"/>
      </c:catAx>
      <c:valAx>
        <c:axId val="105031552"/>
        <c:scaling>
          <c:orientation val="minMax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50204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B4F6-CF41-43B6-8990-CFCF55040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1 of </a:t>
            </a:r>
            <a:r>
              <a:rPr lang="en-US" i="1" dirty="0" smtClean="0"/>
              <a:t>∆rbp35 </a:t>
            </a:r>
            <a:r>
              <a:rPr lang="en-US" dirty="0" smtClean="0"/>
              <a:t>is slightly less correlated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645648"/>
              </p:ext>
            </p:extLst>
          </p:nvPr>
        </p:nvGraphicFramePr>
        <p:xfrm>
          <a:off x="395536" y="1484783"/>
          <a:ext cx="8352928" cy="501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47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1341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40639" y="3732571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94293" y="374839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graphicFrame>
        <p:nvGraphicFramePr>
          <p:cNvPr id="1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998600"/>
              </p:ext>
            </p:extLst>
          </p:nvPr>
        </p:nvGraphicFramePr>
        <p:xfrm>
          <a:off x="2699792" y="12653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474249"/>
              </p:ext>
            </p:extLst>
          </p:nvPr>
        </p:nvGraphicFramePr>
        <p:xfrm>
          <a:off x="53752" y="4142132"/>
          <a:ext cx="4572000" cy="271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990473"/>
              </p:ext>
            </p:extLst>
          </p:nvPr>
        </p:nvGraphicFramePr>
        <p:xfrm>
          <a:off x="4644008" y="4114800"/>
          <a:ext cx="4466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266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size is between 18-25 </a:t>
            </a:r>
            <a:r>
              <a:rPr lang="en-US" dirty="0" err="1" smtClean="0"/>
              <a:t>bp</a:t>
            </a:r>
            <a:endParaRPr lang="en-US" dirty="0"/>
          </a:p>
        </p:txBody>
      </p:sp>
      <p:graphicFrame>
        <p:nvGraphicFramePr>
          <p:cNvPr id="12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460541"/>
              </p:ext>
            </p:extLst>
          </p:nvPr>
        </p:nvGraphicFramePr>
        <p:xfrm>
          <a:off x="2195736" y="11967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451750"/>
              </p:ext>
            </p:extLst>
          </p:nvPr>
        </p:nvGraphicFramePr>
        <p:xfrm>
          <a:off x="0" y="40974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70895"/>
              </p:ext>
            </p:extLst>
          </p:nvPr>
        </p:nvGraphicFramePr>
        <p:xfrm>
          <a:off x="4572000" y="40837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82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</a:t>
            </a:r>
            <a:endParaRPr lang="en-US" sz="3200" dirty="0"/>
          </a:p>
        </p:txBody>
      </p:sp>
      <p:graphicFrame>
        <p:nvGraphicFramePr>
          <p:cNvPr id="1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505411"/>
              </p:ext>
            </p:extLst>
          </p:nvPr>
        </p:nvGraphicFramePr>
        <p:xfrm>
          <a:off x="395536" y="1340768"/>
          <a:ext cx="8629761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12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RNA-bearing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small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1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(Prof. </a:t>
            </a:r>
            <a:r>
              <a:rPr lang="en-US" dirty="0" err="1" smtClean="0"/>
              <a:t>Tamas</a:t>
            </a:r>
            <a:r>
              <a:rPr lang="en-US" dirty="0" smtClean="0"/>
              <a:t> </a:t>
            </a:r>
            <a:r>
              <a:rPr lang="en-US" dirty="0" err="1" smtClean="0"/>
              <a:t>Dalmay</a:t>
            </a:r>
            <a:r>
              <a:rPr lang="en-US" dirty="0" smtClean="0"/>
              <a:t> lab, Norwich, UK)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6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dirty="0" smtClean="0"/>
              <a:t>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14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82673"/>
              </p:ext>
            </p:extLst>
          </p:nvPr>
        </p:nvGraphicFramePr>
        <p:xfrm>
          <a:off x="179512" y="1340768"/>
          <a:ext cx="8712969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614"/>
                <a:gridCol w="1353471"/>
                <a:gridCol w="1353471"/>
                <a:gridCol w="1353471"/>
                <a:gridCol w="1353471"/>
                <a:gridCol w="1353471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∆exp5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25580902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23975309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2033390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8.48%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∆exp5 _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39423030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37653701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2707372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∆exp5 _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16606918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12769671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23.11%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1325098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10.38%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∆rbp35 _</a:t>
                      </a:r>
                      <a:r>
                        <a:rPr lang="en-US" sz="1400" b="0" i="0" u="none" strike="noStrike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14107800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7722707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45.26%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892168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11.55%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∆rbp35 _</a:t>
                      </a:r>
                      <a:r>
                        <a:rPr lang="en-US" sz="1400" b="0" i="0" u="none" strike="noStrike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25965551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23087772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11.08%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2513756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10.89%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∆rbp35 _</a:t>
                      </a:r>
                      <a:r>
                        <a:rPr lang="en-US" sz="1400" b="0" i="0" u="none" strike="noStrike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32233131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23138541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28.22%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2601845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11.24%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WT_1</a:t>
                      </a:r>
                      <a:endParaRPr lang="en-US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13826696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11009290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20.38%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1130421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10.27%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WT_2</a:t>
                      </a:r>
                      <a:endParaRPr lang="en-US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21412622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18120959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15.37%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1679584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9.27%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WT_3</a:t>
                      </a:r>
                      <a:endParaRPr lang="en-US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14168509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12287418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13.28%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1364946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11.11%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6021288"/>
            <a:ext cx="740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too short after trimming (&lt;</a:t>
            </a:r>
            <a:r>
              <a:rPr lang="en-US" i="1" dirty="0" smtClean="0"/>
              <a:t>16) </a:t>
            </a:r>
            <a:r>
              <a:rPr lang="en-US" i="1" dirty="0" smtClean="0"/>
              <a:t>or low </a:t>
            </a:r>
            <a:r>
              <a:rPr lang="en-US" i="1" dirty="0" smtClean="0"/>
              <a:t>quality/artifacts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9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311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Magnaporthe oryzae small-RNA sequencing</vt:lpstr>
      <vt:lpstr>Magnaporthe oryzae small-RNA sequencing</vt:lpstr>
      <vt:lpstr>Introduction</vt:lpstr>
      <vt:lpstr>Introduction – RBP35</vt:lpstr>
      <vt:lpstr>Introduction – EXP5</vt:lpstr>
      <vt:lpstr>Small RNA library preparation and sequencing</vt:lpstr>
      <vt:lpstr>Standard small RNA-seq adapters have been shown to be biased for certain RNA structures</vt:lpstr>
      <vt:lpstr>Our library was prepared with HD adapters (Prof. Tamas Dalmay lab, Norwich, UK)</vt:lpstr>
      <vt:lpstr>Sequencing resume</vt:lpstr>
      <vt:lpstr>Replicate 1 of ∆rbp35 is slightly less correlated</vt:lpstr>
      <vt:lpstr>Adapters contamination is variable</vt:lpstr>
      <vt:lpstr>Insert size is between 18-25 bp</vt:lpstr>
      <vt:lpstr>There is an overall U preference as 1st nucleotide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Magnaporthe oryzae small-RNA sequencing</dc:title>
  <dc:creator>marco</dc:creator>
  <cp:lastModifiedBy>marco</cp:lastModifiedBy>
  <cp:revision>14</cp:revision>
  <dcterms:created xsi:type="dcterms:W3CDTF">2015-04-28T23:04:26Z</dcterms:created>
  <dcterms:modified xsi:type="dcterms:W3CDTF">2015-04-29T00:15:47Z</dcterms:modified>
</cp:coreProperties>
</file>