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notesSlides/notesSlide1.xml" ContentType="application/vnd.openxmlformats-officedocument.presentationml.notesSlide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charts/chart39.xml" ContentType="application/vnd.openxmlformats-officedocument.drawingml.chart+xml"/>
  <Override PartName="/ppt/charts/chart40.xml" ContentType="application/vnd.openxmlformats-officedocument.drawingml.chart+xml"/>
  <Override PartName="/ppt/charts/chart41.xml" ContentType="application/vnd.openxmlformats-officedocument.drawingml.chart+xml"/>
  <Override PartName="/ppt/charts/chart42.xml" ContentType="application/vnd.openxmlformats-officedocument.drawingml.chart+xml"/>
  <Override PartName="/ppt/charts/chart43.xml" ContentType="application/vnd.openxmlformats-officedocument.drawingml.chart+xml"/>
  <Override PartName="/ppt/charts/chart44.xml" ContentType="application/vnd.openxmlformats-officedocument.drawingml.chart+xml"/>
  <Override PartName="/ppt/charts/chart45.xml" ContentType="application/vnd.openxmlformats-officedocument.drawingml.chart+xml"/>
  <Override PartName="/ppt/charts/chart46.xml" ContentType="application/vnd.openxmlformats-officedocument.drawingml.chart+xml"/>
  <Override PartName="/ppt/charts/chart47.xml" ContentType="application/vnd.openxmlformats-officedocument.drawingml.chart+xml"/>
  <Override PartName="/ppt/charts/chart48.xml" ContentType="application/vnd.openxmlformats-officedocument.drawingml.chart+xml"/>
  <Override PartName="/ppt/charts/chart49.xml" ContentType="application/vnd.openxmlformats-officedocument.drawingml.chart+xml"/>
  <Override PartName="/ppt/charts/chart50.xml" ContentType="application/vnd.openxmlformats-officedocument.drawingml.chart+xml"/>
  <Override PartName="/ppt/charts/chart51.xml" ContentType="application/vnd.openxmlformats-officedocument.drawingml.chart+xml"/>
  <Override PartName="/ppt/charts/chart52.xml" ContentType="application/vnd.openxmlformats-officedocument.drawingml.chart+xml"/>
  <Override PartName="/ppt/charts/chart53.xml" ContentType="application/vnd.openxmlformats-officedocument.drawingml.chart+xml"/>
  <Override PartName="/ppt/charts/chart54.xml" ContentType="application/vnd.openxmlformats-officedocument.drawingml.chart+xml"/>
  <Override PartName="/ppt/charts/chart55.xml" ContentType="application/vnd.openxmlformats-officedocument.drawingml.chart+xml"/>
  <Override PartName="/ppt/charts/chart56.xml" ContentType="application/vnd.openxmlformats-officedocument.drawingml.chart+xml"/>
  <Override PartName="/ppt/charts/chart57.xml" ContentType="application/vnd.openxmlformats-officedocument.drawingml.chart+xml"/>
  <Override PartName="/ppt/charts/chart58.xml" ContentType="application/vnd.openxmlformats-officedocument.drawingml.chart+xml"/>
  <Override PartName="/ppt/charts/chart59.xml" ContentType="application/vnd.openxmlformats-officedocument.drawingml.chart+xml"/>
  <Override PartName="/ppt/charts/chart60.xml" ContentType="application/vnd.openxmlformats-officedocument.drawingml.chart+xml"/>
  <Override PartName="/ppt/charts/chart61.xml" ContentType="application/vnd.openxmlformats-officedocument.drawingml.chart+xml"/>
  <Override PartName="/ppt/charts/chart62.xml" ContentType="application/vnd.openxmlformats-officedocument.drawingml.chart+xml"/>
  <Override PartName="/ppt/charts/chart63.xml" ContentType="application/vnd.openxmlformats-officedocument.drawingml.chart+xml"/>
  <Override PartName="/ppt/charts/chart64.xml" ContentType="application/vnd.openxmlformats-officedocument.drawingml.chart+xml"/>
  <Override PartName="/ppt/charts/chart65.xml" ContentType="application/vnd.openxmlformats-officedocument.drawingml.chart+xml"/>
  <Override PartName="/ppt/charts/chart66.xml" ContentType="application/vnd.openxmlformats-officedocument.drawingml.chart+xml"/>
  <Override PartName="/ppt/charts/chart67.xml" ContentType="application/vnd.openxmlformats-officedocument.drawingml.chart+xml"/>
  <Override PartName="/ppt/charts/chart68.xml" ContentType="application/vnd.openxmlformats-officedocument.drawingml.chart+xml"/>
  <Override PartName="/ppt/charts/chart69.xml" ContentType="application/vnd.openxmlformats-officedocument.drawingml.chart+xml"/>
  <Override PartName="/ppt/charts/chart70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70" r:id="rId12"/>
    <p:sldId id="273" r:id="rId13"/>
    <p:sldId id="274" r:id="rId14"/>
    <p:sldId id="275" r:id="rId15"/>
    <p:sldId id="276" r:id="rId16"/>
    <p:sldId id="334" r:id="rId17"/>
    <p:sldId id="282" r:id="rId18"/>
    <p:sldId id="283" r:id="rId19"/>
    <p:sldId id="284" r:id="rId20"/>
    <p:sldId id="295" r:id="rId21"/>
    <p:sldId id="296" r:id="rId22"/>
    <p:sldId id="297" r:id="rId23"/>
    <p:sldId id="277" r:id="rId24"/>
    <p:sldId id="278" r:id="rId25"/>
    <p:sldId id="279" r:id="rId26"/>
    <p:sldId id="280" r:id="rId27"/>
    <p:sldId id="298" r:id="rId28"/>
    <p:sldId id="299" r:id="rId29"/>
    <p:sldId id="269" r:id="rId30"/>
    <p:sldId id="312" r:id="rId31"/>
    <p:sldId id="300" r:id="rId32"/>
    <p:sldId id="281" r:id="rId33"/>
    <p:sldId id="301" r:id="rId34"/>
    <p:sldId id="314" r:id="rId35"/>
    <p:sldId id="302" r:id="rId36"/>
    <p:sldId id="313" r:id="rId37"/>
    <p:sldId id="303" r:id="rId38"/>
    <p:sldId id="315" r:id="rId39"/>
    <p:sldId id="304" r:id="rId40"/>
    <p:sldId id="307" r:id="rId41"/>
    <p:sldId id="305" r:id="rId42"/>
    <p:sldId id="308" r:id="rId43"/>
    <p:sldId id="310" r:id="rId44"/>
    <p:sldId id="326" r:id="rId45"/>
    <p:sldId id="327" r:id="rId46"/>
    <p:sldId id="328" r:id="rId47"/>
    <p:sldId id="329" r:id="rId48"/>
    <p:sldId id="330" r:id="rId49"/>
    <p:sldId id="333" r:id="rId50"/>
    <p:sldId id="335" r:id="rId51"/>
    <p:sldId id="316" r:id="rId52"/>
    <p:sldId id="317" r:id="rId53"/>
    <p:sldId id="318" r:id="rId54"/>
    <p:sldId id="319" r:id="rId55"/>
    <p:sldId id="320" r:id="rId56"/>
    <p:sldId id="321" r:id="rId57"/>
    <p:sldId id="322" r:id="rId58"/>
    <p:sldId id="325" r:id="rId59"/>
    <p:sldId id="323" r:id="rId60"/>
    <p:sldId id="324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16" autoAdjust="0"/>
    <p:restoredTop sz="94660"/>
  </p:normalViewPr>
  <p:slideViewPr>
    <p:cSldViewPr>
      <p:cViewPr>
        <p:scale>
          <a:sx n="90" d="100"/>
          <a:sy n="90" d="100"/>
        </p:scale>
        <p:origin x="-103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Z:\home\marco\Downloads\small_data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Z:\home\marco\Downloads\small_data.xlsx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Z:\home\marco\Downloads\small_data.xlsx" TargetMode="External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7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adapters!$H$1</c:f>
              <c:strCache>
                <c:ptCount val="1"/>
                <c:pt idx="0">
                  <c:v>WT_1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adapters!$H$2:$H$47</c:f>
              <c:numCache>
                <c:formatCode>0.00%</c:formatCode>
                <c:ptCount val="46"/>
                <c:pt idx="0">
                  <c:v>9.6930000000000002E-3</c:v>
                </c:pt>
                <c:pt idx="1">
                  <c:v>2.13E-4</c:v>
                </c:pt>
                <c:pt idx="2">
                  <c:v>1.93E-4</c:v>
                </c:pt>
                <c:pt idx="3">
                  <c:v>2.4600000000000002E-4</c:v>
                </c:pt>
                <c:pt idx="4">
                  <c:v>1E-4</c:v>
                </c:pt>
                <c:pt idx="5">
                  <c:v>1.2880000000000001E-3</c:v>
                </c:pt>
                <c:pt idx="6">
                  <c:v>2.7959999999999999E-3</c:v>
                </c:pt>
                <c:pt idx="7">
                  <c:v>2.3349999999999998E-3</c:v>
                </c:pt>
                <c:pt idx="8">
                  <c:v>9.0489999999999998E-3</c:v>
                </c:pt>
                <c:pt idx="9">
                  <c:v>0.13903599999999999</c:v>
                </c:pt>
                <c:pt idx="10">
                  <c:v>1.2030000000000001E-3</c:v>
                </c:pt>
                <c:pt idx="11">
                  <c:v>1.08E-4</c:v>
                </c:pt>
                <c:pt idx="12">
                  <c:v>2.0100000000000001E-4</c:v>
                </c:pt>
                <c:pt idx="13">
                  <c:v>2.7300000000000002E-4</c:v>
                </c:pt>
                <c:pt idx="14">
                  <c:v>3.0400000000000002E-4</c:v>
                </c:pt>
                <c:pt idx="15">
                  <c:v>1.94E-4</c:v>
                </c:pt>
                <c:pt idx="16">
                  <c:v>2.8299999999999999E-4</c:v>
                </c:pt>
                <c:pt idx="17">
                  <c:v>3.0600000000000001E-4</c:v>
                </c:pt>
                <c:pt idx="18">
                  <c:v>2.43E-4</c:v>
                </c:pt>
                <c:pt idx="19">
                  <c:v>5.1199999999999998E-4</c:v>
                </c:pt>
                <c:pt idx="20">
                  <c:v>6.0700000000000001E-4</c:v>
                </c:pt>
                <c:pt idx="21">
                  <c:v>7.8899999999999999E-4</c:v>
                </c:pt>
                <c:pt idx="22">
                  <c:v>1.56E-3</c:v>
                </c:pt>
                <c:pt idx="23">
                  <c:v>6.215E-3</c:v>
                </c:pt>
                <c:pt idx="24">
                  <c:v>8.2410000000000001E-3</c:v>
                </c:pt>
                <c:pt idx="25">
                  <c:v>1.3568999999999999E-2</c:v>
                </c:pt>
                <c:pt idx="26">
                  <c:v>1.8199E-2</c:v>
                </c:pt>
                <c:pt idx="27">
                  <c:v>5.0692000000000001E-2</c:v>
                </c:pt>
                <c:pt idx="28">
                  <c:v>0.123435</c:v>
                </c:pt>
                <c:pt idx="29">
                  <c:v>0.15524199999999999</c:v>
                </c:pt>
                <c:pt idx="30">
                  <c:v>0.135272</c:v>
                </c:pt>
                <c:pt idx="31">
                  <c:v>0.116285</c:v>
                </c:pt>
                <c:pt idx="32">
                  <c:v>9.6742999999999996E-2</c:v>
                </c:pt>
                <c:pt idx="33">
                  <c:v>4.8300000000000003E-2</c:v>
                </c:pt>
                <c:pt idx="34">
                  <c:v>2.375E-2</c:v>
                </c:pt>
                <c:pt idx="35">
                  <c:v>1.077E-2</c:v>
                </c:pt>
                <c:pt idx="36">
                  <c:v>9.6349999999999995E-3</c:v>
                </c:pt>
                <c:pt idx="37">
                  <c:v>6.9589999999999999E-3</c:v>
                </c:pt>
                <c:pt idx="38">
                  <c:v>3.0170000000000002E-3</c:v>
                </c:pt>
                <c:pt idx="39">
                  <c:v>1.2700000000000001E-3</c:v>
                </c:pt>
                <c:pt idx="40">
                  <c:v>4.28E-4</c:v>
                </c:pt>
                <c:pt idx="41">
                  <c:v>2.0900000000000001E-4</c:v>
                </c:pt>
                <c:pt idx="42">
                  <c:v>1.47E-4</c:v>
                </c:pt>
                <c:pt idx="43">
                  <c:v>4.3999999999999999E-5</c:v>
                </c:pt>
                <c:pt idx="44">
                  <c:v>2.6999999999999999E-5</c:v>
                </c:pt>
                <c:pt idx="45">
                  <c:v>1.9000000000000001E-5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adapters!$I$1</c:f>
              <c:strCache>
                <c:ptCount val="1"/>
                <c:pt idx="0">
                  <c:v>WT_2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adapters!$I$2:$I$47</c:f>
              <c:numCache>
                <c:formatCode>0.00%</c:formatCode>
                <c:ptCount val="46"/>
                <c:pt idx="0">
                  <c:v>9.7450000000000002E-3</c:v>
                </c:pt>
                <c:pt idx="1">
                  <c:v>1.66E-4</c:v>
                </c:pt>
                <c:pt idx="2">
                  <c:v>2.7599999999999999E-4</c:v>
                </c:pt>
                <c:pt idx="3">
                  <c:v>2.23E-4</c:v>
                </c:pt>
                <c:pt idx="4">
                  <c:v>9.0000000000000006E-5</c:v>
                </c:pt>
                <c:pt idx="5">
                  <c:v>1.137E-3</c:v>
                </c:pt>
                <c:pt idx="6">
                  <c:v>6.7100000000000005E-4</c:v>
                </c:pt>
                <c:pt idx="7">
                  <c:v>7.9900000000000001E-4</c:v>
                </c:pt>
                <c:pt idx="8">
                  <c:v>3.032E-3</c:v>
                </c:pt>
                <c:pt idx="9">
                  <c:v>3.9691999999999998E-2</c:v>
                </c:pt>
                <c:pt idx="10">
                  <c:v>5.5599999999999996E-4</c:v>
                </c:pt>
                <c:pt idx="11">
                  <c:v>1.1900000000000001E-4</c:v>
                </c:pt>
                <c:pt idx="12">
                  <c:v>3.57E-4</c:v>
                </c:pt>
                <c:pt idx="13">
                  <c:v>3.57E-4</c:v>
                </c:pt>
                <c:pt idx="14">
                  <c:v>4.2400000000000001E-4</c:v>
                </c:pt>
                <c:pt idx="15">
                  <c:v>3.1100000000000002E-4</c:v>
                </c:pt>
                <c:pt idx="16">
                  <c:v>5.1900000000000004E-4</c:v>
                </c:pt>
                <c:pt idx="17">
                  <c:v>8.0800000000000002E-4</c:v>
                </c:pt>
                <c:pt idx="18">
                  <c:v>1.214E-3</c:v>
                </c:pt>
                <c:pt idx="19">
                  <c:v>2.6679999999999998E-3</c:v>
                </c:pt>
                <c:pt idx="20">
                  <c:v>5.4749999999999998E-3</c:v>
                </c:pt>
                <c:pt idx="21">
                  <c:v>4.973E-3</c:v>
                </c:pt>
                <c:pt idx="22">
                  <c:v>6.927E-3</c:v>
                </c:pt>
                <c:pt idx="23">
                  <c:v>4.4012000000000003E-2</c:v>
                </c:pt>
                <c:pt idx="24">
                  <c:v>9.953E-3</c:v>
                </c:pt>
                <c:pt idx="25">
                  <c:v>1.3538E-2</c:v>
                </c:pt>
                <c:pt idx="26">
                  <c:v>2.0725E-2</c:v>
                </c:pt>
                <c:pt idx="27">
                  <c:v>6.1040999999999998E-2</c:v>
                </c:pt>
                <c:pt idx="28">
                  <c:v>0.155863</c:v>
                </c:pt>
                <c:pt idx="29">
                  <c:v>0.180646</c:v>
                </c:pt>
                <c:pt idx="30">
                  <c:v>0.13870099999999999</c:v>
                </c:pt>
                <c:pt idx="31">
                  <c:v>0.11658300000000001</c:v>
                </c:pt>
                <c:pt idx="32">
                  <c:v>9.3223E-2</c:v>
                </c:pt>
                <c:pt idx="33">
                  <c:v>4.4051E-2</c:v>
                </c:pt>
                <c:pt idx="34">
                  <c:v>1.555E-2</c:v>
                </c:pt>
                <c:pt idx="35">
                  <c:v>8.0719999999999993E-3</c:v>
                </c:pt>
                <c:pt idx="36">
                  <c:v>6.535E-3</c:v>
                </c:pt>
                <c:pt idx="37">
                  <c:v>4.6740000000000002E-3</c:v>
                </c:pt>
                <c:pt idx="38">
                  <c:v>3.4610000000000001E-3</c:v>
                </c:pt>
                <c:pt idx="39">
                  <c:v>1.4090000000000001E-3</c:v>
                </c:pt>
                <c:pt idx="40">
                  <c:v>7.1100000000000004E-4</c:v>
                </c:pt>
                <c:pt idx="41">
                  <c:v>2.8600000000000001E-4</c:v>
                </c:pt>
                <c:pt idx="42">
                  <c:v>2.32E-4</c:v>
                </c:pt>
                <c:pt idx="43">
                  <c:v>1E-4</c:v>
                </c:pt>
                <c:pt idx="44">
                  <c:v>6.7999999999999999E-5</c:v>
                </c:pt>
                <c:pt idx="45">
                  <c:v>2.6999999999999999E-5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adapters!$J$1</c:f>
              <c:strCache>
                <c:ptCount val="1"/>
                <c:pt idx="0">
                  <c:v>WT_3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adapters!$J$2:$J$47</c:f>
              <c:numCache>
                <c:formatCode>0.00%</c:formatCode>
                <c:ptCount val="46"/>
                <c:pt idx="0">
                  <c:v>8.7559999999999999E-3</c:v>
                </c:pt>
                <c:pt idx="1">
                  <c:v>6.0000000000000002E-5</c:v>
                </c:pt>
                <c:pt idx="2">
                  <c:v>2.6999999999999999E-5</c:v>
                </c:pt>
                <c:pt idx="3">
                  <c:v>1E-4</c:v>
                </c:pt>
                <c:pt idx="4">
                  <c:v>6.3999999999999997E-5</c:v>
                </c:pt>
                <c:pt idx="5">
                  <c:v>1.078E-3</c:v>
                </c:pt>
                <c:pt idx="6">
                  <c:v>1.6739999999999999E-3</c:v>
                </c:pt>
                <c:pt idx="7">
                  <c:v>9.8900000000000008E-4</c:v>
                </c:pt>
                <c:pt idx="8">
                  <c:v>3.2799999999999999E-3</c:v>
                </c:pt>
                <c:pt idx="9">
                  <c:v>4.7985E-2</c:v>
                </c:pt>
                <c:pt idx="10">
                  <c:v>6.2600000000000004E-4</c:v>
                </c:pt>
                <c:pt idx="11">
                  <c:v>1.07E-4</c:v>
                </c:pt>
                <c:pt idx="12">
                  <c:v>2.43E-4</c:v>
                </c:pt>
                <c:pt idx="13">
                  <c:v>2.5599999999999999E-4</c:v>
                </c:pt>
                <c:pt idx="14">
                  <c:v>1.7899999999999999E-4</c:v>
                </c:pt>
                <c:pt idx="15">
                  <c:v>1.05E-4</c:v>
                </c:pt>
                <c:pt idx="16">
                  <c:v>1.6000000000000001E-4</c:v>
                </c:pt>
                <c:pt idx="17">
                  <c:v>3.1399999999999999E-4</c:v>
                </c:pt>
                <c:pt idx="18">
                  <c:v>7.94E-4</c:v>
                </c:pt>
                <c:pt idx="19">
                  <c:v>2.3700000000000001E-3</c:v>
                </c:pt>
                <c:pt idx="20">
                  <c:v>4.7410000000000004E-3</c:v>
                </c:pt>
                <c:pt idx="21">
                  <c:v>5.4869999999999997E-3</c:v>
                </c:pt>
                <c:pt idx="22">
                  <c:v>8.0339999999999995E-3</c:v>
                </c:pt>
                <c:pt idx="23">
                  <c:v>1.5814000000000002E-2</c:v>
                </c:pt>
                <c:pt idx="24">
                  <c:v>9.8650000000000005E-3</c:v>
                </c:pt>
                <c:pt idx="25">
                  <c:v>1.2739E-2</c:v>
                </c:pt>
                <c:pt idx="26">
                  <c:v>2.0205000000000001E-2</c:v>
                </c:pt>
                <c:pt idx="27">
                  <c:v>6.2405000000000002E-2</c:v>
                </c:pt>
                <c:pt idx="28">
                  <c:v>0.15896399999999999</c:v>
                </c:pt>
                <c:pt idx="29">
                  <c:v>0.18904699999999999</c:v>
                </c:pt>
                <c:pt idx="30">
                  <c:v>0.152477</c:v>
                </c:pt>
                <c:pt idx="31">
                  <c:v>0.12396600000000001</c:v>
                </c:pt>
                <c:pt idx="32">
                  <c:v>9.3911999999999995E-2</c:v>
                </c:pt>
                <c:pt idx="33">
                  <c:v>4.3090999999999997E-2</c:v>
                </c:pt>
                <c:pt idx="34">
                  <c:v>1.5937E-2</c:v>
                </c:pt>
                <c:pt idx="35">
                  <c:v>6.3460000000000001E-3</c:v>
                </c:pt>
                <c:pt idx="36">
                  <c:v>3.8449999999999999E-3</c:v>
                </c:pt>
                <c:pt idx="37">
                  <c:v>1.7390000000000001E-3</c:v>
                </c:pt>
                <c:pt idx="38">
                  <c:v>9.0300000000000005E-4</c:v>
                </c:pt>
                <c:pt idx="39">
                  <c:v>3.68E-4</c:v>
                </c:pt>
                <c:pt idx="40">
                  <c:v>3.0699999999999998E-4</c:v>
                </c:pt>
                <c:pt idx="41">
                  <c:v>1.94E-4</c:v>
                </c:pt>
                <c:pt idx="42">
                  <c:v>2.3499999999999999E-4</c:v>
                </c:pt>
                <c:pt idx="43">
                  <c:v>9.8999999999999994E-5</c:v>
                </c:pt>
                <c:pt idx="44">
                  <c:v>7.2000000000000002E-5</c:v>
                </c:pt>
                <c:pt idx="45">
                  <c:v>4.1E-5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6645760"/>
        <c:axId val="166647680"/>
      </c:lineChart>
      <c:catAx>
        <c:axId val="1666457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Position</a:t>
                </a:r>
                <a:r>
                  <a:rPr lang="en-US" baseline="0" dirty="0"/>
                  <a:t> in read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6647680"/>
        <c:crosses val="autoZero"/>
        <c:auto val="1"/>
        <c:lblAlgn val="ctr"/>
        <c:lblOffset val="100"/>
        <c:noMultiLvlLbl val="0"/>
      </c:catAx>
      <c:valAx>
        <c:axId val="166647680"/>
        <c:scaling>
          <c:orientation val="minMax"/>
          <c:max val="0.5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666457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/>
              </a:rPr>
              <a:t>WT -&gt; ∆rbp35 up</a:t>
            </a:r>
            <a:endParaRPr lang="es-ES">
              <a:effectLst/>
            </a:endParaRP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'HD adapters'!$AQ$1</c:f>
              <c:strCache>
                <c:ptCount val="1"/>
                <c:pt idx="0">
                  <c:v>padj</c:v>
                </c:pt>
              </c:strCache>
            </c:strRef>
          </c:tx>
          <c:spPr>
            <a:ln w="28575">
              <a:noFill/>
            </a:ln>
          </c:spPr>
          <c:dLbls>
            <c:dLblPos val="b"/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xVal>
            <c:strRef>
              <c:f>'HD adapters'!$AH$2:$AH$257</c:f>
              <c:strCache>
                <c:ptCount val="256"/>
                <c:pt idx="0">
                  <c:v>AAAA</c:v>
                </c:pt>
                <c:pt idx="1">
                  <c:v>AAAC</c:v>
                </c:pt>
                <c:pt idx="2">
                  <c:v>AAAG</c:v>
                </c:pt>
                <c:pt idx="3">
                  <c:v>AAAT</c:v>
                </c:pt>
                <c:pt idx="4">
                  <c:v>AACA</c:v>
                </c:pt>
                <c:pt idx="5">
                  <c:v>AACC</c:v>
                </c:pt>
                <c:pt idx="6">
                  <c:v>AACG</c:v>
                </c:pt>
                <c:pt idx="7">
                  <c:v>AACT</c:v>
                </c:pt>
                <c:pt idx="8">
                  <c:v>AAGA</c:v>
                </c:pt>
                <c:pt idx="9">
                  <c:v>AAGC</c:v>
                </c:pt>
                <c:pt idx="10">
                  <c:v>AAGG</c:v>
                </c:pt>
                <c:pt idx="11">
                  <c:v>AAGT</c:v>
                </c:pt>
                <c:pt idx="12">
                  <c:v>AATA</c:v>
                </c:pt>
                <c:pt idx="13">
                  <c:v>AATC</c:v>
                </c:pt>
                <c:pt idx="14">
                  <c:v>AATG</c:v>
                </c:pt>
                <c:pt idx="15">
                  <c:v>AATT</c:v>
                </c:pt>
                <c:pt idx="16">
                  <c:v>ACAA</c:v>
                </c:pt>
                <c:pt idx="17">
                  <c:v>ACAC</c:v>
                </c:pt>
                <c:pt idx="18">
                  <c:v>ACAG</c:v>
                </c:pt>
                <c:pt idx="19">
                  <c:v>ACAT</c:v>
                </c:pt>
                <c:pt idx="20">
                  <c:v>ACCA</c:v>
                </c:pt>
                <c:pt idx="21">
                  <c:v>ACCC</c:v>
                </c:pt>
                <c:pt idx="22">
                  <c:v>ACCG</c:v>
                </c:pt>
                <c:pt idx="23">
                  <c:v>ACCT</c:v>
                </c:pt>
                <c:pt idx="24">
                  <c:v>ACGA</c:v>
                </c:pt>
                <c:pt idx="25">
                  <c:v>ACGC</c:v>
                </c:pt>
                <c:pt idx="26">
                  <c:v>ACGG</c:v>
                </c:pt>
                <c:pt idx="27">
                  <c:v>ACGT</c:v>
                </c:pt>
                <c:pt idx="28">
                  <c:v>ACTA</c:v>
                </c:pt>
                <c:pt idx="29">
                  <c:v>ACTC</c:v>
                </c:pt>
                <c:pt idx="30">
                  <c:v>ACTG</c:v>
                </c:pt>
                <c:pt idx="31">
                  <c:v>ACTT</c:v>
                </c:pt>
                <c:pt idx="32">
                  <c:v>AGAA</c:v>
                </c:pt>
                <c:pt idx="33">
                  <c:v>AGAC</c:v>
                </c:pt>
                <c:pt idx="34">
                  <c:v>AGAG</c:v>
                </c:pt>
                <c:pt idx="35">
                  <c:v>AGAT</c:v>
                </c:pt>
                <c:pt idx="36">
                  <c:v>AGCA</c:v>
                </c:pt>
                <c:pt idx="37">
                  <c:v>AGCC</c:v>
                </c:pt>
                <c:pt idx="38">
                  <c:v>AGCG</c:v>
                </c:pt>
                <c:pt idx="39">
                  <c:v>AGCT</c:v>
                </c:pt>
                <c:pt idx="40">
                  <c:v>AGGA</c:v>
                </c:pt>
                <c:pt idx="41">
                  <c:v>AGGC</c:v>
                </c:pt>
                <c:pt idx="42">
                  <c:v>AGGG</c:v>
                </c:pt>
                <c:pt idx="43">
                  <c:v>AGGT</c:v>
                </c:pt>
                <c:pt idx="44">
                  <c:v>AGTA</c:v>
                </c:pt>
                <c:pt idx="45">
                  <c:v>AGTC</c:v>
                </c:pt>
                <c:pt idx="46">
                  <c:v>AGTG</c:v>
                </c:pt>
                <c:pt idx="47">
                  <c:v>AGTT</c:v>
                </c:pt>
                <c:pt idx="48">
                  <c:v>ATAA</c:v>
                </c:pt>
                <c:pt idx="49">
                  <c:v>ATAC</c:v>
                </c:pt>
                <c:pt idx="50">
                  <c:v>ATAG</c:v>
                </c:pt>
                <c:pt idx="51">
                  <c:v>ATAT</c:v>
                </c:pt>
                <c:pt idx="52">
                  <c:v>ATCA</c:v>
                </c:pt>
                <c:pt idx="53">
                  <c:v>ATCC</c:v>
                </c:pt>
                <c:pt idx="54">
                  <c:v>ATCG</c:v>
                </c:pt>
                <c:pt idx="55">
                  <c:v>ATCT</c:v>
                </c:pt>
                <c:pt idx="56">
                  <c:v>ATGA</c:v>
                </c:pt>
                <c:pt idx="57">
                  <c:v>ATGC</c:v>
                </c:pt>
                <c:pt idx="58">
                  <c:v>ATGG</c:v>
                </c:pt>
                <c:pt idx="59">
                  <c:v>ATGT</c:v>
                </c:pt>
                <c:pt idx="60">
                  <c:v>ATTA</c:v>
                </c:pt>
                <c:pt idx="61">
                  <c:v>ATTC</c:v>
                </c:pt>
                <c:pt idx="62">
                  <c:v>ATTG</c:v>
                </c:pt>
                <c:pt idx="63">
                  <c:v>ATTT</c:v>
                </c:pt>
                <c:pt idx="64">
                  <c:v>CAAA</c:v>
                </c:pt>
                <c:pt idx="65">
                  <c:v>CAAC</c:v>
                </c:pt>
                <c:pt idx="66">
                  <c:v>CAAG</c:v>
                </c:pt>
                <c:pt idx="67">
                  <c:v>CAAT</c:v>
                </c:pt>
                <c:pt idx="68">
                  <c:v>CACA</c:v>
                </c:pt>
                <c:pt idx="69">
                  <c:v>CACC</c:v>
                </c:pt>
                <c:pt idx="70">
                  <c:v>CACG</c:v>
                </c:pt>
                <c:pt idx="71">
                  <c:v>CACT</c:v>
                </c:pt>
                <c:pt idx="72">
                  <c:v>CAGA</c:v>
                </c:pt>
                <c:pt idx="73">
                  <c:v>CAGC</c:v>
                </c:pt>
                <c:pt idx="74">
                  <c:v>CAGG</c:v>
                </c:pt>
                <c:pt idx="75">
                  <c:v>CAGT</c:v>
                </c:pt>
                <c:pt idx="76">
                  <c:v>CATA</c:v>
                </c:pt>
                <c:pt idx="77">
                  <c:v>CATC</c:v>
                </c:pt>
                <c:pt idx="78">
                  <c:v>CATG</c:v>
                </c:pt>
                <c:pt idx="79">
                  <c:v>CATT</c:v>
                </c:pt>
                <c:pt idx="80">
                  <c:v>CCAA</c:v>
                </c:pt>
                <c:pt idx="81">
                  <c:v>CCAC</c:v>
                </c:pt>
                <c:pt idx="82">
                  <c:v>CCAG</c:v>
                </c:pt>
                <c:pt idx="83">
                  <c:v>CCAT</c:v>
                </c:pt>
                <c:pt idx="84">
                  <c:v>CCCA</c:v>
                </c:pt>
                <c:pt idx="85">
                  <c:v>CCCC</c:v>
                </c:pt>
                <c:pt idx="86">
                  <c:v>CCCG</c:v>
                </c:pt>
                <c:pt idx="87">
                  <c:v>CCCT</c:v>
                </c:pt>
                <c:pt idx="88">
                  <c:v>CCGA</c:v>
                </c:pt>
                <c:pt idx="89">
                  <c:v>CCGC</c:v>
                </c:pt>
                <c:pt idx="90">
                  <c:v>CCGG</c:v>
                </c:pt>
                <c:pt idx="91">
                  <c:v>CCGT</c:v>
                </c:pt>
                <c:pt idx="92">
                  <c:v>CCTA</c:v>
                </c:pt>
                <c:pt idx="93">
                  <c:v>CCTC</c:v>
                </c:pt>
                <c:pt idx="94">
                  <c:v>CCTG</c:v>
                </c:pt>
                <c:pt idx="95">
                  <c:v>CCTT</c:v>
                </c:pt>
                <c:pt idx="96">
                  <c:v>CGAA</c:v>
                </c:pt>
                <c:pt idx="97">
                  <c:v>CGAC</c:v>
                </c:pt>
                <c:pt idx="98">
                  <c:v>CGAG</c:v>
                </c:pt>
                <c:pt idx="99">
                  <c:v>CGAT</c:v>
                </c:pt>
                <c:pt idx="100">
                  <c:v>CGCA</c:v>
                </c:pt>
                <c:pt idx="101">
                  <c:v>CGCC</c:v>
                </c:pt>
                <c:pt idx="102">
                  <c:v>CGCG</c:v>
                </c:pt>
                <c:pt idx="103">
                  <c:v>CGCT</c:v>
                </c:pt>
                <c:pt idx="104">
                  <c:v>CGGA</c:v>
                </c:pt>
                <c:pt idx="105">
                  <c:v>CGGC</c:v>
                </c:pt>
                <c:pt idx="106">
                  <c:v>CGGG</c:v>
                </c:pt>
                <c:pt idx="107">
                  <c:v>CGGT</c:v>
                </c:pt>
                <c:pt idx="108">
                  <c:v>CGTA</c:v>
                </c:pt>
                <c:pt idx="109">
                  <c:v>CGTC</c:v>
                </c:pt>
                <c:pt idx="110">
                  <c:v>CGTG</c:v>
                </c:pt>
                <c:pt idx="111">
                  <c:v>CGTT</c:v>
                </c:pt>
                <c:pt idx="112">
                  <c:v>CTAA</c:v>
                </c:pt>
                <c:pt idx="113">
                  <c:v>CTAC</c:v>
                </c:pt>
                <c:pt idx="114">
                  <c:v>CTAG</c:v>
                </c:pt>
                <c:pt idx="115">
                  <c:v>CTAT</c:v>
                </c:pt>
                <c:pt idx="116">
                  <c:v>CTCA</c:v>
                </c:pt>
                <c:pt idx="117">
                  <c:v>CTCC</c:v>
                </c:pt>
                <c:pt idx="118">
                  <c:v>CTCG</c:v>
                </c:pt>
                <c:pt idx="119">
                  <c:v>CTCT</c:v>
                </c:pt>
                <c:pt idx="120">
                  <c:v>CTGA</c:v>
                </c:pt>
                <c:pt idx="121">
                  <c:v>CTGC</c:v>
                </c:pt>
                <c:pt idx="122">
                  <c:v>CTGG</c:v>
                </c:pt>
                <c:pt idx="123">
                  <c:v>CTGT</c:v>
                </c:pt>
                <c:pt idx="124">
                  <c:v>CTTA</c:v>
                </c:pt>
                <c:pt idx="125">
                  <c:v>CTTC</c:v>
                </c:pt>
                <c:pt idx="126">
                  <c:v>CTTG</c:v>
                </c:pt>
                <c:pt idx="127">
                  <c:v>CTTT</c:v>
                </c:pt>
                <c:pt idx="128">
                  <c:v>GAAA</c:v>
                </c:pt>
                <c:pt idx="129">
                  <c:v>GAAC</c:v>
                </c:pt>
                <c:pt idx="130">
                  <c:v>GAAG</c:v>
                </c:pt>
                <c:pt idx="131">
                  <c:v>GAAT</c:v>
                </c:pt>
                <c:pt idx="132">
                  <c:v>GACA</c:v>
                </c:pt>
                <c:pt idx="133">
                  <c:v>GACC</c:v>
                </c:pt>
                <c:pt idx="134">
                  <c:v>GACG</c:v>
                </c:pt>
                <c:pt idx="135">
                  <c:v>GACT</c:v>
                </c:pt>
                <c:pt idx="136">
                  <c:v>GAGA</c:v>
                </c:pt>
                <c:pt idx="137">
                  <c:v>GAGC</c:v>
                </c:pt>
                <c:pt idx="138">
                  <c:v>GAGG</c:v>
                </c:pt>
                <c:pt idx="139">
                  <c:v>GAGT</c:v>
                </c:pt>
                <c:pt idx="140">
                  <c:v>GATA</c:v>
                </c:pt>
                <c:pt idx="141">
                  <c:v>GATC</c:v>
                </c:pt>
                <c:pt idx="142">
                  <c:v>GATG</c:v>
                </c:pt>
                <c:pt idx="143">
                  <c:v>GATT</c:v>
                </c:pt>
                <c:pt idx="144">
                  <c:v>GCAA</c:v>
                </c:pt>
                <c:pt idx="145">
                  <c:v>GCAC</c:v>
                </c:pt>
                <c:pt idx="146">
                  <c:v>GCAG</c:v>
                </c:pt>
                <c:pt idx="147">
                  <c:v>GCAT</c:v>
                </c:pt>
                <c:pt idx="148">
                  <c:v>GCCA</c:v>
                </c:pt>
                <c:pt idx="149">
                  <c:v>GCCC</c:v>
                </c:pt>
                <c:pt idx="150">
                  <c:v>GCCG</c:v>
                </c:pt>
                <c:pt idx="151">
                  <c:v>GCCT</c:v>
                </c:pt>
                <c:pt idx="152">
                  <c:v>GCGA</c:v>
                </c:pt>
                <c:pt idx="153">
                  <c:v>GCGC</c:v>
                </c:pt>
                <c:pt idx="154">
                  <c:v>GCGG</c:v>
                </c:pt>
                <c:pt idx="155">
                  <c:v>GCGT</c:v>
                </c:pt>
                <c:pt idx="156">
                  <c:v>GCTA</c:v>
                </c:pt>
                <c:pt idx="157">
                  <c:v>GCTC</c:v>
                </c:pt>
                <c:pt idx="158">
                  <c:v>GCTG</c:v>
                </c:pt>
                <c:pt idx="159">
                  <c:v>GCTT</c:v>
                </c:pt>
                <c:pt idx="160">
                  <c:v>GGAA</c:v>
                </c:pt>
                <c:pt idx="161">
                  <c:v>GGAC</c:v>
                </c:pt>
                <c:pt idx="162">
                  <c:v>GGAG</c:v>
                </c:pt>
                <c:pt idx="163">
                  <c:v>GGAT</c:v>
                </c:pt>
                <c:pt idx="164">
                  <c:v>GGCA</c:v>
                </c:pt>
                <c:pt idx="165">
                  <c:v>GGCC</c:v>
                </c:pt>
                <c:pt idx="166">
                  <c:v>GGCG</c:v>
                </c:pt>
                <c:pt idx="167">
                  <c:v>GGCT</c:v>
                </c:pt>
                <c:pt idx="168">
                  <c:v>GGGA</c:v>
                </c:pt>
                <c:pt idx="169">
                  <c:v>GGGC</c:v>
                </c:pt>
                <c:pt idx="170">
                  <c:v>GGGG</c:v>
                </c:pt>
                <c:pt idx="171">
                  <c:v>GGGT</c:v>
                </c:pt>
                <c:pt idx="172">
                  <c:v>GGTA</c:v>
                </c:pt>
                <c:pt idx="173">
                  <c:v>GGTC</c:v>
                </c:pt>
                <c:pt idx="174">
                  <c:v>GGTG</c:v>
                </c:pt>
                <c:pt idx="175">
                  <c:v>GGTT</c:v>
                </c:pt>
                <c:pt idx="176">
                  <c:v>GTAA</c:v>
                </c:pt>
                <c:pt idx="177">
                  <c:v>GTAC</c:v>
                </c:pt>
                <c:pt idx="178">
                  <c:v>GTAG</c:v>
                </c:pt>
                <c:pt idx="179">
                  <c:v>GTAT</c:v>
                </c:pt>
                <c:pt idx="180">
                  <c:v>GTCA</c:v>
                </c:pt>
                <c:pt idx="181">
                  <c:v>GTCC</c:v>
                </c:pt>
                <c:pt idx="182">
                  <c:v>GTCG</c:v>
                </c:pt>
                <c:pt idx="183">
                  <c:v>GTCT</c:v>
                </c:pt>
                <c:pt idx="184">
                  <c:v>GTGA</c:v>
                </c:pt>
                <c:pt idx="185">
                  <c:v>GTGC</c:v>
                </c:pt>
                <c:pt idx="186">
                  <c:v>GTGG</c:v>
                </c:pt>
                <c:pt idx="187">
                  <c:v>GTGT</c:v>
                </c:pt>
                <c:pt idx="188">
                  <c:v>GTTA</c:v>
                </c:pt>
                <c:pt idx="189">
                  <c:v>GTTC</c:v>
                </c:pt>
                <c:pt idx="190">
                  <c:v>GTTG</c:v>
                </c:pt>
                <c:pt idx="191">
                  <c:v>GTTT</c:v>
                </c:pt>
                <c:pt idx="192">
                  <c:v>TAAA</c:v>
                </c:pt>
                <c:pt idx="193">
                  <c:v>TAAC</c:v>
                </c:pt>
                <c:pt idx="194">
                  <c:v>TAAG</c:v>
                </c:pt>
                <c:pt idx="195">
                  <c:v>TAAT</c:v>
                </c:pt>
                <c:pt idx="196">
                  <c:v>TACA</c:v>
                </c:pt>
                <c:pt idx="197">
                  <c:v>TACC</c:v>
                </c:pt>
                <c:pt idx="198">
                  <c:v>TACG</c:v>
                </c:pt>
                <c:pt idx="199">
                  <c:v>TACT</c:v>
                </c:pt>
                <c:pt idx="200">
                  <c:v>TAGA</c:v>
                </c:pt>
                <c:pt idx="201">
                  <c:v>TAGC</c:v>
                </c:pt>
                <c:pt idx="202">
                  <c:v>TAGG</c:v>
                </c:pt>
                <c:pt idx="203">
                  <c:v>TAGT</c:v>
                </c:pt>
                <c:pt idx="204">
                  <c:v>TATA</c:v>
                </c:pt>
                <c:pt idx="205">
                  <c:v>TATC</c:v>
                </c:pt>
                <c:pt idx="206">
                  <c:v>TATG</c:v>
                </c:pt>
                <c:pt idx="207">
                  <c:v>TATT</c:v>
                </c:pt>
                <c:pt idx="208">
                  <c:v>TCAA</c:v>
                </c:pt>
                <c:pt idx="209">
                  <c:v>TCAC</c:v>
                </c:pt>
                <c:pt idx="210">
                  <c:v>TCAG</c:v>
                </c:pt>
                <c:pt idx="211">
                  <c:v>TCAT</c:v>
                </c:pt>
                <c:pt idx="212">
                  <c:v>TCCA</c:v>
                </c:pt>
                <c:pt idx="213">
                  <c:v>TCCC</c:v>
                </c:pt>
                <c:pt idx="214">
                  <c:v>TCCG</c:v>
                </c:pt>
                <c:pt idx="215">
                  <c:v>TCCT</c:v>
                </c:pt>
                <c:pt idx="216">
                  <c:v>TCGA</c:v>
                </c:pt>
                <c:pt idx="217">
                  <c:v>TCGC</c:v>
                </c:pt>
                <c:pt idx="218">
                  <c:v>TCGG</c:v>
                </c:pt>
                <c:pt idx="219">
                  <c:v>TCGT</c:v>
                </c:pt>
                <c:pt idx="220">
                  <c:v>TCTA</c:v>
                </c:pt>
                <c:pt idx="221">
                  <c:v>TCTC</c:v>
                </c:pt>
                <c:pt idx="222">
                  <c:v>TCTG</c:v>
                </c:pt>
                <c:pt idx="223">
                  <c:v>TCTT</c:v>
                </c:pt>
                <c:pt idx="224">
                  <c:v>TGAA</c:v>
                </c:pt>
                <c:pt idx="225">
                  <c:v>TGAC</c:v>
                </c:pt>
                <c:pt idx="226">
                  <c:v>TGAG</c:v>
                </c:pt>
                <c:pt idx="227">
                  <c:v>TGAT</c:v>
                </c:pt>
                <c:pt idx="228">
                  <c:v>TGCA</c:v>
                </c:pt>
                <c:pt idx="229">
                  <c:v>TGCC</c:v>
                </c:pt>
                <c:pt idx="230">
                  <c:v>TGCG</c:v>
                </c:pt>
                <c:pt idx="231">
                  <c:v>TGCT</c:v>
                </c:pt>
                <c:pt idx="232">
                  <c:v>TGGA</c:v>
                </c:pt>
                <c:pt idx="233">
                  <c:v>TGGC</c:v>
                </c:pt>
                <c:pt idx="234">
                  <c:v>TGGG</c:v>
                </c:pt>
                <c:pt idx="235">
                  <c:v>TGGT</c:v>
                </c:pt>
                <c:pt idx="236">
                  <c:v>TGTA</c:v>
                </c:pt>
                <c:pt idx="237">
                  <c:v>TGTC</c:v>
                </c:pt>
                <c:pt idx="238">
                  <c:v>TGTG</c:v>
                </c:pt>
                <c:pt idx="239">
                  <c:v>TGTT</c:v>
                </c:pt>
                <c:pt idx="240">
                  <c:v>TTAA</c:v>
                </c:pt>
                <c:pt idx="241">
                  <c:v>TTAC</c:v>
                </c:pt>
                <c:pt idx="242">
                  <c:v>TTAG</c:v>
                </c:pt>
                <c:pt idx="243">
                  <c:v>TTAT</c:v>
                </c:pt>
                <c:pt idx="244">
                  <c:v>TTCA</c:v>
                </c:pt>
                <c:pt idx="245">
                  <c:v>TTCC</c:v>
                </c:pt>
                <c:pt idx="246">
                  <c:v>TTCG</c:v>
                </c:pt>
                <c:pt idx="247">
                  <c:v>TTCT</c:v>
                </c:pt>
                <c:pt idx="248">
                  <c:v>TTGA</c:v>
                </c:pt>
                <c:pt idx="249">
                  <c:v>TTGC</c:v>
                </c:pt>
                <c:pt idx="250">
                  <c:v>TTGG</c:v>
                </c:pt>
                <c:pt idx="251">
                  <c:v>TTGT</c:v>
                </c:pt>
                <c:pt idx="252">
                  <c:v>TTTA</c:v>
                </c:pt>
                <c:pt idx="253">
                  <c:v>TTTC</c:v>
                </c:pt>
                <c:pt idx="254">
                  <c:v>TTTG</c:v>
                </c:pt>
                <c:pt idx="255">
                  <c:v>TTTT</c:v>
                </c:pt>
              </c:strCache>
            </c:strRef>
          </c:xVal>
          <c:yVal>
            <c:numRef>
              <c:f>'HD adapters'!$AQ$2:$AQ$257</c:f>
              <c:numCache>
                <c:formatCode>General</c:formatCode>
                <c:ptCount val="256"/>
                <c:pt idx="0">
                  <c:v>0.999977655530493</c:v>
                </c:pt>
                <c:pt idx="1">
                  <c:v>0.999977655530493</c:v>
                </c:pt>
                <c:pt idx="2">
                  <c:v>0.999977655530493</c:v>
                </c:pt>
                <c:pt idx="3">
                  <c:v>0.999977655530493</c:v>
                </c:pt>
                <c:pt idx="4">
                  <c:v>0.999977655530493</c:v>
                </c:pt>
                <c:pt idx="5">
                  <c:v>0.999977655530493</c:v>
                </c:pt>
                <c:pt idx="6">
                  <c:v>0.999977655530493</c:v>
                </c:pt>
                <c:pt idx="7">
                  <c:v>0.999977655530493</c:v>
                </c:pt>
                <c:pt idx="8">
                  <c:v>0.999977655530493</c:v>
                </c:pt>
                <c:pt idx="9">
                  <c:v>0.999977655530493</c:v>
                </c:pt>
                <c:pt idx="10">
                  <c:v>0.999977655530493</c:v>
                </c:pt>
                <c:pt idx="11">
                  <c:v>0.999977655530493</c:v>
                </c:pt>
                <c:pt idx="12">
                  <c:v>0.999977655530493</c:v>
                </c:pt>
                <c:pt idx="13">
                  <c:v>0.999977655530493</c:v>
                </c:pt>
                <c:pt idx="14">
                  <c:v>0.999977655530493</c:v>
                </c:pt>
                <c:pt idx="15">
                  <c:v>0.999977655530493</c:v>
                </c:pt>
                <c:pt idx="16">
                  <c:v>0.999977655530493</c:v>
                </c:pt>
                <c:pt idx="17">
                  <c:v>0.999977655530493</c:v>
                </c:pt>
                <c:pt idx="18">
                  <c:v>0.999977655530493</c:v>
                </c:pt>
                <c:pt idx="19">
                  <c:v>0.999977655530493</c:v>
                </c:pt>
                <c:pt idx="20">
                  <c:v>0.999977655530493</c:v>
                </c:pt>
                <c:pt idx="21">
                  <c:v>0.999977655530493</c:v>
                </c:pt>
                <c:pt idx="22">
                  <c:v>0.999977655530493</c:v>
                </c:pt>
                <c:pt idx="23">
                  <c:v>0.999977655530493</c:v>
                </c:pt>
                <c:pt idx="24">
                  <c:v>0.999977655530493</c:v>
                </c:pt>
                <c:pt idx="25">
                  <c:v>0.999977655530493</c:v>
                </c:pt>
                <c:pt idx="26">
                  <c:v>0.999977655530493</c:v>
                </c:pt>
                <c:pt idx="27">
                  <c:v>0.999977655530493</c:v>
                </c:pt>
                <c:pt idx="28">
                  <c:v>0.999977655530493</c:v>
                </c:pt>
                <c:pt idx="29">
                  <c:v>0.999977655530493</c:v>
                </c:pt>
                <c:pt idx="30">
                  <c:v>0.999977655530493</c:v>
                </c:pt>
                <c:pt idx="31">
                  <c:v>0.999977655530493</c:v>
                </c:pt>
                <c:pt idx="32">
                  <c:v>0.999977655530493</c:v>
                </c:pt>
                <c:pt idx="33">
                  <c:v>0.999977655530493</c:v>
                </c:pt>
                <c:pt idx="34">
                  <c:v>0.999977655530493</c:v>
                </c:pt>
                <c:pt idx="35">
                  <c:v>0.999977655530493</c:v>
                </c:pt>
                <c:pt idx="36">
                  <c:v>0.999977655530493</c:v>
                </c:pt>
                <c:pt idx="37">
                  <c:v>0.999977655530493</c:v>
                </c:pt>
                <c:pt idx="38">
                  <c:v>0.999977655530493</c:v>
                </c:pt>
                <c:pt idx="39">
                  <c:v>0.999977655530493</c:v>
                </c:pt>
                <c:pt idx="40">
                  <c:v>0.999977655530493</c:v>
                </c:pt>
                <c:pt idx="41">
                  <c:v>0.999977655530493</c:v>
                </c:pt>
                <c:pt idx="42">
                  <c:v>0.999977655530493</c:v>
                </c:pt>
                <c:pt idx="43">
                  <c:v>0.999977655530493</c:v>
                </c:pt>
                <c:pt idx="44">
                  <c:v>0.999977655530493</c:v>
                </c:pt>
                <c:pt idx="45">
                  <c:v>0.999977655530493</c:v>
                </c:pt>
                <c:pt idx="46">
                  <c:v>0.999977655530493</c:v>
                </c:pt>
                <c:pt idx="47">
                  <c:v>0.999977655530493</c:v>
                </c:pt>
                <c:pt idx="48">
                  <c:v>0.999977655530493</c:v>
                </c:pt>
                <c:pt idx="49">
                  <c:v>0.999977655530493</c:v>
                </c:pt>
                <c:pt idx="50">
                  <c:v>0.999977655530493</c:v>
                </c:pt>
                <c:pt idx="51">
                  <c:v>0.999977655530493</c:v>
                </c:pt>
                <c:pt idx="52">
                  <c:v>0.999977655530493</c:v>
                </c:pt>
                <c:pt idx="53">
                  <c:v>0.999977655530493</c:v>
                </c:pt>
                <c:pt idx="54">
                  <c:v>0.999977655530493</c:v>
                </c:pt>
                <c:pt idx="55">
                  <c:v>0.999977655530493</c:v>
                </c:pt>
                <c:pt idx="56">
                  <c:v>0.999977655530493</c:v>
                </c:pt>
                <c:pt idx="57">
                  <c:v>0.999977655530493</c:v>
                </c:pt>
                <c:pt idx="58">
                  <c:v>0.999977655530493</c:v>
                </c:pt>
                <c:pt idx="59">
                  <c:v>0.999977655530493</c:v>
                </c:pt>
                <c:pt idx="60">
                  <c:v>0.999977655530493</c:v>
                </c:pt>
                <c:pt idx="61">
                  <c:v>0.999977655530493</c:v>
                </c:pt>
                <c:pt idx="62">
                  <c:v>0.999977655530493</c:v>
                </c:pt>
                <c:pt idx="63">
                  <c:v>0.999977655530493</c:v>
                </c:pt>
                <c:pt idx="64">
                  <c:v>0.999977655530493</c:v>
                </c:pt>
                <c:pt idx="65">
                  <c:v>0.999977655530493</c:v>
                </c:pt>
                <c:pt idx="66">
                  <c:v>0.999977655530493</c:v>
                </c:pt>
                <c:pt idx="67">
                  <c:v>0.999977655530493</c:v>
                </c:pt>
                <c:pt idx="68">
                  <c:v>0.999977655530493</c:v>
                </c:pt>
                <c:pt idx="69">
                  <c:v>0.999977655530493</c:v>
                </c:pt>
                <c:pt idx="70">
                  <c:v>0.999977655530493</c:v>
                </c:pt>
                <c:pt idx="71">
                  <c:v>0.999977655530493</c:v>
                </c:pt>
                <c:pt idx="72">
                  <c:v>0.999977655530493</c:v>
                </c:pt>
                <c:pt idx="73">
                  <c:v>0.999977655530493</c:v>
                </c:pt>
                <c:pt idx="74">
                  <c:v>0.999977655530493</c:v>
                </c:pt>
                <c:pt idx="75">
                  <c:v>0.999977655530493</c:v>
                </c:pt>
                <c:pt idx="76">
                  <c:v>0.999977655530493</c:v>
                </c:pt>
                <c:pt idx="77">
                  <c:v>0.999977655530493</c:v>
                </c:pt>
                <c:pt idx="78">
                  <c:v>0.999977655530493</c:v>
                </c:pt>
                <c:pt idx="79">
                  <c:v>0.999977655530493</c:v>
                </c:pt>
                <c:pt idx="80">
                  <c:v>0.999977655530493</c:v>
                </c:pt>
                <c:pt idx="81" formatCode="0.00E+00">
                  <c:v>2.5497151913307398E-13</c:v>
                </c:pt>
                <c:pt idx="82">
                  <c:v>0.999977655530493</c:v>
                </c:pt>
                <c:pt idx="83">
                  <c:v>0.999977655530493</c:v>
                </c:pt>
                <c:pt idx="84">
                  <c:v>0.999977655530493</c:v>
                </c:pt>
                <c:pt idx="85">
                  <c:v>0.999977655530493</c:v>
                </c:pt>
                <c:pt idx="86">
                  <c:v>0.999977655530493</c:v>
                </c:pt>
                <c:pt idx="87">
                  <c:v>0.999977655530493</c:v>
                </c:pt>
                <c:pt idx="88">
                  <c:v>0.999977655530493</c:v>
                </c:pt>
                <c:pt idx="89">
                  <c:v>0.999977655530493</c:v>
                </c:pt>
                <c:pt idx="90">
                  <c:v>0.999977655530493</c:v>
                </c:pt>
                <c:pt idx="91">
                  <c:v>0.999977655530493</c:v>
                </c:pt>
                <c:pt idx="92">
                  <c:v>0.999977655530493</c:v>
                </c:pt>
                <c:pt idx="93">
                  <c:v>0.999977655530493</c:v>
                </c:pt>
                <c:pt idx="94" formatCode="0.00E+00">
                  <c:v>7.93864011852241E-21</c:v>
                </c:pt>
                <c:pt idx="95">
                  <c:v>0.999977655530493</c:v>
                </c:pt>
                <c:pt idx="96">
                  <c:v>0.999977655530493</c:v>
                </c:pt>
                <c:pt idx="97">
                  <c:v>0.999977655530493</c:v>
                </c:pt>
                <c:pt idx="98">
                  <c:v>0.999977655530493</c:v>
                </c:pt>
                <c:pt idx="99">
                  <c:v>0.999977655530493</c:v>
                </c:pt>
                <c:pt idx="100">
                  <c:v>0.999977655530493</c:v>
                </c:pt>
                <c:pt idx="101">
                  <c:v>0.999977655530493</c:v>
                </c:pt>
                <c:pt idx="102">
                  <c:v>0.999977655530493</c:v>
                </c:pt>
                <c:pt idx="103">
                  <c:v>0.999977655530493</c:v>
                </c:pt>
                <c:pt idx="104">
                  <c:v>0.999977655530493</c:v>
                </c:pt>
                <c:pt idx="105">
                  <c:v>0.999977655530493</c:v>
                </c:pt>
                <c:pt idx="106">
                  <c:v>0.999977655530493</c:v>
                </c:pt>
                <c:pt idx="107">
                  <c:v>0.999977655530493</c:v>
                </c:pt>
                <c:pt idx="108">
                  <c:v>0.999977655530493</c:v>
                </c:pt>
                <c:pt idx="109">
                  <c:v>0.999977655530493</c:v>
                </c:pt>
                <c:pt idx="110">
                  <c:v>0.999977655530493</c:v>
                </c:pt>
                <c:pt idx="111">
                  <c:v>0.999977655530493</c:v>
                </c:pt>
                <c:pt idx="112">
                  <c:v>0.999977655530493</c:v>
                </c:pt>
                <c:pt idx="113">
                  <c:v>0.999977655530493</c:v>
                </c:pt>
                <c:pt idx="114">
                  <c:v>0.999977655530493</c:v>
                </c:pt>
                <c:pt idx="115">
                  <c:v>0.999977655530493</c:v>
                </c:pt>
                <c:pt idx="116">
                  <c:v>0.999977655530493</c:v>
                </c:pt>
                <c:pt idx="117">
                  <c:v>0.999977655530493</c:v>
                </c:pt>
                <c:pt idx="118">
                  <c:v>0.999977655530493</c:v>
                </c:pt>
                <c:pt idx="119">
                  <c:v>0.999977655530493</c:v>
                </c:pt>
                <c:pt idx="120">
                  <c:v>0.999977655530493</c:v>
                </c:pt>
                <c:pt idx="121">
                  <c:v>0.999977655530493</c:v>
                </c:pt>
                <c:pt idx="122">
                  <c:v>0.999977655530493</c:v>
                </c:pt>
                <c:pt idx="123">
                  <c:v>0.999977655530493</c:v>
                </c:pt>
                <c:pt idx="124">
                  <c:v>0.999977655530493</c:v>
                </c:pt>
                <c:pt idx="125">
                  <c:v>0.999977655530493</c:v>
                </c:pt>
                <c:pt idx="126">
                  <c:v>0.999977655530493</c:v>
                </c:pt>
                <c:pt idx="127">
                  <c:v>0.999977655530493</c:v>
                </c:pt>
                <c:pt idx="128">
                  <c:v>0.999977655530493</c:v>
                </c:pt>
                <c:pt idx="129">
                  <c:v>0.999977655530493</c:v>
                </c:pt>
                <c:pt idx="130">
                  <c:v>0.999977655530493</c:v>
                </c:pt>
                <c:pt idx="131">
                  <c:v>0.999977655530493</c:v>
                </c:pt>
                <c:pt idx="132">
                  <c:v>0.999977655530493</c:v>
                </c:pt>
                <c:pt idx="133">
                  <c:v>0.999977655530493</c:v>
                </c:pt>
                <c:pt idx="134">
                  <c:v>0.999977655530493</c:v>
                </c:pt>
                <c:pt idx="135">
                  <c:v>0.999977655530493</c:v>
                </c:pt>
                <c:pt idx="136">
                  <c:v>0.999977655530493</c:v>
                </c:pt>
                <c:pt idx="137">
                  <c:v>0.999977655530493</c:v>
                </c:pt>
                <c:pt idx="138">
                  <c:v>0.999977655530493</c:v>
                </c:pt>
                <c:pt idx="139">
                  <c:v>0.999977655530493</c:v>
                </c:pt>
                <c:pt idx="140">
                  <c:v>0.999977655530493</c:v>
                </c:pt>
                <c:pt idx="141">
                  <c:v>0.999977655530493</c:v>
                </c:pt>
                <c:pt idx="142">
                  <c:v>0.999977655530493</c:v>
                </c:pt>
                <c:pt idx="143">
                  <c:v>0.999977655530493</c:v>
                </c:pt>
                <c:pt idx="144">
                  <c:v>0.999977655530493</c:v>
                </c:pt>
                <c:pt idx="145">
                  <c:v>0.999977655530493</c:v>
                </c:pt>
                <c:pt idx="146">
                  <c:v>0.999977655530493</c:v>
                </c:pt>
                <c:pt idx="147">
                  <c:v>0.999977655530493</c:v>
                </c:pt>
                <c:pt idx="148">
                  <c:v>0.999977655530493</c:v>
                </c:pt>
                <c:pt idx="149">
                  <c:v>0.999977655530493</c:v>
                </c:pt>
                <c:pt idx="150">
                  <c:v>0.999977655530493</c:v>
                </c:pt>
                <c:pt idx="151">
                  <c:v>0.999977655530493</c:v>
                </c:pt>
                <c:pt idx="152">
                  <c:v>0.999977655530493</c:v>
                </c:pt>
                <c:pt idx="153">
                  <c:v>0.999977655530493</c:v>
                </c:pt>
                <c:pt idx="154">
                  <c:v>0.999977655530493</c:v>
                </c:pt>
                <c:pt idx="155">
                  <c:v>0.999977655530493</c:v>
                </c:pt>
                <c:pt idx="156">
                  <c:v>0.999977655530493</c:v>
                </c:pt>
                <c:pt idx="157">
                  <c:v>0.999977655530493</c:v>
                </c:pt>
                <c:pt idx="158">
                  <c:v>8.0393331460029097E-2</c:v>
                </c:pt>
                <c:pt idx="159">
                  <c:v>0.999977655530493</c:v>
                </c:pt>
                <c:pt idx="160">
                  <c:v>0.999977655530493</c:v>
                </c:pt>
                <c:pt idx="161">
                  <c:v>0.999977655530493</c:v>
                </c:pt>
                <c:pt idx="162">
                  <c:v>0.999977655530493</c:v>
                </c:pt>
                <c:pt idx="163">
                  <c:v>0.999977655530493</c:v>
                </c:pt>
                <c:pt idx="164">
                  <c:v>0.999977655530493</c:v>
                </c:pt>
                <c:pt idx="165">
                  <c:v>0.999977655530493</c:v>
                </c:pt>
                <c:pt idx="166">
                  <c:v>0.999977655530493</c:v>
                </c:pt>
                <c:pt idx="167">
                  <c:v>0.999977655530493</c:v>
                </c:pt>
                <c:pt idx="168">
                  <c:v>0.999977655530493</c:v>
                </c:pt>
                <c:pt idx="169">
                  <c:v>0.999977655530493</c:v>
                </c:pt>
                <c:pt idx="170">
                  <c:v>0.999977655530493</c:v>
                </c:pt>
                <c:pt idx="171">
                  <c:v>0.999977655530493</c:v>
                </c:pt>
                <c:pt idx="172">
                  <c:v>0.999977655530493</c:v>
                </c:pt>
                <c:pt idx="173">
                  <c:v>0.999977655530493</c:v>
                </c:pt>
                <c:pt idx="174">
                  <c:v>0.999977655530493</c:v>
                </c:pt>
                <c:pt idx="175">
                  <c:v>0.999977655530493</c:v>
                </c:pt>
                <c:pt idx="176">
                  <c:v>0.999977655530493</c:v>
                </c:pt>
                <c:pt idx="177">
                  <c:v>0.999977655530493</c:v>
                </c:pt>
                <c:pt idx="178">
                  <c:v>0.999977655530493</c:v>
                </c:pt>
                <c:pt idx="179">
                  <c:v>0.999977655530493</c:v>
                </c:pt>
                <c:pt idx="180">
                  <c:v>0.999977655530493</c:v>
                </c:pt>
                <c:pt idx="181">
                  <c:v>0.999977655530493</c:v>
                </c:pt>
                <c:pt idx="182">
                  <c:v>0.999977655530493</c:v>
                </c:pt>
                <c:pt idx="183">
                  <c:v>0.999977655530493</c:v>
                </c:pt>
                <c:pt idx="184">
                  <c:v>0.999977655530493</c:v>
                </c:pt>
                <c:pt idx="185">
                  <c:v>0.999977655530493</c:v>
                </c:pt>
                <c:pt idx="186">
                  <c:v>0.999977655530493</c:v>
                </c:pt>
                <c:pt idx="187">
                  <c:v>0.999977655530493</c:v>
                </c:pt>
                <c:pt idx="188">
                  <c:v>0.999977655530493</c:v>
                </c:pt>
                <c:pt idx="189">
                  <c:v>0.999977655530493</c:v>
                </c:pt>
                <c:pt idx="190">
                  <c:v>0.999977655530493</c:v>
                </c:pt>
                <c:pt idx="191">
                  <c:v>0.999977655530493</c:v>
                </c:pt>
                <c:pt idx="192">
                  <c:v>0.999977655530493</c:v>
                </c:pt>
                <c:pt idx="193">
                  <c:v>0.999977655530493</c:v>
                </c:pt>
                <c:pt idx="194">
                  <c:v>0.999977655530493</c:v>
                </c:pt>
                <c:pt idx="195">
                  <c:v>0.999977655530493</c:v>
                </c:pt>
                <c:pt idx="196">
                  <c:v>0.999977655530493</c:v>
                </c:pt>
                <c:pt idx="197">
                  <c:v>0.999977655530493</c:v>
                </c:pt>
                <c:pt idx="198">
                  <c:v>0.999977655530493</c:v>
                </c:pt>
                <c:pt idx="199">
                  <c:v>0.999977655530493</c:v>
                </c:pt>
                <c:pt idx="200">
                  <c:v>0.999977655530493</c:v>
                </c:pt>
                <c:pt idx="201">
                  <c:v>0.999977655530493</c:v>
                </c:pt>
                <c:pt idx="202">
                  <c:v>0.999977655530493</c:v>
                </c:pt>
                <c:pt idx="203">
                  <c:v>0.999977655530493</c:v>
                </c:pt>
                <c:pt idx="204">
                  <c:v>0.999977655530493</c:v>
                </c:pt>
                <c:pt idx="205">
                  <c:v>0.999977655530493</c:v>
                </c:pt>
                <c:pt idx="206">
                  <c:v>0.999977655530493</c:v>
                </c:pt>
                <c:pt idx="207">
                  <c:v>0.999977655530493</c:v>
                </c:pt>
                <c:pt idx="208">
                  <c:v>0.999977655530493</c:v>
                </c:pt>
                <c:pt idx="209">
                  <c:v>0.999977655530493</c:v>
                </c:pt>
                <c:pt idx="210">
                  <c:v>0.999977655530493</c:v>
                </c:pt>
                <c:pt idx="211">
                  <c:v>0.999977655530493</c:v>
                </c:pt>
                <c:pt idx="212">
                  <c:v>0.999977655530493</c:v>
                </c:pt>
                <c:pt idx="213">
                  <c:v>0.999977655530493</c:v>
                </c:pt>
                <c:pt idx="214">
                  <c:v>0.999977655530493</c:v>
                </c:pt>
                <c:pt idx="215">
                  <c:v>0.999977655530493</c:v>
                </c:pt>
                <c:pt idx="216">
                  <c:v>0.999977655530493</c:v>
                </c:pt>
                <c:pt idx="217">
                  <c:v>0.999977655530493</c:v>
                </c:pt>
                <c:pt idx="218">
                  <c:v>0.999977655530493</c:v>
                </c:pt>
                <c:pt idx="219">
                  <c:v>0.999977655530493</c:v>
                </c:pt>
                <c:pt idx="220">
                  <c:v>0.999977655530493</c:v>
                </c:pt>
                <c:pt idx="221">
                  <c:v>0.999977655530493</c:v>
                </c:pt>
                <c:pt idx="222" formatCode="0.00E+00">
                  <c:v>5.6368750310663198E-4</c:v>
                </c:pt>
                <c:pt idx="223">
                  <c:v>0.999977655530493</c:v>
                </c:pt>
                <c:pt idx="224">
                  <c:v>0.999977655530493</c:v>
                </c:pt>
                <c:pt idx="225">
                  <c:v>0.999977655530493</c:v>
                </c:pt>
                <c:pt idx="226">
                  <c:v>0.999977655530493</c:v>
                </c:pt>
                <c:pt idx="227">
                  <c:v>0.999977655530493</c:v>
                </c:pt>
                <c:pt idx="228">
                  <c:v>0.999977655530493</c:v>
                </c:pt>
                <c:pt idx="229">
                  <c:v>0.999977655530493</c:v>
                </c:pt>
                <c:pt idx="230">
                  <c:v>0.999977655530493</c:v>
                </c:pt>
                <c:pt idx="231">
                  <c:v>0.999977655530493</c:v>
                </c:pt>
                <c:pt idx="232">
                  <c:v>0.999977655530493</c:v>
                </c:pt>
                <c:pt idx="233">
                  <c:v>0.999977655530493</c:v>
                </c:pt>
                <c:pt idx="234">
                  <c:v>0.999977655530493</c:v>
                </c:pt>
                <c:pt idx="235">
                  <c:v>0.999977655530493</c:v>
                </c:pt>
                <c:pt idx="236">
                  <c:v>0.999977655530493</c:v>
                </c:pt>
                <c:pt idx="237">
                  <c:v>0.999977655530493</c:v>
                </c:pt>
                <c:pt idx="238">
                  <c:v>0.999977655530493</c:v>
                </c:pt>
                <c:pt idx="239">
                  <c:v>0.999977655530493</c:v>
                </c:pt>
                <c:pt idx="240">
                  <c:v>0.999977655530493</c:v>
                </c:pt>
                <c:pt idx="241">
                  <c:v>0.999977655530493</c:v>
                </c:pt>
                <c:pt idx="242">
                  <c:v>0.999977655530493</c:v>
                </c:pt>
                <c:pt idx="243">
                  <c:v>0.999977655530493</c:v>
                </c:pt>
                <c:pt idx="244">
                  <c:v>0.999977655530493</c:v>
                </c:pt>
                <c:pt idx="245">
                  <c:v>0.999977655530493</c:v>
                </c:pt>
                <c:pt idx="246">
                  <c:v>0.999977655530493</c:v>
                </c:pt>
                <c:pt idx="247">
                  <c:v>0.999977655530493</c:v>
                </c:pt>
                <c:pt idx="248">
                  <c:v>0.999977655530493</c:v>
                </c:pt>
                <c:pt idx="249">
                  <c:v>0.999977655530493</c:v>
                </c:pt>
                <c:pt idx="250">
                  <c:v>0.999977655530493</c:v>
                </c:pt>
                <c:pt idx="251">
                  <c:v>0.999977655530493</c:v>
                </c:pt>
                <c:pt idx="252">
                  <c:v>0.999977655530493</c:v>
                </c:pt>
                <c:pt idx="253">
                  <c:v>0.999977655530493</c:v>
                </c:pt>
                <c:pt idx="254">
                  <c:v>0.999977655530493</c:v>
                </c:pt>
                <c:pt idx="255">
                  <c:v>0.999977655530493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67592704"/>
        <c:axId val="167595392"/>
      </c:scatterChart>
      <c:valAx>
        <c:axId val="167592704"/>
        <c:scaling>
          <c:orientation val="minMax"/>
        </c:scaling>
        <c:delete val="0"/>
        <c:axPos val="t"/>
        <c:majorTickMark val="out"/>
        <c:minorTickMark val="none"/>
        <c:tickLblPos val="nextTo"/>
        <c:crossAx val="167595392"/>
        <c:crosses val="autoZero"/>
        <c:crossBetween val="midCat"/>
      </c:valAx>
      <c:valAx>
        <c:axId val="167595392"/>
        <c:scaling>
          <c:orientation val="maxMin"/>
          <c:max val="0.1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ES" sz="1000" b="1" i="0" kern="1200" baseline="0">
                    <a:solidFill>
                      <a:srgbClr val="000000"/>
                    </a:solidFill>
                    <a:effectLst/>
                  </a:rPr>
                  <a:t>Adjusted p-value (FDR)</a:t>
                </a:r>
                <a:endParaRPr lang="es-ES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759270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sequencing!$B$14</c:f>
              <c:strCache>
                <c:ptCount val="1"/>
                <c:pt idx="0">
                  <c:v>exact one alignment</c:v>
                </c:pt>
              </c:strCache>
            </c:strRef>
          </c:tx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sequencing!$A$15:$A$23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sequencing!$B$15:$B$23</c:f>
              <c:numCache>
                <c:formatCode>0.00</c:formatCode>
                <c:ptCount val="9"/>
                <c:pt idx="0">
                  <c:v>9</c:v>
                </c:pt>
                <c:pt idx="1">
                  <c:v>8.2799999999999994</c:v>
                </c:pt>
                <c:pt idx="2">
                  <c:v>6.18</c:v>
                </c:pt>
                <c:pt idx="3">
                  <c:v>14.15</c:v>
                </c:pt>
                <c:pt idx="4">
                  <c:v>19.91</c:v>
                </c:pt>
                <c:pt idx="5">
                  <c:v>26.79</c:v>
                </c:pt>
                <c:pt idx="6">
                  <c:v>4.5999999999999996</c:v>
                </c:pt>
                <c:pt idx="7">
                  <c:v>10.53</c:v>
                </c:pt>
                <c:pt idx="8">
                  <c:v>7.47</c:v>
                </c:pt>
              </c:numCache>
            </c:numRef>
          </c:val>
        </c:ser>
        <c:ser>
          <c:idx val="1"/>
          <c:order val="1"/>
          <c:tx>
            <c:strRef>
              <c:f>sequencing!$C$14</c:f>
              <c:strCache>
                <c:ptCount val="1"/>
                <c:pt idx="0">
                  <c:v>more than one alignment</c:v>
                </c:pt>
              </c:strCache>
            </c:strRef>
          </c:tx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sequencing!$A$15:$A$23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sequencing!$C$15:$C$23</c:f>
              <c:numCache>
                <c:formatCode>0.00</c:formatCode>
                <c:ptCount val="9"/>
                <c:pt idx="0">
                  <c:v>19.78</c:v>
                </c:pt>
                <c:pt idx="1">
                  <c:v>16.04</c:v>
                </c:pt>
                <c:pt idx="2">
                  <c:v>20.36</c:v>
                </c:pt>
                <c:pt idx="3">
                  <c:v>21.43</c:v>
                </c:pt>
                <c:pt idx="4">
                  <c:v>17.53</c:v>
                </c:pt>
                <c:pt idx="5">
                  <c:v>15.25</c:v>
                </c:pt>
                <c:pt idx="6">
                  <c:v>21.29</c:v>
                </c:pt>
                <c:pt idx="7">
                  <c:v>19.07</c:v>
                </c:pt>
                <c:pt idx="8">
                  <c:v>21.22</c:v>
                </c:pt>
              </c:numCache>
            </c:numRef>
          </c:val>
        </c:ser>
        <c:ser>
          <c:idx val="2"/>
          <c:order val="2"/>
          <c:tx>
            <c:strRef>
              <c:f>sequencing!$D$14</c:f>
              <c:strCache>
                <c:ptCount val="1"/>
                <c:pt idx="0">
                  <c:v>no alignments</c:v>
                </c:pt>
              </c:strCache>
            </c:strRef>
          </c:tx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sequencing!$A$15:$A$23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sequencing!$D$15:$D$23</c:f>
              <c:numCache>
                <c:formatCode>0.00</c:formatCode>
                <c:ptCount val="9"/>
                <c:pt idx="0">
                  <c:v>71.22</c:v>
                </c:pt>
                <c:pt idx="1">
                  <c:v>75.680000000000007</c:v>
                </c:pt>
                <c:pt idx="2">
                  <c:v>73.459999999999994</c:v>
                </c:pt>
                <c:pt idx="3">
                  <c:v>64.42</c:v>
                </c:pt>
                <c:pt idx="4">
                  <c:v>62.56</c:v>
                </c:pt>
                <c:pt idx="5">
                  <c:v>57.96</c:v>
                </c:pt>
                <c:pt idx="6">
                  <c:v>74.11</c:v>
                </c:pt>
                <c:pt idx="7">
                  <c:v>70.400000000000006</c:v>
                </c:pt>
                <c:pt idx="8">
                  <c:v>71.31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7731200"/>
        <c:axId val="167732736"/>
      </c:barChart>
      <c:catAx>
        <c:axId val="167731200"/>
        <c:scaling>
          <c:orientation val="minMax"/>
        </c:scaling>
        <c:delete val="0"/>
        <c:axPos val="b"/>
        <c:majorTickMark val="out"/>
        <c:minorTickMark val="none"/>
        <c:tickLblPos val="nextTo"/>
        <c:crossAx val="167732736"/>
        <c:crosses val="autoZero"/>
        <c:auto val="1"/>
        <c:lblAlgn val="ctr"/>
        <c:lblOffset val="100"/>
        <c:noMultiLvlLbl val="0"/>
      </c:catAx>
      <c:valAx>
        <c:axId val="167732736"/>
        <c:scaling>
          <c:orientation val="minMax"/>
          <c:max val="100"/>
        </c:scaling>
        <c:delete val="0"/>
        <c:axPos val="l"/>
        <c:majorGridlines/>
        <c:numFmt formatCode="0" sourceLinked="0"/>
        <c:majorTickMark val="out"/>
        <c:minorTickMark val="none"/>
        <c:tickLblPos val="nextTo"/>
        <c:crossAx val="1677312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'classification (18nt)'!$A$10</c:f>
              <c:strCache>
                <c:ptCount val="1"/>
                <c:pt idx="0">
                  <c:v>WT_1</c:v>
                </c:pt>
              </c:strCache>
            </c:strRef>
          </c:tx>
          <c:invertIfNegative val="0"/>
          <c:cat>
            <c:strRef>
              <c:f>'classification (18nt)'!$B$3:$I$3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viruses</c:v>
                </c:pt>
                <c:pt idx="7">
                  <c:v>other ESTs</c:v>
                </c:pt>
              </c:strCache>
            </c:strRef>
          </c:cat>
          <c:val>
            <c:numRef>
              <c:f>'classification (18nt)'!$B$10:$I$10</c:f>
              <c:numCache>
                <c:formatCode>0.0%</c:formatCode>
                <c:ptCount val="8"/>
                <c:pt idx="0">
                  <c:v>3.1729377543994416E-3</c:v>
                </c:pt>
                <c:pt idx="1">
                  <c:v>2.6495482287475468E-2</c:v>
                </c:pt>
                <c:pt idx="2">
                  <c:v>0.12811286552720699</c:v>
                </c:pt>
                <c:pt idx="3">
                  <c:v>4.1795281344119008E-2</c:v>
                </c:pt>
                <c:pt idx="4">
                  <c:v>3.6731883480957219E-3</c:v>
                </c:pt>
                <c:pt idx="5">
                  <c:v>5.9186015466549252E-2</c:v>
                </c:pt>
                <c:pt idx="6">
                  <c:v>4.1050526246762191E-2</c:v>
                </c:pt>
                <c:pt idx="7">
                  <c:v>1.5184572796297771E-2</c:v>
                </c:pt>
              </c:numCache>
            </c:numRef>
          </c:val>
        </c:ser>
        <c:ser>
          <c:idx val="1"/>
          <c:order val="1"/>
          <c:tx>
            <c:strRef>
              <c:f>'classification (18nt)'!$A$11</c:f>
              <c:strCache>
                <c:ptCount val="1"/>
                <c:pt idx="0">
                  <c:v>WT_2</c:v>
                </c:pt>
              </c:strCache>
            </c:strRef>
          </c:tx>
          <c:invertIfNegative val="0"/>
          <c:cat>
            <c:strRef>
              <c:f>'classification (18nt)'!$B$3:$I$3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viruses</c:v>
                </c:pt>
                <c:pt idx="7">
                  <c:v>other ESTs</c:v>
                </c:pt>
              </c:strCache>
            </c:strRef>
          </c:cat>
          <c:val>
            <c:numRef>
              <c:f>'classification (18nt)'!$B$11:$I$11</c:f>
              <c:numCache>
                <c:formatCode>0.0%</c:formatCode>
                <c:ptCount val="8"/>
                <c:pt idx="0">
                  <c:v>4.6416504785900667E-3</c:v>
                </c:pt>
                <c:pt idx="1">
                  <c:v>2.7391507831182403E-2</c:v>
                </c:pt>
                <c:pt idx="2">
                  <c:v>0.10790491027638335</c:v>
                </c:pt>
                <c:pt idx="3">
                  <c:v>9.121099635207304E-2</c:v>
                </c:pt>
                <c:pt idx="4">
                  <c:v>5.33725693843402E-3</c:v>
                </c:pt>
                <c:pt idx="5">
                  <c:v>6.3977202059251573E-2</c:v>
                </c:pt>
                <c:pt idx="6">
                  <c:v>3.3943671904551255E-2</c:v>
                </c:pt>
                <c:pt idx="7">
                  <c:v>1.4594913417831888E-2</c:v>
                </c:pt>
              </c:numCache>
            </c:numRef>
          </c:val>
        </c:ser>
        <c:ser>
          <c:idx val="2"/>
          <c:order val="2"/>
          <c:tx>
            <c:strRef>
              <c:f>'classification (18nt)'!$A$12</c:f>
              <c:strCache>
                <c:ptCount val="1"/>
                <c:pt idx="0">
                  <c:v>WT_3</c:v>
                </c:pt>
              </c:strCache>
            </c:strRef>
          </c:tx>
          <c:invertIfNegative val="0"/>
          <c:cat>
            <c:strRef>
              <c:f>'classification (18nt)'!$B$3:$I$3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viruses</c:v>
                </c:pt>
                <c:pt idx="7">
                  <c:v>other ESTs</c:v>
                </c:pt>
              </c:strCache>
            </c:strRef>
          </c:cat>
          <c:val>
            <c:numRef>
              <c:f>'classification (18nt)'!$B$12:$I$12</c:f>
              <c:numCache>
                <c:formatCode>0.0%</c:formatCode>
                <c:ptCount val="8"/>
                <c:pt idx="0">
                  <c:v>4.2071994417764644E-3</c:v>
                </c:pt>
                <c:pt idx="1">
                  <c:v>2.509006406309694E-2</c:v>
                </c:pt>
                <c:pt idx="2">
                  <c:v>0.12025407380043508</c:v>
                </c:pt>
                <c:pt idx="3">
                  <c:v>6.7570938276516404E-2</c:v>
                </c:pt>
                <c:pt idx="4">
                  <c:v>5.1567793533068744E-3</c:v>
                </c:pt>
                <c:pt idx="5">
                  <c:v>6.8368174943719828E-2</c:v>
                </c:pt>
                <c:pt idx="6">
                  <c:v>3.882621503604141E-2</c:v>
                </c:pt>
                <c:pt idx="7">
                  <c:v>1.4569697428951216E-2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7751040"/>
        <c:axId val="168051840"/>
      </c:barChart>
      <c:catAx>
        <c:axId val="167751040"/>
        <c:scaling>
          <c:orientation val="minMax"/>
        </c:scaling>
        <c:delete val="0"/>
        <c:axPos val="b"/>
        <c:majorTickMark val="out"/>
        <c:minorTickMark val="none"/>
        <c:tickLblPos val="nextTo"/>
        <c:crossAx val="168051840"/>
        <c:crosses val="autoZero"/>
        <c:auto val="1"/>
        <c:lblAlgn val="ctr"/>
        <c:lblOffset val="100"/>
        <c:noMultiLvlLbl val="0"/>
      </c:catAx>
      <c:valAx>
        <c:axId val="168051840"/>
        <c:scaling>
          <c:orientation val="minMax"/>
          <c:max val="0.25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677510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'classification (18nt)'!$B$3</c:f>
              <c:strCache>
                <c:ptCount val="1"/>
                <c:pt idx="0">
                  <c:v>ncRNA</c:v>
                </c:pt>
              </c:strCache>
            </c:strRef>
          </c:tx>
          <c:invertIfNegative val="0"/>
          <c:cat>
            <c:strRef>
              <c:f>'classification (18nt)'!$A$4:$A$12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(18nt)'!$B$4:$B$12</c:f>
              <c:numCache>
                <c:formatCode>0.0%</c:formatCode>
                <c:ptCount val="9"/>
                <c:pt idx="0">
                  <c:v>4.292064190895198E-3</c:v>
                </c:pt>
                <c:pt idx="1">
                  <c:v>3.4555318788335818E-3</c:v>
                </c:pt>
                <c:pt idx="2">
                  <c:v>2.9172026409377549E-3</c:v>
                </c:pt>
                <c:pt idx="3">
                  <c:v>5.9495734742396637E-3</c:v>
                </c:pt>
                <c:pt idx="4">
                  <c:v>5.8721167365555675E-3</c:v>
                </c:pt>
                <c:pt idx="5">
                  <c:v>5.6318543036915324E-3</c:v>
                </c:pt>
                <c:pt idx="6">
                  <c:v>3.1729377543994416E-3</c:v>
                </c:pt>
                <c:pt idx="7">
                  <c:v>4.6416504785900667E-3</c:v>
                </c:pt>
                <c:pt idx="8">
                  <c:v>4.2071994417764644E-3</c:v>
                </c:pt>
              </c:numCache>
            </c:numRef>
          </c:val>
        </c:ser>
        <c:ser>
          <c:idx val="1"/>
          <c:order val="1"/>
          <c:tx>
            <c:strRef>
              <c:f>'classification (18nt)'!$C$3</c:f>
              <c:strCache>
                <c:ptCount val="1"/>
                <c:pt idx="0">
                  <c:v>rRNA</c:v>
                </c:pt>
              </c:strCache>
            </c:strRef>
          </c:tx>
          <c:invertIfNegative val="0"/>
          <c:cat>
            <c:strRef>
              <c:f>'classification (18nt)'!$A$4:$A$12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(18nt)'!$C$4:$C$12</c:f>
              <c:numCache>
                <c:formatCode>0.0%</c:formatCode>
                <c:ptCount val="9"/>
                <c:pt idx="0">
                  <c:v>2.9015638033711787E-2</c:v>
                </c:pt>
                <c:pt idx="1">
                  <c:v>1.9296211026243074E-2</c:v>
                </c:pt>
                <c:pt idx="2">
                  <c:v>2.1161793661041015E-2</c:v>
                </c:pt>
                <c:pt idx="3">
                  <c:v>3.7387742202706874E-2</c:v>
                </c:pt>
                <c:pt idx="4">
                  <c:v>2.8659066470673726E-2</c:v>
                </c:pt>
                <c:pt idx="5">
                  <c:v>2.1187178469077514E-2</c:v>
                </c:pt>
                <c:pt idx="6">
                  <c:v>2.6495482287475468E-2</c:v>
                </c:pt>
                <c:pt idx="7">
                  <c:v>2.7391507831182403E-2</c:v>
                </c:pt>
                <c:pt idx="8">
                  <c:v>2.509006406309694E-2</c:v>
                </c:pt>
              </c:numCache>
            </c:numRef>
          </c:val>
        </c:ser>
        <c:ser>
          <c:idx val="2"/>
          <c:order val="2"/>
          <c:tx>
            <c:strRef>
              <c:f>'classification (18nt)'!$D$3</c:f>
              <c:strCache>
                <c:ptCount val="1"/>
                <c:pt idx="0">
                  <c:v>transposable</c:v>
                </c:pt>
              </c:strCache>
            </c:strRef>
          </c:tx>
          <c:invertIfNegative val="0"/>
          <c:cat>
            <c:strRef>
              <c:f>'classification (18nt)'!$A$4:$A$12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(18nt)'!$D$4:$D$12</c:f>
              <c:numCache>
                <c:formatCode>0.0%</c:formatCode>
                <c:ptCount val="9"/>
                <c:pt idx="0">
                  <c:v>0.10691637379430602</c:v>
                </c:pt>
                <c:pt idx="1">
                  <c:v>8.7530111648756778E-2</c:v>
                </c:pt>
                <c:pt idx="2">
                  <c:v>0.11501296802829622</c:v>
                </c:pt>
                <c:pt idx="3">
                  <c:v>0.12779133157918679</c:v>
                </c:pt>
                <c:pt idx="4">
                  <c:v>9.1628547062386018E-2</c:v>
                </c:pt>
                <c:pt idx="5">
                  <c:v>7.8886573547005359E-2</c:v>
                </c:pt>
                <c:pt idx="6">
                  <c:v>0.12811286552720699</c:v>
                </c:pt>
                <c:pt idx="7">
                  <c:v>0.10790491027638335</c:v>
                </c:pt>
                <c:pt idx="8">
                  <c:v>0.12025407380043508</c:v>
                </c:pt>
              </c:numCache>
            </c:numRef>
          </c:val>
        </c:ser>
        <c:ser>
          <c:idx val="3"/>
          <c:order val="3"/>
          <c:tx>
            <c:strRef>
              <c:f>'classification (18nt)'!$E$3</c:f>
              <c:strCache>
                <c:ptCount val="1"/>
                <c:pt idx="0">
                  <c:v>cDNA</c:v>
                </c:pt>
              </c:strCache>
            </c:strRef>
          </c:tx>
          <c:invertIfNegative val="0"/>
          <c:cat>
            <c:strRef>
              <c:f>'classification (18nt)'!$A$4:$A$12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(18nt)'!$E$4:$E$12</c:f>
              <c:numCache>
                <c:formatCode>0.0%</c:formatCode>
                <c:ptCount val="9"/>
                <c:pt idx="0">
                  <c:v>7.6596249908915295E-2</c:v>
                </c:pt>
                <c:pt idx="1">
                  <c:v>7.4611000344677214E-2</c:v>
                </c:pt>
                <c:pt idx="2">
                  <c:v>5.8800469457113744E-2</c:v>
                </c:pt>
                <c:pt idx="3">
                  <c:v>0.11850185669787898</c:v>
                </c:pt>
                <c:pt idx="4">
                  <c:v>0.16321825069906659</c:v>
                </c:pt>
                <c:pt idx="5">
                  <c:v>0.22060493935441278</c:v>
                </c:pt>
                <c:pt idx="6">
                  <c:v>4.1795281344119008E-2</c:v>
                </c:pt>
                <c:pt idx="7">
                  <c:v>9.121099635207304E-2</c:v>
                </c:pt>
                <c:pt idx="8">
                  <c:v>6.7570938276516404E-2</c:v>
                </c:pt>
              </c:numCache>
            </c:numRef>
          </c:val>
        </c:ser>
        <c:ser>
          <c:idx val="4"/>
          <c:order val="4"/>
          <c:tx>
            <c:strRef>
              <c:f>'classification (18nt)'!$F$3</c:f>
              <c:strCache>
                <c:ptCount val="1"/>
                <c:pt idx="0">
                  <c:v>introns</c:v>
                </c:pt>
              </c:strCache>
            </c:strRef>
          </c:tx>
          <c:invertIfNegative val="0"/>
          <c:cat>
            <c:strRef>
              <c:f>'classification (18nt)'!$A$4:$A$12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(18nt)'!$F$4:$F$12</c:f>
              <c:numCache>
                <c:formatCode>0.0%</c:formatCode>
                <c:ptCount val="9"/>
                <c:pt idx="0">
                  <c:v>6.1061148283862235E-3</c:v>
                </c:pt>
                <c:pt idx="1">
                  <c:v>4.8666137272936746E-3</c:v>
                </c:pt>
                <c:pt idx="2">
                  <c:v>5.1300586177418081E-3</c:v>
                </c:pt>
                <c:pt idx="3">
                  <c:v>6.1207583850678877E-3</c:v>
                </c:pt>
                <c:pt idx="4">
                  <c:v>9.9750974175557457E-3</c:v>
                </c:pt>
                <c:pt idx="5">
                  <c:v>1.1878524769573556E-2</c:v>
                </c:pt>
                <c:pt idx="6">
                  <c:v>3.6731883480957219E-3</c:v>
                </c:pt>
                <c:pt idx="7">
                  <c:v>5.33725693843402E-3</c:v>
                </c:pt>
                <c:pt idx="8">
                  <c:v>5.1567793533068744E-3</c:v>
                </c:pt>
              </c:numCache>
            </c:numRef>
          </c:val>
        </c:ser>
        <c:ser>
          <c:idx val="5"/>
          <c:order val="5"/>
          <c:tx>
            <c:strRef>
              <c:f>'classification (18nt)'!$G$3</c:f>
              <c:strCache>
                <c:ptCount val="1"/>
                <c:pt idx="0">
                  <c:v>intergenic</c:v>
                </c:pt>
              </c:strCache>
            </c:strRef>
          </c:tx>
          <c:invertIfNegative val="0"/>
          <c:cat>
            <c:strRef>
              <c:f>'classification (18nt)'!$A$4:$A$12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(18nt)'!$G$4:$G$12</c:f>
              <c:numCache>
                <c:formatCode>0.0%</c:formatCode>
                <c:ptCount val="9"/>
                <c:pt idx="0">
                  <c:v>6.9189216182350813E-2</c:v>
                </c:pt>
                <c:pt idx="1">
                  <c:v>5.7073976108727567E-2</c:v>
                </c:pt>
                <c:pt idx="2">
                  <c:v>6.5607275619301839E-2</c:v>
                </c:pt>
                <c:pt idx="3">
                  <c:v>6.5932526808993558E-2</c:v>
                </c:pt>
                <c:pt idx="4">
                  <c:v>8.0930622675371849E-2</c:v>
                </c:pt>
                <c:pt idx="5">
                  <c:v>8.8538712031429503E-2</c:v>
                </c:pt>
                <c:pt idx="6">
                  <c:v>5.9186015466549252E-2</c:v>
                </c:pt>
                <c:pt idx="7">
                  <c:v>6.3977202059251573E-2</c:v>
                </c:pt>
                <c:pt idx="8">
                  <c:v>6.8368174943719828E-2</c:v>
                </c:pt>
              </c:numCache>
            </c:numRef>
          </c:val>
        </c:ser>
        <c:ser>
          <c:idx val="6"/>
          <c:order val="6"/>
          <c:tx>
            <c:strRef>
              <c:f>'classification (18nt)'!$H$3</c:f>
              <c:strCache>
                <c:ptCount val="1"/>
                <c:pt idx="0">
                  <c:v>viruses</c:v>
                </c:pt>
              </c:strCache>
            </c:strRef>
          </c:tx>
          <c:invertIfNegative val="0"/>
          <c:cat>
            <c:strRef>
              <c:f>'classification (18nt)'!$A$4:$A$12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(18nt)'!$H$4:$H$12</c:f>
              <c:numCache>
                <c:formatCode>0.0%</c:formatCode>
                <c:ptCount val="9"/>
                <c:pt idx="0">
                  <c:v>1.4815596147486393E-2</c:v>
                </c:pt>
                <c:pt idx="1">
                  <c:v>2.497291141795635E-2</c:v>
                </c:pt>
                <c:pt idx="2">
                  <c:v>3.2383847197827234E-2</c:v>
                </c:pt>
                <c:pt idx="3">
                  <c:v>2.2808294447623403E-2</c:v>
                </c:pt>
                <c:pt idx="4">
                  <c:v>1.9018532243580754E-2</c:v>
                </c:pt>
                <c:pt idx="5">
                  <c:v>1.5609763263373332E-2</c:v>
                </c:pt>
                <c:pt idx="6">
                  <c:v>4.1050526246762191E-2</c:v>
                </c:pt>
                <c:pt idx="7">
                  <c:v>3.3943671904551255E-2</c:v>
                </c:pt>
                <c:pt idx="8">
                  <c:v>3.882621503604141E-2</c:v>
                </c:pt>
              </c:numCache>
            </c:numRef>
          </c:val>
        </c:ser>
        <c:ser>
          <c:idx val="7"/>
          <c:order val="7"/>
          <c:tx>
            <c:strRef>
              <c:f>'classification (18nt)'!$I$3</c:f>
              <c:strCache>
                <c:ptCount val="1"/>
                <c:pt idx="0">
                  <c:v>other ESTs</c:v>
                </c:pt>
              </c:strCache>
            </c:strRef>
          </c:tx>
          <c:invertIfNegative val="0"/>
          <c:cat>
            <c:strRef>
              <c:f>'classification (18nt)'!$A$4:$A$12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(18nt)'!$I$4:$I$12</c:f>
              <c:numCache>
                <c:formatCode>0.0%</c:formatCode>
                <c:ptCount val="9"/>
                <c:pt idx="0">
                  <c:v>5.476292753122486E-3</c:v>
                </c:pt>
                <c:pt idx="1">
                  <c:v>1.1485939645306201E-2</c:v>
                </c:pt>
                <c:pt idx="2">
                  <c:v>1.296722332860549E-2</c:v>
                </c:pt>
                <c:pt idx="3">
                  <c:v>1.0386015988431252E-2</c:v>
                </c:pt>
                <c:pt idx="4">
                  <c:v>1.028067933801665E-2</c:v>
                </c:pt>
                <c:pt idx="5">
                  <c:v>9.3488349384946209E-3</c:v>
                </c:pt>
                <c:pt idx="6">
                  <c:v>1.5184572796297771E-2</c:v>
                </c:pt>
                <c:pt idx="7">
                  <c:v>1.4594913417831888E-2</c:v>
                </c:pt>
                <c:pt idx="8">
                  <c:v>1.4569697428951216E-2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8090624"/>
        <c:axId val="168096512"/>
      </c:barChart>
      <c:catAx>
        <c:axId val="168090624"/>
        <c:scaling>
          <c:orientation val="minMax"/>
        </c:scaling>
        <c:delete val="0"/>
        <c:axPos val="b"/>
        <c:majorTickMark val="out"/>
        <c:minorTickMark val="none"/>
        <c:tickLblPos val="nextTo"/>
        <c:crossAx val="168096512"/>
        <c:crosses val="autoZero"/>
        <c:auto val="1"/>
        <c:lblAlgn val="ctr"/>
        <c:lblOffset val="100"/>
        <c:noMultiLvlLbl val="0"/>
      </c:catAx>
      <c:valAx>
        <c:axId val="168096512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680906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'classification (18nt)'!$A$23</c:f>
              <c:strCache>
                <c:ptCount val="1"/>
                <c:pt idx="0">
                  <c:v>WT_1</c:v>
                </c:pt>
              </c:strCache>
            </c:strRef>
          </c:tx>
          <c:invertIfNegative val="0"/>
          <c:cat>
            <c:strRef>
              <c:f>'classification (18nt)'!$B$16:$I$16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viruses</c:v>
                </c:pt>
                <c:pt idx="7">
                  <c:v>other ESTs</c:v>
                </c:pt>
              </c:strCache>
            </c:strRef>
          </c:cat>
          <c:val>
            <c:numRef>
              <c:f>'classification (18nt)'!$B$23:$I$23</c:f>
              <c:numCache>
                <c:formatCode>0.0%</c:formatCode>
                <c:ptCount val="8"/>
                <c:pt idx="0">
                  <c:v>1.5496610051552631E-3</c:v>
                </c:pt>
                <c:pt idx="1">
                  <c:v>2.081864759058015E-2</c:v>
                </c:pt>
                <c:pt idx="2">
                  <c:v>0.20028453784156641</c:v>
                </c:pt>
                <c:pt idx="3">
                  <c:v>1.3486428104654259E-2</c:v>
                </c:pt>
                <c:pt idx="4">
                  <c:v>1.3722975712176586E-3</c:v>
                </c:pt>
                <c:pt idx="5">
                  <c:v>3.6082302684125177E-2</c:v>
                </c:pt>
                <c:pt idx="6">
                  <c:v>0.11590445140620084</c:v>
                </c:pt>
                <c:pt idx="7">
                  <c:v>2.9494896168647287E-2</c:v>
                </c:pt>
              </c:numCache>
            </c:numRef>
          </c:val>
        </c:ser>
        <c:ser>
          <c:idx val="1"/>
          <c:order val="1"/>
          <c:tx>
            <c:strRef>
              <c:f>'classification (18nt)'!$A$24</c:f>
              <c:strCache>
                <c:ptCount val="1"/>
                <c:pt idx="0">
                  <c:v>WT_2</c:v>
                </c:pt>
              </c:strCache>
            </c:strRef>
          </c:tx>
          <c:invertIfNegative val="0"/>
          <c:cat>
            <c:strRef>
              <c:f>'classification (18nt)'!$B$16:$I$16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viruses</c:v>
                </c:pt>
                <c:pt idx="7">
                  <c:v>other ESTs</c:v>
                </c:pt>
              </c:strCache>
            </c:strRef>
          </c:cat>
          <c:val>
            <c:numRef>
              <c:f>'classification (18nt)'!$B$24:$I$24</c:f>
              <c:numCache>
                <c:formatCode>0.0%</c:formatCode>
                <c:ptCount val="8"/>
                <c:pt idx="0">
                  <c:v>4.8971409012884297E-3</c:v>
                </c:pt>
                <c:pt idx="1">
                  <c:v>5.106626704942404E-2</c:v>
                </c:pt>
                <c:pt idx="2">
                  <c:v>0.23031408501340503</c:v>
                </c:pt>
                <c:pt idx="3">
                  <c:v>2.4590944582851847E-2</c:v>
                </c:pt>
                <c:pt idx="4">
                  <c:v>2.5793877165691047E-3</c:v>
                </c:pt>
                <c:pt idx="5">
                  <c:v>5.2508360723437876E-2</c:v>
                </c:pt>
                <c:pt idx="6">
                  <c:v>0.11727813871630673</c:v>
                </c:pt>
                <c:pt idx="7">
                  <c:v>3.4794978709145108E-2</c:v>
                </c:pt>
              </c:numCache>
            </c:numRef>
          </c:val>
        </c:ser>
        <c:ser>
          <c:idx val="2"/>
          <c:order val="2"/>
          <c:tx>
            <c:strRef>
              <c:f>'classification (18nt)'!$A$25</c:f>
              <c:strCache>
                <c:ptCount val="1"/>
                <c:pt idx="0">
                  <c:v>WT_3</c:v>
                </c:pt>
              </c:strCache>
            </c:strRef>
          </c:tx>
          <c:invertIfNegative val="0"/>
          <c:cat>
            <c:strRef>
              <c:f>'classification (18nt)'!$B$16:$I$16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viruses</c:v>
                </c:pt>
                <c:pt idx="7">
                  <c:v>other ESTs</c:v>
                </c:pt>
              </c:strCache>
            </c:strRef>
          </c:cat>
          <c:val>
            <c:numRef>
              <c:f>'classification (18nt)'!$B$25:$I$25</c:f>
              <c:numCache>
                <c:formatCode>0.0%</c:formatCode>
                <c:ptCount val="8"/>
                <c:pt idx="0">
                  <c:v>2.8352996326252581E-3</c:v>
                </c:pt>
                <c:pt idx="1">
                  <c:v>2.8478983337245412E-2</c:v>
                </c:pt>
                <c:pt idx="2">
                  <c:v>0.22444966506057185</c:v>
                </c:pt>
                <c:pt idx="3">
                  <c:v>2.1390396035518528E-2</c:v>
                </c:pt>
                <c:pt idx="4">
                  <c:v>2.7241097537960141E-3</c:v>
                </c:pt>
                <c:pt idx="5">
                  <c:v>5.409002879606474E-2</c:v>
                </c:pt>
                <c:pt idx="6">
                  <c:v>0.12607198880897122</c:v>
                </c:pt>
                <c:pt idx="7">
                  <c:v>2.9398096632206543E-2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8127104"/>
        <c:axId val="168141184"/>
      </c:barChart>
      <c:catAx>
        <c:axId val="168127104"/>
        <c:scaling>
          <c:orientation val="minMax"/>
        </c:scaling>
        <c:delete val="0"/>
        <c:axPos val="b"/>
        <c:majorTickMark val="out"/>
        <c:minorTickMark val="none"/>
        <c:tickLblPos val="nextTo"/>
        <c:crossAx val="168141184"/>
        <c:crosses val="autoZero"/>
        <c:auto val="1"/>
        <c:lblAlgn val="ctr"/>
        <c:lblOffset val="100"/>
        <c:noMultiLvlLbl val="0"/>
      </c:catAx>
      <c:valAx>
        <c:axId val="168141184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681271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'classification (18nt)'!$A$10</c:f>
              <c:strCache>
                <c:ptCount val="1"/>
                <c:pt idx="0">
                  <c:v>WT_1</c:v>
                </c:pt>
              </c:strCache>
            </c:strRef>
          </c:tx>
          <c:invertIfNegative val="0"/>
          <c:cat>
            <c:strRef>
              <c:f>'classification (18nt)'!$B$3:$I$3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viruses</c:v>
                </c:pt>
                <c:pt idx="7">
                  <c:v>other ESTs</c:v>
                </c:pt>
              </c:strCache>
            </c:strRef>
          </c:cat>
          <c:val>
            <c:numRef>
              <c:f>'classification (18nt)'!$B$10:$I$10</c:f>
              <c:numCache>
                <c:formatCode>0.0%</c:formatCode>
                <c:ptCount val="8"/>
                <c:pt idx="0">
                  <c:v>3.1729377543994416E-3</c:v>
                </c:pt>
                <c:pt idx="1">
                  <c:v>2.6495482287475468E-2</c:v>
                </c:pt>
                <c:pt idx="2">
                  <c:v>0.12811286552720699</c:v>
                </c:pt>
                <c:pt idx="3">
                  <c:v>4.1795281344119008E-2</c:v>
                </c:pt>
                <c:pt idx="4">
                  <c:v>3.6731883480957219E-3</c:v>
                </c:pt>
                <c:pt idx="5">
                  <c:v>5.9186015466549252E-2</c:v>
                </c:pt>
                <c:pt idx="6">
                  <c:v>4.1050526246762191E-2</c:v>
                </c:pt>
                <c:pt idx="7">
                  <c:v>1.5184572796297771E-2</c:v>
                </c:pt>
              </c:numCache>
            </c:numRef>
          </c:val>
        </c:ser>
        <c:ser>
          <c:idx val="1"/>
          <c:order val="1"/>
          <c:tx>
            <c:strRef>
              <c:f>'classification (18nt)'!$A$11</c:f>
              <c:strCache>
                <c:ptCount val="1"/>
                <c:pt idx="0">
                  <c:v>WT_2</c:v>
                </c:pt>
              </c:strCache>
            </c:strRef>
          </c:tx>
          <c:invertIfNegative val="0"/>
          <c:cat>
            <c:strRef>
              <c:f>'classification (18nt)'!$B$3:$I$3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viruses</c:v>
                </c:pt>
                <c:pt idx="7">
                  <c:v>other ESTs</c:v>
                </c:pt>
              </c:strCache>
            </c:strRef>
          </c:cat>
          <c:val>
            <c:numRef>
              <c:f>'classification (18nt)'!$B$11:$I$11</c:f>
              <c:numCache>
                <c:formatCode>0.0%</c:formatCode>
                <c:ptCount val="8"/>
                <c:pt idx="0">
                  <c:v>4.6416504785900667E-3</c:v>
                </c:pt>
                <c:pt idx="1">
                  <c:v>2.7391507831182403E-2</c:v>
                </c:pt>
                <c:pt idx="2">
                  <c:v>0.10790491027638335</c:v>
                </c:pt>
                <c:pt idx="3">
                  <c:v>9.121099635207304E-2</c:v>
                </c:pt>
                <c:pt idx="4">
                  <c:v>5.33725693843402E-3</c:v>
                </c:pt>
                <c:pt idx="5">
                  <c:v>6.3977202059251573E-2</c:v>
                </c:pt>
                <c:pt idx="6">
                  <c:v>3.3943671904551255E-2</c:v>
                </c:pt>
                <c:pt idx="7">
                  <c:v>1.4594913417831888E-2</c:v>
                </c:pt>
              </c:numCache>
            </c:numRef>
          </c:val>
        </c:ser>
        <c:ser>
          <c:idx val="2"/>
          <c:order val="2"/>
          <c:tx>
            <c:strRef>
              <c:f>'classification (18nt)'!$A$12</c:f>
              <c:strCache>
                <c:ptCount val="1"/>
                <c:pt idx="0">
                  <c:v>WT_3</c:v>
                </c:pt>
              </c:strCache>
            </c:strRef>
          </c:tx>
          <c:invertIfNegative val="0"/>
          <c:cat>
            <c:strRef>
              <c:f>'classification (18nt)'!$B$3:$I$3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viruses</c:v>
                </c:pt>
                <c:pt idx="7">
                  <c:v>other ESTs</c:v>
                </c:pt>
              </c:strCache>
            </c:strRef>
          </c:cat>
          <c:val>
            <c:numRef>
              <c:f>'classification (18nt)'!$B$12:$I$12</c:f>
              <c:numCache>
                <c:formatCode>0.0%</c:formatCode>
                <c:ptCount val="8"/>
                <c:pt idx="0">
                  <c:v>4.2071994417764644E-3</c:v>
                </c:pt>
                <c:pt idx="1">
                  <c:v>2.509006406309694E-2</c:v>
                </c:pt>
                <c:pt idx="2">
                  <c:v>0.12025407380043508</c:v>
                </c:pt>
                <c:pt idx="3">
                  <c:v>6.7570938276516404E-2</c:v>
                </c:pt>
                <c:pt idx="4">
                  <c:v>5.1567793533068744E-3</c:v>
                </c:pt>
                <c:pt idx="5">
                  <c:v>6.8368174943719828E-2</c:v>
                </c:pt>
                <c:pt idx="6">
                  <c:v>3.882621503604141E-2</c:v>
                </c:pt>
                <c:pt idx="7">
                  <c:v>1.4569697428951216E-2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8162816"/>
        <c:axId val="168164352"/>
      </c:barChart>
      <c:catAx>
        <c:axId val="168162816"/>
        <c:scaling>
          <c:orientation val="minMax"/>
        </c:scaling>
        <c:delete val="0"/>
        <c:axPos val="b"/>
        <c:majorTickMark val="out"/>
        <c:minorTickMark val="none"/>
        <c:tickLblPos val="nextTo"/>
        <c:crossAx val="168164352"/>
        <c:crosses val="autoZero"/>
        <c:auto val="1"/>
        <c:lblAlgn val="ctr"/>
        <c:lblOffset val="100"/>
        <c:noMultiLvlLbl val="0"/>
      </c:catAx>
      <c:valAx>
        <c:axId val="168164352"/>
        <c:scaling>
          <c:orientation val="minMax"/>
          <c:max val="0.25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681628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'classification (18nt)'!$B$16</c:f>
              <c:strCache>
                <c:ptCount val="1"/>
                <c:pt idx="0">
                  <c:v>ncRNA</c:v>
                </c:pt>
              </c:strCache>
            </c:strRef>
          </c:tx>
          <c:invertIfNegative val="0"/>
          <c:cat>
            <c:strRef>
              <c:f>'classification (18nt)'!$A$17:$A$25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(18nt)'!$B$17:$B$25</c:f>
              <c:numCache>
                <c:formatCode>0.0%</c:formatCode>
                <c:ptCount val="9"/>
                <c:pt idx="0">
                  <c:v>4.4248279401446341E-3</c:v>
                </c:pt>
                <c:pt idx="1">
                  <c:v>4.5947828151732878E-3</c:v>
                </c:pt>
                <c:pt idx="2">
                  <c:v>1.4360168046665747E-3</c:v>
                </c:pt>
                <c:pt idx="3">
                  <c:v>7.5198251814508135E-3</c:v>
                </c:pt>
                <c:pt idx="4">
                  <c:v>3.0169404443429474E-2</c:v>
                </c:pt>
                <c:pt idx="5">
                  <c:v>8.1542599146003873E-3</c:v>
                </c:pt>
                <c:pt idx="6">
                  <c:v>1.5496610051552631E-3</c:v>
                </c:pt>
                <c:pt idx="7">
                  <c:v>4.8971409012884297E-3</c:v>
                </c:pt>
                <c:pt idx="8">
                  <c:v>2.8352996326252581E-3</c:v>
                </c:pt>
              </c:numCache>
            </c:numRef>
          </c:val>
        </c:ser>
        <c:ser>
          <c:idx val="1"/>
          <c:order val="1"/>
          <c:tx>
            <c:strRef>
              <c:f>'classification (18nt)'!$C$16</c:f>
              <c:strCache>
                <c:ptCount val="1"/>
                <c:pt idx="0">
                  <c:v>rRNA</c:v>
                </c:pt>
              </c:strCache>
            </c:strRef>
          </c:tx>
          <c:invertIfNegative val="0"/>
          <c:cat>
            <c:strRef>
              <c:f>'classification (18nt)'!$A$17:$A$25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(18nt)'!$C$17:$C$25</c:f>
              <c:numCache>
                <c:formatCode>0.0%</c:formatCode>
                <c:ptCount val="9"/>
                <c:pt idx="0">
                  <c:v>5.4546324340344426E-2</c:v>
                </c:pt>
                <c:pt idx="1">
                  <c:v>1.6980461817430046E-2</c:v>
                </c:pt>
                <c:pt idx="2">
                  <c:v>2.1029910536494705E-2</c:v>
                </c:pt>
                <c:pt idx="3">
                  <c:v>9.1911942922867432E-2</c:v>
                </c:pt>
                <c:pt idx="4">
                  <c:v>8.2183252828036985E-2</c:v>
                </c:pt>
                <c:pt idx="5">
                  <c:v>6.8030754748059877E-2</c:v>
                </c:pt>
                <c:pt idx="6">
                  <c:v>2.081864759058015E-2</c:v>
                </c:pt>
                <c:pt idx="7">
                  <c:v>5.106626704942404E-2</c:v>
                </c:pt>
                <c:pt idx="8">
                  <c:v>2.8478983337245412E-2</c:v>
                </c:pt>
              </c:numCache>
            </c:numRef>
          </c:val>
        </c:ser>
        <c:ser>
          <c:idx val="2"/>
          <c:order val="2"/>
          <c:tx>
            <c:strRef>
              <c:f>'classification (18nt)'!$D$16</c:f>
              <c:strCache>
                <c:ptCount val="1"/>
                <c:pt idx="0">
                  <c:v>transposable</c:v>
                </c:pt>
              </c:strCache>
            </c:strRef>
          </c:tx>
          <c:invertIfNegative val="0"/>
          <c:cat>
            <c:strRef>
              <c:f>'classification (18nt)'!$A$17:$A$25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(18nt)'!$D$17:$D$25</c:f>
              <c:numCache>
                <c:formatCode>0.0%</c:formatCode>
                <c:ptCount val="9"/>
                <c:pt idx="0">
                  <c:v>0.26360110351922661</c:v>
                </c:pt>
                <c:pt idx="1">
                  <c:v>0.23426668911920803</c:v>
                </c:pt>
                <c:pt idx="2">
                  <c:v>0.20817444472498497</c:v>
                </c:pt>
                <c:pt idx="3">
                  <c:v>0.18990268088894374</c:v>
                </c:pt>
                <c:pt idx="4">
                  <c:v>0.2732428276514029</c:v>
                </c:pt>
                <c:pt idx="5">
                  <c:v>0.31618533377320535</c:v>
                </c:pt>
                <c:pt idx="6">
                  <c:v>0.20028453784156641</c:v>
                </c:pt>
                <c:pt idx="7">
                  <c:v>0.23031408501340503</c:v>
                </c:pt>
                <c:pt idx="8">
                  <c:v>0.22444966506057185</c:v>
                </c:pt>
              </c:numCache>
            </c:numRef>
          </c:val>
        </c:ser>
        <c:ser>
          <c:idx val="3"/>
          <c:order val="3"/>
          <c:tx>
            <c:strRef>
              <c:f>'classification (18nt)'!$E$16</c:f>
              <c:strCache>
                <c:ptCount val="1"/>
                <c:pt idx="0">
                  <c:v>cDNA</c:v>
                </c:pt>
              </c:strCache>
            </c:strRef>
          </c:tx>
          <c:invertIfNegative val="0"/>
          <c:cat>
            <c:strRef>
              <c:f>'classification (18nt)'!$A$17:$A$25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(18nt)'!$E$17:$E$25</c:f>
              <c:numCache>
                <c:formatCode>0.0%</c:formatCode>
                <c:ptCount val="9"/>
                <c:pt idx="0">
                  <c:v>2.4603301015292289E-2</c:v>
                </c:pt>
                <c:pt idx="1">
                  <c:v>2.2263279895910034E-2</c:v>
                </c:pt>
                <c:pt idx="2">
                  <c:v>2.0925548377188758E-2</c:v>
                </c:pt>
                <c:pt idx="3">
                  <c:v>2.5880014410301383E-2</c:v>
                </c:pt>
                <c:pt idx="4">
                  <c:v>4.1793547434613831E-2</c:v>
                </c:pt>
                <c:pt idx="5">
                  <c:v>5.1249012751751234E-2</c:v>
                </c:pt>
                <c:pt idx="6">
                  <c:v>1.3486428104654259E-2</c:v>
                </c:pt>
                <c:pt idx="7">
                  <c:v>2.4590944582851847E-2</c:v>
                </c:pt>
                <c:pt idx="8">
                  <c:v>2.1390396035518528E-2</c:v>
                </c:pt>
              </c:numCache>
            </c:numRef>
          </c:val>
        </c:ser>
        <c:ser>
          <c:idx val="4"/>
          <c:order val="4"/>
          <c:tx>
            <c:strRef>
              <c:f>'classification (18nt)'!$F$16</c:f>
              <c:strCache>
                <c:ptCount val="1"/>
                <c:pt idx="0">
                  <c:v>introns</c:v>
                </c:pt>
              </c:strCache>
            </c:strRef>
          </c:tx>
          <c:invertIfNegative val="0"/>
          <c:cat>
            <c:strRef>
              <c:f>'classification (18nt)'!$A$17:$A$25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(18nt)'!$F$17:$F$25</c:f>
              <c:numCache>
                <c:formatCode>0.0%</c:formatCode>
                <c:ptCount val="9"/>
                <c:pt idx="0">
                  <c:v>4.7844212789157478E-3</c:v>
                </c:pt>
                <c:pt idx="1">
                  <c:v>4.1455891828089831E-3</c:v>
                </c:pt>
                <c:pt idx="2">
                  <c:v>4.0138353475853705E-3</c:v>
                </c:pt>
                <c:pt idx="3">
                  <c:v>1.9602086188585453E-3</c:v>
                </c:pt>
                <c:pt idx="4">
                  <c:v>5.8275537180003372E-3</c:v>
                </c:pt>
                <c:pt idx="5">
                  <c:v>6.0178148154579024E-3</c:v>
                </c:pt>
                <c:pt idx="6">
                  <c:v>1.3722975712176586E-3</c:v>
                </c:pt>
                <c:pt idx="7">
                  <c:v>2.5793877165691047E-3</c:v>
                </c:pt>
                <c:pt idx="8">
                  <c:v>2.7241097537960141E-3</c:v>
                </c:pt>
              </c:numCache>
            </c:numRef>
          </c:val>
        </c:ser>
        <c:ser>
          <c:idx val="5"/>
          <c:order val="5"/>
          <c:tx>
            <c:strRef>
              <c:f>'classification (18nt)'!$G$16</c:f>
              <c:strCache>
                <c:ptCount val="1"/>
                <c:pt idx="0">
                  <c:v>intergenic</c:v>
                </c:pt>
              </c:strCache>
            </c:strRef>
          </c:tx>
          <c:invertIfNegative val="0"/>
          <c:cat>
            <c:strRef>
              <c:f>'classification (18nt)'!$A$17:$A$25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(18nt)'!$G$17:$G$25</c:f>
              <c:numCache>
                <c:formatCode>0.0%</c:formatCode>
                <c:ptCount val="9"/>
                <c:pt idx="0">
                  <c:v>6.9378313449344475E-2</c:v>
                </c:pt>
                <c:pt idx="1">
                  <c:v>6.1140779924493377E-2</c:v>
                </c:pt>
                <c:pt idx="2">
                  <c:v>5.8780786430283803E-2</c:v>
                </c:pt>
                <c:pt idx="3">
                  <c:v>3.5036146941005902E-2</c:v>
                </c:pt>
                <c:pt idx="4">
                  <c:v>7.712474743070824E-2</c:v>
                </c:pt>
                <c:pt idx="5">
                  <c:v>8.4432802123774534E-2</c:v>
                </c:pt>
                <c:pt idx="6">
                  <c:v>3.6082302684125177E-2</c:v>
                </c:pt>
                <c:pt idx="7">
                  <c:v>5.2508360723437876E-2</c:v>
                </c:pt>
                <c:pt idx="8">
                  <c:v>5.409002879606474E-2</c:v>
                </c:pt>
              </c:numCache>
            </c:numRef>
          </c:val>
        </c:ser>
        <c:ser>
          <c:idx val="6"/>
          <c:order val="6"/>
          <c:tx>
            <c:strRef>
              <c:f>'classification (18nt)'!$H$16</c:f>
              <c:strCache>
                <c:ptCount val="1"/>
                <c:pt idx="0">
                  <c:v>viruses</c:v>
                </c:pt>
              </c:strCache>
            </c:strRef>
          </c:tx>
          <c:invertIfNegative val="0"/>
          <c:cat>
            <c:strRef>
              <c:f>'classification (18nt)'!$A$17:$A$25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(18nt)'!$H$17:$H$25</c:f>
              <c:numCache>
                <c:formatCode>0.0%</c:formatCode>
                <c:ptCount val="9"/>
                <c:pt idx="0">
                  <c:v>7.3852755043234242E-2</c:v>
                </c:pt>
                <c:pt idx="1">
                  <c:v>0.1051648351324686</c:v>
                </c:pt>
                <c:pt idx="2">
                  <c:v>8.2528586934736151E-2</c:v>
                </c:pt>
                <c:pt idx="3">
                  <c:v>3.8219248108372517E-2</c:v>
                </c:pt>
                <c:pt idx="4">
                  <c:v>8.0498334994338477E-2</c:v>
                </c:pt>
                <c:pt idx="5">
                  <c:v>7.4147259192378134E-2</c:v>
                </c:pt>
                <c:pt idx="6">
                  <c:v>0.11590445140620084</c:v>
                </c:pt>
                <c:pt idx="7">
                  <c:v>0.11727813871630673</c:v>
                </c:pt>
                <c:pt idx="8">
                  <c:v>0.12607198880897122</c:v>
                </c:pt>
              </c:numCache>
            </c:numRef>
          </c:val>
        </c:ser>
        <c:ser>
          <c:idx val="7"/>
          <c:order val="7"/>
          <c:tx>
            <c:strRef>
              <c:f>'classification (18nt)'!$I$16</c:f>
              <c:strCache>
                <c:ptCount val="1"/>
                <c:pt idx="0">
                  <c:v>other ESTs</c:v>
                </c:pt>
              </c:strCache>
            </c:strRef>
          </c:tx>
          <c:invertIfNegative val="0"/>
          <c:cat>
            <c:strRef>
              <c:f>'classification (18nt)'!$A$17:$A$25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(18nt)'!$I$17:$I$25</c:f>
              <c:numCache>
                <c:formatCode>0.0%</c:formatCode>
                <c:ptCount val="9"/>
                <c:pt idx="0">
                  <c:v>6.777081416386139E-3</c:v>
                </c:pt>
                <c:pt idx="1">
                  <c:v>2.384705160315349E-2</c:v>
                </c:pt>
                <c:pt idx="2">
                  <c:v>2.0491831281772298E-2</c:v>
                </c:pt>
                <c:pt idx="3">
                  <c:v>7.5826223663742007E-3</c:v>
                </c:pt>
                <c:pt idx="4">
                  <c:v>1.1861687746673051E-2</c:v>
                </c:pt>
                <c:pt idx="5">
                  <c:v>1.2146192049173058E-2</c:v>
                </c:pt>
                <c:pt idx="6">
                  <c:v>2.9494896168647287E-2</c:v>
                </c:pt>
                <c:pt idx="7">
                  <c:v>3.4794978709145108E-2</c:v>
                </c:pt>
                <c:pt idx="8">
                  <c:v>2.9398096632206543E-2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8504320"/>
        <c:axId val="168510208"/>
      </c:barChart>
      <c:catAx>
        <c:axId val="168504320"/>
        <c:scaling>
          <c:orientation val="minMax"/>
        </c:scaling>
        <c:delete val="0"/>
        <c:axPos val="b"/>
        <c:majorTickMark val="out"/>
        <c:minorTickMark val="none"/>
        <c:tickLblPos val="nextTo"/>
        <c:crossAx val="168510208"/>
        <c:crosses val="autoZero"/>
        <c:auto val="1"/>
        <c:lblAlgn val="ctr"/>
        <c:lblOffset val="100"/>
        <c:noMultiLvlLbl val="0"/>
      </c:catAx>
      <c:valAx>
        <c:axId val="168510208"/>
        <c:scaling>
          <c:orientation val="minMax"/>
          <c:max val="0.35000000000000003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685043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dLbls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howLeaderLines val="1"/>
          </c:dLbls>
          <c:cat>
            <c:strRef>
              <c:f>'GUY11 (18nt)'!$B$1:$G$1</c:f>
              <c:strCache>
                <c:ptCount val="6"/>
                <c:pt idx="0">
                  <c:v>ncRNA</c:v>
                </c:pt>
                <c:pt idx="1">
                  <c:v>rDNA</c:v>
                </c:pt>
                <c:pt idx="2">
                  <c:v>tranposable</c:v>
                </c:pt>
                <c:pt idx="3">
                  <c:v>cDNA</c:v>
                </c:pt>
                <c:pt idx="4">
                  <c:v>intron</c:v>
                </c:pt>
                <c:pt idx="5">
                  <c:v>intergenic</c:v>
                </c:pt>
              </c:strCache>
            </c:strRef>
          </c:cat>
          <c:val>
            <c:numRef>
              <c:f>'GUY11 (18nt)'!$B$2:$G$2</c:f>
              <c:numCache>
                <c:formatCode>General</c:formatCode>
                <c:ptCount val="6"/>
                <c:pt idx="0">
                  <c:v>310</c:v>
                </c:pt>
                <c:pt idx="1">
                  <c:v>173</c:v>
                </c:pt>
                <c:pt idx="2">
                  <c:v>844</c:v>
                </c:pt>
                <c:pt idx="3">
                  <c:v>182</c:v>
                </c:pt>
                <c:pt idx="4">
                  <c:v>79</c:v>
                </c:pt>
                <c:pt idx="5">
                  <c:v>431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'GUY11 (18nt)'!$A$3</c:f>
              <c:strCache>
                <c:ptCount val="1"/>
                <c:pt idx="0">
                  <c:v>∆exp5 down</c:v>
                </c:pt>
              </c:strCache>
            </c:strRef>
          </c:tx>
          <c:invertIfNegative val="0"/>
          <c:cat>
            <c:strRef>
              <c:f>'GUY11 (18nt)'!$B$1:$G$1</c:f>
              <c:strCache>
                <c:ptCount val="6"/>
                <c:pt idx="0">
                  <c:v>ncRNA</c:v>
                </c:pt>
                <c:pt idx="1">
                  <c:v>rDNA</c:v>
                </c:pt>
                <c:pt idx="2">
                  <c:v>tranposable</c:v>
                </c:pt>
                <c:pt idx="3">
                  <c:v>cDNA</c:v>
                </c:pt>
                <c:pt idx="4">
                  <c:v>intron</c:v>
                </c:pt>
                <c:pt idx="5">
                  <c:v>intergenic</c:v>
                </c:pt>
              </c:strCache>
            </c:strRef>
          </c:cat>
          <c:val>
            <c:numRef>
              <c:f>'GUY11 (18nt)'!$B$3:$G$3</c:f>
              <c:numCache>
                <c:formatCode>General</c:formatCode>
                <c:ptCount val="6"/>
                <c:pt idx="0">
                  <c:v>8</c:v>
                </c:pt>
                <c:pt idx="1">
                  <c:v>12</c:v>
                </c:pt>
                <c:pt idx="2">
                  <c:v>4</c:v>
                </c:pt>
                <c:pt idx="3">
                  <c:v>5</c:v>
                </c:pt>
                <c:pt idx="4">
                  <c:v>0</c:v>
                </c:pt>
                <c:pt idx="5">
                  <c:v>3</c:v>
                </c:pt>
              </c:numCache>
            </c:numRef>
          </c:val>
        </c:ser>
        <c:ser>
          <c:idx val="1"/>
          <c:order val="1"/>
          <c:tx>
            <c:strRef>
              <c:f>'GUY11 (18nt)'!$A$4</c:f>
              <c:strCache>
                <c:ptCount val="1"/>
                <c:pt idx="0">
                  <c:v>∆exp5 up</c:v>
                </c:pt>
              </c:strCache>
            </c:strRef>
          </c:tx>
          <c:invertIfNegative val="0"/>
          <c:cat>
            <c:strRef>
              <c:f>'GUY11 (18nt)'!$B$1:$G$1</c:f>
              <c:strCache>
                <c:ptCount val="6"/>
                <c:pt idx="0">
                  <c:v>ncRNA</c:v>
                </c:pt>
                <c:pt idx="1">
                  <c:v>rDNA</c:v>
                </c:pt>
                <c:pt idx="2">
                  <c:v>tranposable</c:v>
                </c:pt>
                <c:pt idx="3">
                  <c:v>cDNA</c:v>
                </c:pt>
                <c:pt idx="4">
                  <c:v>intron</c:v>
                </c:pt>
                <c:pt idx="5">
                  <c:v>intergenic</c:v>
                </c:pt>
              </c:strCache>
            </c:strRef>
          </c:cat>
          <c:val>
            <c:numRef>
              <c:f>'GUY11 (18nt)'!$B$4:$G$4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72</c:v>
                </c:pt>
                <c:pt idx="3">
                  <c:v>15</c:v>
                </c:pt>
                <c:pt idx="4">
                  <c:v>34</c:v>
                </c:pt>
                <c:pt idx="5">
                  <c:v>177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8567552"/>
        <c:axId val="168569088"/>
      </c:barChart>
      <c:catAx>
        <c:axId val="168567552"/>
        <c:scaling>
          <c:orientation val="minMax"/>
        </c:scaling>
        <c:delete val="0"/>
        <c:axPos val="b"/>
        <c:majorTickMark val="out"/>
        <c:minorTickMark val="none"/>
        <c:tickLblPos val="nextTo"/>
        <c:crossAx val="168569088"/>
        <c:crosses val="autoZero"/>
        <c:auto val="1"/>
        <c:lblAlgn val="ctr"/>
        <c:lblOffset val="100"/>
        <c:noMultiLvlLbl val="0"/>
      </c:catAx>
      <c:valAx>
        <c:axId val="168569088"/>
        <c:scaling>
          <c:orientation val="minMax"/>
          <c:max val="25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85675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'GUY11 (18nt)'!$A$5</c:f>
              <c:strCache>
                <c:ptCount val="1"/>
                <c:pt idx="0">
                  <c:v>∆rbp35 down</c:v>
                </c:pt>
              </c:strCache>
            </c:strRef>
          </c:tx>
          <c:invertIfNegative val="0"/>
          <c:cat>
            <c:strRef>
              <c:f>'GUY11 (18nt)'!$B$1:$G$1</c:f>
              <c:strCache>
                <c:ptCount val="6"/>
                <c:pt idx="0">
                  <c:v>ncRNA</c:v>
                </c:pt>
                <c:pt idx="1">
                  <c:v>rDNA</c:v>
                </c:pt>
                <c:pt idx="2">
                  <c:v>tranposable</c:v>
                </c:pt>
                <c:pt idx="3">
                  <c:v>cDNA</c:v>
                </c:pt>
                <c:pt idx="4">
                  <c:v>intron</c:v>
                </c:pt>
                <c:pt idx="5">
                  <c:v>intergenic</c:v>
                </c:pt>
              </c:strCache>
            </c:strRef>
          </c:cat>
          <c:val>
            <c:numRef>
              <c:f>'GUY11 (18nt)'!$B$5:$G$5</c:f>
              <c:numCache>
                <c:formatCode>General</c:formatCode>
                <c:ptCount val="6"/>
                <c:pt idx="0">
                  <c:v>0</c:v>
                </c:pt>
                <c:pt idx="1">
                  <c:v>2</c:v>
                </c:pt>
                <c:pt idx="2">
                  <c:v>115</c:v>
                </c:pt>
                <c:pt idx="3">
                  <c:v>16</c:v>
                </c:pt>
                <c:pt idx="4">
                  <c:v>11</c:v>
                </c:pt>
                <c:pt idx="5">
                  <c:v>8</c:v>
                </c:pt>
              </c:numCache>
            </c:numRef>
          </c:val>
        </c:ser>
        <c:ser>
          <c:idx val="1"/>
          <c:order val="1"/>
          <c:tx>
            <c:strRef>
              <c:f>'GUY11 (18nt)'!$A$6</c:f>
              <c:strCache>
                <c:ptCount val="1"/>
                <c:pt idx="0">
                  <c:v>∆rbp35 up</c:v>
                </c:pt>
              </c:strCache>
            </c:strRef>
          </c:tx>
          <c:invertIfNegative val="0"/>
          <c:cat>
            <c:strRef>
              <c:f>'GUY11 (18nt)'!$B$1:$G$1</c:f>
              <c:strCache>
                <c:ptCount val="6"/>
                <c:pt idx="0">
                  <c:v>ncRNA</c:v>
                </c:pt>
                <c:pt idx="1">
                  <c:v>rDNA</c:v>
                </c:pt>
                <c:pt idx="2">
                  <c:v>tranposable</c:v>
                </c:pt>
                <c:pt idx="3">
                  <c:v>cDNA</c:v>
                </c:pt>
                <c:pt idx="4">
                  <c:v>intron</c:v>
                </c:pt>
                <c:pt idx="5">
                  <c:v>intergenic</c:v>
                </c:pt>
              </c:strCache>
            </c:strRef>
          </c:cat>
          <c:val>
            <c:numRef>
              <c:f>'GUY11 (18nt)'!$B$6:$G$6</c:f>
              <c:numCache>
                <c:formatCode>General</c:formatCode>
                <c:ptCount val="6"/>
                <c:pt idx="0">
                  <c:v>221</c:v>
                </c:pt>
                <c:pt idx="1">
                  <c:v>36</c:v>
                </c:pt>
                <c:pt idx="2">
                  <c:v>24</c:v>
                </c:pt>
                <c:pt idx="3">
                  <c:v>75</c:v>
                </c:pt>
                <c:pt idx="4">
                  <c:v>13</c:v>
                </c:pt>
                <c:pt idx="5">
                  <c:v>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8610432"/>
        <c:axId val="168616320"/>
      </c:barChart>
      <c:catAx>
        <c:axId val="168610432"/>
        <c:scaling>
          <c:orientation val="minMax"/>
        </c:scaling>
        <c:delete val="0"/>
        <c:axPos val="b"/>
        <c:majorTickMark val="out"/>
        <c:minorTickMark val="none"/>
        <c:tickLblPos val="nextTo"/>
        <c:crossAx val="168616320"/>
        <c:crosses val="autoZero"/>
        <c:auto val="1"/>
        <c:lblAlgn val="ctr"/>
        <c:lblOffset val="100"/>
        <c:noMultiLvlLbl val="0"/>
      </c:catAx>
      <c:valAx>
        <c:axId val="1686163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86104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adapters!$B$1</c:f>
              <c:strCache>
                <c:ptCount val="1"/>
                <c:pt idx="0">
                  <c:v>∆exp5 _1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adapters!$B$2:$B$47</c:f>
              <c:numCache>
                <c:formatCode>0.00%</c:formatCode>
                <c:ptCount val="46"/>
                <c:pt idx="0">
                  <c:v>9.0959999999999999E-3</c:v>
                </c:pt>
                <c:pt idx="1">
                  <c:v>3.3500000000000001E-4</c:v>
                </c:pt>
                <c:pt idx="2">
                  <c:v>4.55E-4</c:v>
                </c:pt>
                <c:pt idx="3">
                  <c:v>2.8699999999999998E-4</c:v>
                </c:pt>
                <c:pt idx="4">
                  <c:v>7.2000000000000002E-5</c:v>
                </c:pt>
                <c:pt idx="5">
                  <c:v>8.2600000000000002E-4</c:v>
                </c:pt>
                <c:pt idx="6">
                  <c:v>2.5500000000000002E-4</c:v>
                </c:pt>
                <c:pt idx="7">
                  <c:v>3.4000000000000002E-4</c:v>
                </c:pt>
                <c:pt idx="8">
                  <c:v>1.5269999999999999E-3</c:v>
                </c:pt>
                <c:pt idx="9">
                  <c:v>2.0499E-2</c:v>
                </c:pt>
                <c:pt idx="10">
                  <c:v>2.99E-4</c:v>
                </c:pt>
                <c:pt idx="11">
                  <c:v>8.5000000000000006E-5</c:v>
                </c:pt>
                <c:pt idx="12">
                  <c:v>2.7399999999999999E-4</c:v>
                </c:pt>
                <c:pt idx="13">
                  <c:v>3.19E-4</c:v>
                </c:pt>
                <c:pt idx="14">
                  <c:v>4.55E-4</c:v>
                </c:pt>
                <c:pt idx="15">
                  <c:v>2.8400000000000002E-4</c:v>
                </c:pt>
                <c:pt idx="16">
                  <c:v>3.68E-4</c:v>
                </c:pt>
                <c:pt idx="17">
                  <c:v>4.06E-4</c:v>
                </c:pt>
                <c:pt idx="18">
                  <c:v>3.77E-4</c:v>
                </c:pt>
                <c:pt idx="19">
                  <c:v>4.7399999999999997E-4</c:v>
                </c:pt>
                <c:pt idx="20">
                  <c:v>4.3399999999999998E-4</c:v>
                </c:pt>
                <c:pt idx="21">
                  <c:v>3.3199999999999999E-4</c:v>
                </c:pt>
                <c:pt idx="22">
                  <c:v>2.4800000000000001E-4</c:v>
                </c:pt>
                <c:pt idx="23">
                  <c:v>7.5500000000000003E-4</c:v>
                </c:pt>
                <c:pt idx="24">
                  <c:v>7.0899999999999999E-4</c:v>
                </c:pt>
                <c:pt idx="25">
                  <c:v>2.5539999999999998E-3</c:v>
                </c:pt>
                <c:pt idx="26">
                  <c:v>9.6729999999999993E-3</c:v>
                </c:pt>
                <c:pt idx="27">
                  <c:v>4.8275999999999999E-2</c:v>
                </c:pt>
                <c:pt idx="28">
                  <c:v>0.160243</c:v>
                </c:pt>
                <c:pt idx="29">
                  <c:v>0.205036</c:v>
                </c:pt>
                <c:pt idx="30">
                  <c:v>0.165384</c:v>
                </c:pt>
                <c:pt idx="31">
                  <c:v>0.14055599999999999</c:v>
                </c:pt>
                <c:pt idx="32">
                  <c:v>0.110318</c:v>
                </c:pt>
                <c:pt idx="33">
                  <c:v>5.4135999999999997E-2</c:v>
                </c:pt>
                <c:pt idx="34">
                  <c:v>1.8277000000000002E-2</c:v>
                </c:pt>
                <c:pt idx="35">
                  <c:v>8.4609999999999998E-3</c:v>
                </c:pt>
                <c:pt idx="36">
                  <c:v>8.0090000000000005E-3</c:v>
                </c:pt>
                <c:pt idx="37">
                  <c:v>6.5079999999999999E-3</c:v>
                </c:pt>
                <c:pt idx="38">
                  <c:v>7.3819999999999997E-3</c:v>
                </c:pt>
                <c:pt idx="39">
                  <c:v>5.4920000000000004E-3</c:v>
                </c:pt>
                <c:pt idx="40">
                  <c:v>4.8780000000000004E-3</c:v>
                </c:pt>
                <c:pt idx="41">
                  <c:v>2.483E-3</c:v>
                </c:pt>
                <c:pt idx="42">
                  <c:v>1.573E-3</c:v>
                </c:pt>
                <c:pt idx="43">
                  <c:v>6.3400000000000001E-4</c:v>
                </c:pt>
                <c:pt idx="44">
                  <c:v>3.8699999999999997E-4</c:v>
                </c:pt>
                <c:pt idx="45">
                  <c:v>2.2900000000000001E-4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adapters!$C$1</c:f>
              <c:strCache>
                <c:ptCount val="1"/>
                <c:pt idx="0">
                  <c:v>∆exp5 _2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adapters!$C$2:$C$47</c:f>
              <c:numCache>
                <c:formatCode>0.00%</c:formatCode>
                <c:ptCount val="46"/>
                <c:pt idx="0">
                  <c:v>8.4150000000000006E-3</c:v>
                </c:pt>
                <c:pt idx="1">
                  <c:v>1.05E-4</c:v>
                </c:pt>
                <c:pt idx="2">
                  <c:v>6.3E-5</c:v>
                </c:pt>
                <c:pt idx="3">
                  <c:v>1.3200000000000001E-4</c:v>
                </c:pt>
                <c:pt idx="4">
                  <c:v>6.4999999999999994E-5</c:v>
                </c:pt>
                <c:pt idx="5">
                  <c:v>5.5900000000000004E-4</c:v>
                </c:pt>
                <c:pt idx="6">
                  <c:v>1.3999999999999999E-4</c:v>
                </c:pt>
                <c:pt idx="7">
                  <c:v>1.27E-4</c:v>
                </c:pt>
                <c:pt idx="8">
                  <c:v>5.5199999999999997E-4</c:v>
                </c:pt>
                <c:pt idx="9">
                  <c:v>7.8609999999999999E-3</c:v>
                </c:pt>
                <c:pt idx="10">
                  <c:v>2.7599999999999999E-4</c:v>
                </c:pt>
                <c:pt idx="11">
                  <c:v>6.7000000000000002E-5</c:v>
                </c:pt>
                <c:pt idx="12">
                  <c:v>3.2200000000000002E-4</c:v>
                </c:pt>
                <c:pt idx="13">
                  <c:v>3.1399999999999999E-4</c:v>
                </c:pt>
                <c:pt idx="14">
                  <c:v>2.7900000000000001E-4</c:v>
                </c:pt>
                <c:pt idx="15">
                  <c:v>2.33E-4</c:v>
                </c:pt>
                <c:pt idx="16">
                  <c:v>2.0900000000000001E-4</c:v>
                </c:pt>
                <c:pt idx="17">
                  <c:v>1.9799999999999999E-4</c:v>
                </c:pt>
                <c:pt idx="18">
                  <c:v>2.33E-4</c:v>
                </c:pt>
                <c:pt idx="19">
                  <c:v>3.8400000000000001E-4</c:v>
                </c:pt>
                <c:pt idx="20">
                  <c:v>4.37E-4</c:v>
                </c:pt>
                <c:pt idx="21">
                  <c:v>4.35E-4</c:v>
                </c:pt>
                <c:pt idx="22">
                  <c:v>5.1400000000000003E-4</c:v>
                </c:pt>
                <c:pt idx="23">
                  <c:v>8.7799999999999998E-4</c:v>
                </c:pt>
                <c:pt idx="24">
                  <c:v>7.9500000000000003E-4</c:v>
                </c:pt>
                <c:pt idx="25">
                  <c:v>1.6670000000000001E-3</c:v>
                </c:pt>
                <c:pt idx="26">
                  <c:v>6.2069999999999998E-3</c:v>
                </c:pt>
                <c:pt idx="27">
                  <c:v>3.6485999999999998E-2</c:v>
                </c:pt>
                <c:pt idx="28">
                  <c:v>0.136319</c:v>
                </c:pt>
                <c:pt idx="29">
                  <c:v>0.205064</c:v>
                </c:pt>
                <c:pt idx="30">
                  <c:v>0.187718</c:v>
                </c:pt>
                <c:pt idx="31">
                  <c:v>0.16703699999999999</c:v>
                </c:pt>
                <c:pt idx="32">
                  <c:v>0.128778</c:v>
                </c:pt>
                <c:pt idx="33">
                  <c:v>5.8506000000000002E-2</c:v>
                </c:pt>
                <c:pt idx="34">
                  <c:v>1.7939E-2</c:v>
                </c:pt>
                <c:pt idx="35">
                  <c:v>7.7749999999999998E-3</c:v>
                </c:pt>
                <c:pt idx="36">
                  <c:v>5.3109999999999997E-3</c:v>
                </c:pt>
                <c:pt idx="37">
                  <c:v>3.725E-3</c:v>
                </c:pt>
                <c:pt idx="38">
                  <c:v>3.6930000000000001E-3</c:v>
                </c:pt>
                <c:pt idx="39">
                  <c:v>2.8509999999999998E-3</c:v>
                </c:pt>
                <c:pt idx="40">
                  <c:v>2.6700000000000001E-3</c:v>
                </c:pt>
                <c:pt idx="41">
                  <c:v>1.846E-3</c:v>
                </c:pt>
                <c:pt idx="42">
                  <c:v>1.5579999999999999E-3</c:v>
                </c:pt>
                <c:pt idx="43">
                  <c:v>7.6000000000000004E-4</c:v>
                </c:pt>
                <c:pt idx="44">
                  <c:v>3.3399999999999999E-4</c:v>
                </c:pt>
                <c:pt idx="45">
                  <c:v>1.63E-4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adapters!$D$1</c:f>
              <c:strCache>
                <c:ptCount val="1"/>
                <c:pt idx="0">
                  <c:v>∆exp5 _3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adapters!$D$2:$D$47</c:f>
              <c:numCache>
                <c:formatCode>0.00%</c:formatCode>
                <c:ptCount val="46"/>
                <c:pt idx="0">
                  <c:v>7.8410000000000007E-3</c:v>
                </c:pt>
                <c:pt idx="1">
                  <c:v>5.1E-5</c:v>
                </c:pt>
                <c:pt idx="2">
                  <c:v>3.8999999999999999E-5</c:v>
                </c:pt>
                <c:pt idx="3">
                  <c:v>1.12E-4</c:v>
                </c:pt>
                <c:pt idx="4">
                  <c:v>1.3899999999999999E-4</c:v>
                </c:pt>
                <c:pt idx="5">
                  <c:v>2.202E-3</c:v>
                </c:pt>
                <c:pt idx="6">
                  <c:v>5.1749999999999999E-3</c:v>
                </c:pt>
                <c:pt idx="7">
                  <c:v>3.2439999999999999E-3</c:v>
                </c:pt>
                <c:pt idx="8">
                  <c:v>1.0416E-2</c:v>
                </c:pt>
                <c:pt idx="9">
                  <c:v>0.17050599999999999</c:v>
                </c:pt>
                <c:pt idx="10">
                  <c:v>1.5169999999999999E-3</c:v>
                </c:pt>
                <c:pt idx="11">
                  <c:v>1.4899999999999999E-4</c:v>
                </c:pt>
                <c:pt idx="12">
                  <c:v>2.8200000000000002E-4</c:v>
                </c:pt>
                <c:pt idx="13">
                  <c:v>2.4000000000000001E-4</c:v>
                </c:pt>
                <c:pt idx="14">
                  <c:v>1.9799999999999999E-4</c:v>
                </c:pt>
                <c:pt idx="15">
                  <c:v>1.17E-4</c:v>
                </c:pt>
                <c:pt idx="16">
                  <c:v>1.22E-4</c:v>
                </c:pt>
                <c:pt idx="17">
                  <c:v>1.22E-4</c:v>
                </c:pt>
                <c:pt idx="18">
                  <c:v>1.22E-4</c:v>
                </c:pt>
                <c:pt idx="19">
                  <c:v>2.5900000000000001E-4</c:v>
                </c:pt>
                <c:pt idx="20">
                  <c:v>3.4900000000000003E-4</c:v>
                </c:pt>
                <c:pt idx="21">
                  <c:v>4.5300000000000001E-4</c:v>
                </c:pt>
                <c:pt idx="22">
                  <c:v>9.0300000000000005E-4</c:v>
                </c:pt>
                <c:pt idx="23">
                  <c:v>3.6939999999999998E-3</c:v>
                </c:pt>
                <c:pt idx="24">
                  <c:v>5.097E-3</c:v>
                </c:pt>
                <c:pt idx="25">
                  <c:v>1.0546E-2</c:v>
                </c:pt>
                <c:pt idx="26">
                  <c:v>1.8721999999999999E-2</c:v>
                </c:pt>
                <c:pt idx="27">
                  <c:v>6.0628000000000001E-2</c:v>
                </c:pt>
                <c:pt idx="28">
                  <c:v>0.14200599999999999</c:v>
                </c:pt>
                <c:pt idx="29">
                  <c:v>0.16498299999999999</c:v>
                </c:pt>
                <c:pt idx="30">
                  <c:v>0.132297</c:v>
                </c:pt>
                <c:pt idx="31">
                  <c:v>0.10553700000000001</c:v>
                </c:pt>
                <c:pt idx="32">
                  <c:v>8.2169000000000006E-2</c:v>
                </c:pt>
                <c:pt idx="33">
                  <c:v>3.9731000000000002E-2</c:v>
                </c:pt>
                <c:pt idx="34">
                  <c:v>1.8668000000000001E-2</c:v>
                </c:pt>
                <c:pt idx="35">
                  <c:v>6.502E-3</c:v>
                </c:pt>
                <c:pt idx="36">
                  <c:v>3.222E-3</c:v>
                </c:pt>
                <c:pt idx="37">
                  <c:v>1.1000000000000001E-3</c:v>
                </c:pt>
                <c:pt idx="38">
                  <c:v>2.5000000000000001E-4</c:v>
                </c:pt>
                <c:pt idx="39">
                  <c:v>1.4100000000000001E-4</c:v>
                </c:pt>
                <c:pt idx="40">
                  <c:v>6.4999999999999994E-5</c:v>
                </c:pt>
                <c:pt idx="41">
                  <c:v>3.1000000000000001E-5</c:v>
                </c:pt>
                <c:pt idx="42">
                  <c:v>3.1000000000000001E-5</c:v>
                </c:pt>
                <c:pt idx="43">
                  <c:v>1.2E-5</c:v>
                </c:pt>
                <c:pt idx="44">
                  <c:v>9.0000000000000002E-6</c:v>
                </c:pt>
                <c:pt idx="45">
                  <c:v>9.9999999999999995E-7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6675968"/>
        <c:axId val="166677888"/>
      </c:lineChart>
      <c:catAx>
        <c:axId val="1666759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000" b="1" i="0" baseline="0" dirty="0">
                    <a:effectLst/>
                  </a:rPr>
                  <a:t>Position in read</a:t>
                </a:r>
                <a:endParaRPr lang="en-US" sz="1000" dirty="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6677888"/>
        <c:crosses val="autoZero"/>
        <c:auto val="1"/>
        <c:lblAlgn val="ctr"/>
        <c:lblOffset val="100"/>
        <c:noMultiLvlLbl val="0"/>
      </c:catAx>
      <c:valAx>
        <c:axId val="166677888"/>
        <c:scaling>
          <c:orientation val="minMax"/>
          <c:max val="0.5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666759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dLbls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</c:dLbls>
          <c:cat>
            <c:strRef>
              <c:f>'assembly trimA (18nt)'!$B$1:$J$1</c:f>
              <c:strCache>
                <c:ptCount val="9"/>
                <c:pt idx="0">
                  <c:v>ncRNA</c:v>
                </c:pt>
                <c:pt idx="1">
                  <c:v>rDNA</c:v>
                </c:pt>
                <c:pt idx="2">
                  <c:v>transposable</c:v>
                </c:pt>
                <c:pt idx="3">
                  <c:v>cDNA</c:v>
                </c:pt>
                <c:pt idx="4">
                  <c:v>intron</c:v>
                </c:pt>
                <c:pt idx="5">
                  <c:v>intergenic</c:v>
                </c:pt>
                <c:pt idx="6">
                  <c:v>viruses</c:v>
                </c:pt>
                <c:pt idx="7">
                  <c:v>other ESTs</c:v>
                </c:pt>
                <c:pt idx="8">
                  <c:v>unknown</c:v>
                </c:pt>
              </c:strCache>
            </c:strRef>
          </c:cat>
          <c:val>
            <c:numRef>
              <c:f>'assembly trimA (18nt)'!$B$2:$J$2</c:f>
              <c:numCache>
                <c:formatCode>General</c:formatCode>
                <c:ptCount val="9"/>
                <c:pt idx="0">
                  <c:v>1180</c:v>
                </c:pt>
                <c:pt idx="1">
                  <c:v>2223</c:v>
                </c:pt>
                <c:pt idx="2">
                  <c:v>22475</c:v>
                </c:pt>
                <c:pt idx="3">
                  <c:v>3824</c:v>
                </c:pt>
                <c:pt idx="4">
                  <c:v>229</c:v>
                </c:pt>
                <c:pt idx="5">
                  <c:v>1961</c:v>
                </c:pt>
                <c:pt idx="6">
                  <c:v>4635</c:v>
                </c:pt>
                <c:pt idx="7">
                  <c:v>378</c:v>
                </c:pt>
                <c:pt idx="8">
                  <c:v>8840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'assembly trimA (18nt)'!$A$3</c:f>
              <c:strCache>
                <c:ptCount val="1"/>
                <c:pt idx="0">
                  <c:v>∆exp5 down</c:v>
                </c:pt>
              </c:strCache>
            </c:strRef>
          </c:tx>
          <c:invertIfNegative val="0"/>
          <c:cat>
            <c:strRef>
              <c:f>'assembly trimA (18nt)'!$B$1:$J$1</c:f>
              <c:strCache>
                <c:ptCount val="9"/>
                <c:pt idx="0">
                  <c:v>ncRNA</c:v>
                </c:pt>
                <c:pt idx="1">
                  <c:v>rDNA</c:v>
                </c:pt>
                <c:pt idx="2">
                  <c:v>transposable</c:v>
                </c:pt>
                <c:pt idx="3">
                  <c:v>cDNA</c:v>
                </c:pt>
                <c:pt idx="4">
                  <c:v>intron</c:v>
                </c:pt>
                <c:pt idx="5">
                  <c:v>intergenic</c:v>
                </c:pt>
                <c:pt idx="6">
                  <c:v>viruses</c:v>
                </c:pt>
                <c:pt idx="7">
                  <c:v>other ESTs</c:v>
                </c:pt>
                <c:pt idx="8">
                  <c:v>unknown</c:v>
                </c:pt>
              </c:strCache>
            </c:strRef>
          </c:cat>
          <c:val>
            <c:numRef>
              <c:f>'assembly trimA (18nt)'!$B$3:$J$3</c:f>
              <c:numCache>
                <c:formatCode>General</c:formatCode>
                <c:ptCount val="9"/>
                <c:pt idx="0">
                  <c:v>3</c:v>
                </c:pt>
                <c:pt idx="1">
                  <c:v>15</c:v>
                </c:pt>
                <c:pt idx="2">
                  <c:v>3</c:v>
                </c:pt>
                <c:pt idx="3">
                  <c:v>20</c:v>
                </c:pt>
                <c:pt idx="4">
                  <c:v>0</c:v>
                </c:pt>
                <c:pt idx="5">
                  <c:v>5</c:v>
                </c:pt>
                <c:pt idx="6">
                  <c:v>141</c:v>
                </c:pt>
                <c:pt idx="7">
                  <c:v>12</c:v>
                </c:pt>
                <c:pt idx="8">
                  <c:v>53</c:v>
                </c:pt>
              </c:numCache>
            </c:numRef>
          </c:val>
        </c:ser>
        <c:ser>
          <c:idx val="1"/>
          <c:order val="1"/>
          <c:tx>
            <c:strRef>
              <c:f>'assembly trimA (18nt)'!$A$4</c:f>
              <c:strCache>
                <c:ptCount val="1"/>
                <c:pt idx="0">
                  <c:v>∆exp5 up</c:v>
                </c:pt>
              </c:strCache>
            </c:strRef>
          </c:tx>
          <c:invertIfNegative val="0"/>
          <c:cat>
            <c:strRef>
              <c:f>'assembly trimA (18nt)'!$B$1:$J$1</c:f>
              <c:strCache>
                <c:ptCount val="9"/>
                <c:pt idx="0">
                  <c:v>ncRNA</c:v>
                </c:pt>
                <c:pt idx="1">
                  <c:v>rDNA</c:v>
                </c:pt>
                <c:pt idx="2">
                  <c:v>transposable</c:v>
                </c:pt>
                <c:pt idx="3">
                  <c:v>cDNA</c:v>
                </c:pt>
                <c:pt idx="4">
                  <c:v>intron</c:v>
                </c:pt>
                <c:pt idx="5">
                  <c:v>intergenic</c:v>
                </c:pt>
                <c:pt idx="6">
                  <c:v>viruses</c:v>
                </c:pt>
                <c:pt idx="7">
                  <c:v>other ESTs</c:v>
                </c:pt>
                <c:pt idx="8">
                  <c:v>unknown</c:v>
                </c:pt>
              </c:strCache>
            </c:strRef>
          </c:cat>
          <c:val>
            <c:numRef>
              <c:f>'assembly trimA (18nt)'!$B$4:$J$4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12</c:v>
                </c:pt>
                <c:pt idx="3">
                  <c:v>8</c:v>
                </c:pt>
                <c:pt idx="4">
                  <c:v>1</c:v>
                </c:pt>
                <c:pt idx="5">
                  <c:v>14</c:v>
                </c:pt>
                <c:pt idx="6">
                  <c:v>51</c:v>
                </c:pt>
                <c:pt idx="7">
                  <c:v>0</c:v>
                </c:pt>
                <c:pt idx="8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8673664"/>
        <c:axId val="168675200"/>
      </c:barChart>
      <c:catAx>
        <c:axId val="168673664"/>
        <c:scaling>
          <c:orientation val="minMax"/>
        </c:scaling>
        <c:delete val="0"/>
        <c:axPos val="b"/>
        <c:majorTickMark val="out"/>
        <c:minorTickMark val="none"/>
        <c:tickLblPos val="nextTo"/>
        <c:crossAx val="168675200"/>
        <c:crosses val="autoZero"/>
        <c:auto val="1"/>
        <c:lblAlgn val="ctr"/>
        <c:lblOffset val="100"/>
        <c:noMultiLvlLbl val="0"/>
      </c:catAx>
      <c:valAx>
        <c:axId val="168675200"/>
        <c:scaling>
          <c:orientation val="minMax"/>
          <c:max val="14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86736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'assembly trimA (18nt)'!$A$5</c:f>
              <c:strCache>
                <c:ptCount val="1"/>
                <c:pt idx="0">
                  <c:v>∆rbp35 down</c:v>
                </c:pt>
              </c:strCache>
            </c:strRef>
          </c:tx>
          <c:invertIfNegative val="0"/>
          <c:cat>
            <c:strRef>
              <c:f>'assembly trimA (18nt)'!$B$1:$J$1</c:f>
              <c:strCache>
                <c:ptCount val="9"/>
                <c:pt idx="0">
                  <c:v>ncRNA</c:v>
                </c:pt>
                <c:pt idx="1">
                  <c:v>rDNA</c:v>
                </c:pt>
                <c:pt idx="2">
                  <c:v>transposable</c:v>
                </c:pt>
                <c:pt idx="3">
                  <c:v>cDNA</c:v>
                </c:pt>
                <c:pt idx="4">
                  <c:v>intron</c:v>
                </c:pt>
                <c:pt idx="5">
                  <c:v>intergenic</c:v>
                </c:pt>
                <c:pt idx="6">
                  <c:v>viruses</c:v>
                </c:pt>
                <c:pt idx="7">
                  <c:v>other ESTs</c:v>
                </c:pt>
                <c:pt idx="8">
                  <c:v>unknown</c:v>
                </c:pt>
              </c:strCache>
            </c:strRef>
          </c:cat>
          <c:val>
            <c:numRef>
              <c:f>'assembly trimA (18nt)'!$B$5:$J$5</c:f>
              <c:numCache>
                <c:formatCode>General</c:formatCode>
                <c:ptCount val="9"/>
                <c:pt idx="0">
                  <c:v>1</c:v>
                </c:pt>
                <c:pt idx="1">
                  <c:v>6</c:v>
                </c:pt>
                <c:pt idx="2">
                  <c:v>231</c:v>
                </c:pt>
                <c:pt idx="3">
                  <c:v>41</c:v>
                </c:pt>
                <c:pt idx="4">
                  <c:v>2</c:v>
                </c:pt>
                <c:pt idx="5">
                  <c:v>8</c:v>
                </c:pt>
                <c:pt idx="6">
                  <c:v>1150</c:v>
                </c:pt>
                <c:pt idx="7">
                  <c:v>257</c:v>
                </c:pt>
                <c:pt idx="8">
                  <c:v>701</c:v>
                </c:pt>
              </c:numCache>
            </c:numRef>
          </c:val>
        </c:ser>
        <c:ser>
          <c:idx val="1"/>
          <c:order val="1"/>
          <c:tx>
            <c:strRef>
              <c:f>'assembly trimA (18nt)'!$A$6</c:f>
              <c:strCache>
                <c:ptCount val="1"/>
                <c:pt idx="0">
                  <c:v>∆rbp35 up</c:v>
                </c:pt>
              </c:strCache>
            </c:strRef>
          </c:tx>
          <c:invertIfNegative val="0"/>
          <c:cat>
            <c:strRef>
              <c:f>'assembly trimA (18nt)'!$B$1:$J$1</c:f>
              <c:strCache>
                <c:ptCount val="9"/>
                <c:pt idx="0">
                  <c:v>ncRNA</c:v>
                </c:pt>
                <c:pt idx="1">
                  <c:v>rDNA</c:v>
                </c:pt>
                <c:pt idx="2">
                  <c:v>transposable</c:v>
                </c:pt>
                <c:pt idx="3">
                  <c:v>cDNA</c:v>
                </c:pt>
                <c:pt idx="4">
                  <c:v>intron</c:v>
                </c:pt>
                <c:pt idx="5">
                  <c:v>intergenic</c:v>
                </c:pt>
                <c:pt idx="6">
                  <c:v>viruses</c:v>
                </c:pt>
                <c:pt idx="7">
                  <c:v>other ESTs</c:v>
                </c:pt>
                <c:pt idx="8">
                  <c:v>unknown</c:v>
                </c:pt>
              </c:strCache>
            </c:strRef>
          </c:cat>
          <c:val>
            <c:numRef>
              <c:f>'assembly trimA (18nt)'!$B$6:$J$6</c:f>
              <c:numCache>
                <c:formatCode>General</c:formatCode>
                <c:ptCount val="9"/>
                <c:pt idx="0">
                  <c:v>140</c:v>
                </c:pt>
                <c:pt idx="1">
                  <c:v>63</c:v>
                </c:pt>
                <c:pt idx="2">
                  <c:v>327</c:v>
                </c:pt>
                <c:pt idx="3">
                  <c:v>636</c:v>
                </c:pt>
                <c:pt idx="4">
                  <c:v>31</c:v>
                </c:pt>
                <c:pt idx="5">
                  <c:v>169</c:v>
                </c:pt>
                <c:pt idx="6">
                  <c:v>47</c:v>
                </c:pt>
                <c:pt idx="7">
                  <c:v>5</c:v>
                </c:pt>
                <c:pt idx="8">
                  <c:v>118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8687872"/>
        <c:axId val="169033728"/>
      </c:barChart>
      <c:catAx>
        <c:axId val="168687872"/>
        <c:scaling>
          <c:orientation val="minMax"/>
        </c:scaling>
        <c:delete val="0"/>
        <c:axPos val="b"/>
        <c:majorTickMark val="out"/>
        <c:minorTickMark val="none"/>
        <c:tickLblPos val="nextTo"/>
        <c:crossAx val="169033728"/>
        <c:crosses val="autoZero"/>
        <c:auto val="1"/>
        <c:lblAlgn val="ctr"/>
        <c:lblOffset val="100"/>
        <c:noMultiLvlLbl val="0"/>
      </c:catAx>
      <c:valAx>
        <c:axId val="1690337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86878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'single reads (all nt)'!$A$3</c:f>
              <c:strCache>
                <c:ptCount val="1"/>
                <c:pt idx="0">
                  <c:v>WT_vs_EXP5.down</c:v>
                </c:pt>
              </c:strCache>
            </c:strRef>
          </c:tx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'single reads (all nt)'!$B$2:$I$2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  <c:pt idx="7">
                  <c:v>unknown</c:v>
                </c:pt>
              </c:strCache>
            </c:strRef>
          </c:cat>
          <c:val>
            <c:numRef>
              <c:f>'single reads (all nt)'!$B$3:$I$3</c:f>
              <c:numCache>
                <c:formatCode>General</c:formatCode>
                <c:ptCount val="8"/>
                <c:pt idx="0">
                  <c:v>189</c:v>
                </c:pt>
                <c:pt idx="1">
                  <c:v>1439</c:v>
                </c:pt>
                <c:pt idx="2">
                  <c:v>127</c:v>
                </c:pt>
                <c:pt idx="3">
                  <c:v>897</c:v>
                </c:pt>
                <c:pt idx="4">
                  <c:v>115</c:v>
                </c:pt>
                <c:pt idx="5">
                  <c:v>74</c:v>
                </c:pt>
                <c:pt idx="6">
                  <c:v>1492</c:v>
                </c:pt>
                <c:pt idx="7">
                  <c:v>5453</c:v>
                </c:pt>
              </c:numCache>
            </c:numRef>
          </c:val>
        </c:ser>
        <c:ser>
          <c:idx val="1"/>
          <c:order val="1"/>
          <c:tx>
            <c:strRef>
              <c:f>'single reads (all nt)'!$A$4</c:f>
              <c:strCache>
                <c:ptCount val="1"/>
                <c:pt idx="0">
                  <c:v>WT_vs_EXP5.up</c:v>
                </c:pt>
              </c:strCache>
            </c:strRef>
          </c:tx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'single reads (all nt)'!$B$2:$I$2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  <c:pt idx="7">
                  <c:v>unknown</c:v>
                </c:pt>
              </c:strCache>
            </c:strRef>
          </c:cat>
          <c:val>
            <c:numRef>
              <c:f>'single reads (all nt)'!$B$4:$I$4</c:f>
              <c:numCache>
                <c:formatCode>General</c:formatCode>
                <c:ptCount val="8"/>
                <c:pt idx="0">
                  <c:v>0</c:v>
                </c:pt>
                <c:pt idx="1">
                  <c:v>11</c:v>
                </c:pt>
                <c:pt idx="2">
                  <c:v>9</c:v>
                </c:pt>
                <c:pt idx="3">
                  <c:v>76</c:v>
                </c:pt>
                <c:pt idx="4">
                  <c:v>0</c:v>
                </c:pt>
                <c:pt idx="5">
                  <c:v>0</c:v>
                </c:pt>
                <c:pt idx="6">
                  <c:v>114</c:v>
                </c:pt>
                <c:pt idx="7">
                  <c:v>1887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9076608"/>
        <c:axId val="169078144"/>
      </c:barChart>
      <c:catAx>
        <c:axId val="169076608"/>
        <c:scaling>
          <c:orientation val="minMax"/>
        </c:scaling>
        <c:delete val="0"/>
        <c:axPos val="b"/>
        <c:majorTickMark val="out"/>
        <c:minorTickMark val="none"/>
        <c:tickLblPos val="nextTo"/>
        <c:crossAx val="169078144"/>
        <c:crosses val="autoZero"/>
        <c:auto val="1"/>
        <c:lblAlgn val="ctr"/>
        <c:lblOffset val="100"/>
        <c:noMultiLvlLbl val="0"/>
      </c:catAx>
      <c:valAx>
        <c:axId val="1690781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90766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'single reads (all nt)'!$A$5</c:f>
              <c:strCache>
                <c:ptCount val="1"/>
                <c:pt idx="0">
                  <c:v>WT_vs_RBP35.down</c:v>
                </c:pt>
              </c:strCache>
            </c:strRef>
          </c:tx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'single reads (all nt)'!$B$2:$I$2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  <c:pt idx="7">
                  <c:v>unknown</c:v>
                </c:pt>
              </c:strCache>
            </c:strRef>
          </c:cat>
          <c:val>
            <c:numRef>
              <c:f>'single reads (all nt)'!$B$5:$I$5</c:f>
              <c:numCache>
                <c:formatCode>General</c:formatCode>
                <c:ptCount val="8"/>
                <c:pt idx="0">
                  <c:v>2</c:v>
                </c:pt>
                <c:pt idx="1">
                  <c:v>75</c:v>
                </c:pt>
                <c:pt idx="2">
                  <c:v>1292</c:v>
                </c:pt>
                <c:pt idx="3">
                  <c:v>596</c:v>
                </c:pt>
                <c:pt idx="4">
                  <c:v>23</c:v>
                </c:pt>
                <c:pt idx="5">
                  <c:v>50</c:v>
                </c:pt>
                <c:pt idx="6">
                  <c:v>12562</c:v>
                </c:pt>
                <c:pt idx="7">
                  <c:v>28957</c:v>
                </c:pt>
              </c:numCache>
            </c:numRef>
          </c:val>
        </c:ser>
        <c:ser>
          <c:idx val="1"/>
          <c:order val="1"/>
          <c:tx>
            <c:strRef>
              <c:f>'single reads (all nt)'!$A$6</c:f>
              <c:strCache>
                <c:ptCount val="1"/>
                <c:pt idx="0">
                  <c:v>WT_vs_RBP35.up</c:v>
                </c:pt>
              </c:strCache>
            </c:strRef>
          </c:tx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'single reads (all nt)'!$B$2:$I$2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  <c:pt idx="7">
                  <c:v>unknown</c:v>
                </c:pt>
              </c:strCache>
            </c:strRef>
          </c:cat>
          <c:val>
            <c:numRef>
              <c:f>'single reads (all nt)'!$B$6:$I$6</c:f>
              <c:numCache>
                <c:formatCode>General</c:formatCode>
                <c:ptCount val="8"/>
                <c:pt idx="0">
                  <c:v>338</c:v>
                </c:pt>
                <c:pt idx="1">
                  <c:v>1293</c:v>
                </c:pt>
                <c:pt idx="2">
                  <c:v>4845</c:v>
                </c:pt>
                <c:pt idx="3">
                  <c:v>1972</c:v>
                </c:pt>
                <c:pt idx="4">
                  <c:v>35</c:v>
                </c:pt>
                <c:pt idx="5">
                  <c:v>168</c:v>
                </c:pt>
                <c:pt idx="6">
                  <c:v>894</c:v>
                </c:pt>
                <c:pt idx="7">
                  <c:v>3556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9309696"/>
        <c:axId val="169311232"/>
      </c:barChart>
      <c:catAx>
        <c:axId val="169309696"/>
        <c:scaling>
          <c:orientation val="minMax"/>
        </c:scaling>
        <c:delete val="0"/>
        <c:axPos val="b"/>
        <c:majorTickMark val="out"/>
        <c:minorTickMark val="none"/>
        <c:tickLblPos val="nextTo"/>
        <c:crossAx val="169311232"/>
        <c:crosses val="autoZero"/>
        <c:auto val="1"/>
        <c:lblAlgn val="ctr"/>
        <c:lblOffset val="100"/>
        <c:noMultiLvlLbl val="0"/>
      </c:catAx>
      <c:valAx>
        <c:axId val="1693112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93096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'reads length '!$Y$2</c:f>
              <c:strCache>
                <c:ptCount val="1"/>
                <c:pt idx="0">
                  <c:v>exp5_down</c:v>
                </c:pt>
              </c:strCache>
            </c:strRef>
          </c:tx>
          <c:marker>
            <c:symbol val="none"/>
          </c:marker>
          <c:cat>
            <c:numRef>
              <c:f>'reads length '!$X$3:$X$40</c:f>
              <c:numCache>
                <c:formatCode>General</c:formatCode>
                <c:ptCount val="3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</c:numCache>
            </c:numRef>
          </c:cat>
          <c:val>
            <c:numRef>
              <c:f>'reads length '!$Y$3:$Y$40</c:f>
              <c:numCache>
                <c:formatCode>0.00%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8.1749437972613941E-4</c:v>
                </c:pt>
                <c:pt idx="6">
                  <c:v>2.1459227467811159E-3</c:v>
                </c:pt>
                <c:pt idx="7">
                  <c:v>6.9487022276721851E-3</c:v>
                </c:pt>
                <c:pt idx="8">
                  <c:v>1.8495810341303903E-2</c:v>
                </c:pt>
                <c:pt idx="9">
                  <c:v>4.1283466176170042E-2</c:v>
                </c:pt>
                <c:pt idx="10">
                  <c:v>6.172082566932352E-2</c:v>
                </c:pt>
                <c:pt idx="11">
                  <c:v>7.4800735744941754E-2</c:v>
                </c:pt>
                <c:pt idx="12">
                  <c:v>7.6026977314530966E-2</c:v>
                </c:pt>
                <c:pt idx="13">
                  <c:v>5.518087063151441E-2</c:v>
                </c:pt>
                <c:pt idx="14">
                  <c:v>4.2714081340690782E-2</c:v>
                </c:pt>
                <c:pt idx="15">
                  <c:v>3.4641324340895153E-2</c:v>
                </c:pt>
                <c:pt idx="16">
                  <c:v>5.8348661352953198E-2</c:v>
                </c:pt>
                <c:pt idx="17">
                  <c:v>9.8814633149397105E-2</c:v>
                </c:pt>
                <c:pt idx="18">
                  <c:v>0.10913549969343961</c:v>
                </c:pt>
                <c:pt idx="19">
                  <c:v>9.2683425301451058E-2</c:v>
                </c:pt>
                <c:pt idx="20">
                  <c:v>8.2158185162477013E-2</c:v>
                </c:pt>
                <c:pt idx="21">
                  <c:v>7.1837318618434495E-2</c:v>
                </c:pt>
                <c:pt idx="22">
                  <c:v>4.5779685264663805E-2</c:v>
                </c:pt>
                <c:pt idx="23">
                  <c:v>1.5021459227467811E-2</c:v>
                </c:pt>
                <c:pt idx="24">
                  <c:v>5.3137134682199058E-3</c:v>
                </c:pt>
                <c:pt idx="25">
                  <c:v>2.6568567341099529E-3</c:v>
                </c:pt>
                <c:pt idx="26">
                  <c:v>2.1459227467811159E-3</c:v>
                </c:pt>
                <c:pt idx="27">
                  <c:v>1.0218679746576743E-3</c:v>
                </c:pt>
                <c:pt idx="28">
                  <c:v>2.0437359493153485E-4</c:v>
                </c:pt>
                <c:pt idx="29">
                  <c:v>0</c:v>
                </c:pt>
                <c:pt idx="30">
                  <c:v>0</c:v>
                </c:pt>
                <c:pt idx="31">
                  <c:v>1.0218679746576743E-4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'reads length '!$Z$2</c:f>
              <c:strCache>
                <c:ptCount val="1"/>
                <c:pt idx="0">
                  <c:v>exp5_up</c:v>
                </c:pt>
              </c:strCache>
            </c:strRef>
          </c:tx>
          <c:marker>
            <c:symbol val="none"/>
          </c:marker>
          <c:cat>
            <c:numRef>
              <c:f>'reads length '!$X$3:$X$40</c:f>
              <c:numCache>
                <c:formatCode>General</c:formatCode>
                <c:ptCount val="3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</c:numCache>
            </c:numRef>
          </c:cat>
          <c:val>
            <c:numRef>
              <c:f>'reads length '!$Z$3:$Z$40</c:f>
              <c:numCache>
                <c:formatCode>0.00%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4.7687172150691462E-4</c:v>
                </c:pt>
                <c:pt idx="13">
                  <c:v>4.7687172150691462E-4</c:v>
                </c:pt>
                <c:pt idx="14">
                  <c:v>9.5374344301382924E-4</c:v>
                </c:pt>
                <c:pt idx="15">
                  <c:v>1.1921793037672867E-2</c:v>
                </c:pt>
                <c:pt idx="16">
                  <c:v>6.1516452074391992E-2</c:v>
                </c:pt>
                <c:pt idx="17">
                  <c:v>0.15164520743919885</c:v>
                </c:pt>
                <c:pt idx="18">
                  <c:v>0.19837863614687648</c:v>
                </c:pt>
                <c:pt idx="19">
                  <c:v>0.19313304721030042</c:v>
                </c:pt>
                <c:pt idx="20">
                  <c:v>0.15975202670481639</c:v>
                </c:pt>
                <c:pt idx="21">
                  <c:v>0.12827849308536005</c:v>
                </c:pt>
                <c:pt idx="22">
                  <c:v>6.4377682403433473E-2</c:v>
                </c:pt>
                <c:pt idx="23">
                  <c:v>1.4306151645207439E-2</c:v>
                </c:pt>
                <c:pt idx="24">
                  <c:v>4.2918454935622317E-3</c:v>
                </c:pt>
                <c:pt idx="25">
                  <c:v>9.5374344301382924E-4</c:v>
                </c:pt>
                <c:pt idx="26">
                  <c:v>0</c:v>
                </c:pt>
                <c:pt idx="27">
                  <c:v>0</c:v>
                </c:pt>
                <c:pt idx="28">
                  <c:v>1.4306151645207439E-3</c:v>
                </c:pt>
                <c:pt idx="29">
                  <c:v>1.9074868860276585E-3</c:v>
                </c:pt>
                <c:pt idx="30">
                  <c:v>2.8612303290414878E-3</c:v>
                </c:pt>
                <c:pt idx="31">
                  <c:v>2.384358607534573E-3</c:v>
                </c:pt>
                <c:pt idx="32">
                  <c:v>9.5374344301382924E-4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'reads length '!$AA$2</c:f>
              <c:strCache>
                <c:ptCount val="1"/>
                <c:pt idx="0">
                  <c:v>rbp35_down</c:v>
                </c:pt>
              </c:strCache>
            </c:strRef>
          </c:tx>
          <c:marker>
            <c:symbol val="none"/>
          </c:marker>
          <c:cat>
            <c:numRef>
              <c:f>'reads length '!$X$3:$X$40</c:f>
              <c:numCache>
                <c:formatCode>General</c:formatCode>
                <c:ptCount val="3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</c:numCache>
            </c:numRef>
          </c:cat>
          <c:val>
            <c:numRef>
              <c:f>'reads length '!$AA$3:$AA$40</c:f>
              <c:numCache>
                <c:formatCode>0.00%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2.2958422297219735E-5</c:v>
                </c:pt>
                <c:pt idx="4">
                  <c:v>2.2958422297219735E-5</c:v>
                </c:pt>
                <c:pt idx="5">
                  <c:v>6.8875266891659212E-5</c:v>
                </c:pt>
                <c:pt idx="6">
                  <c:v>1.1479211148609868E-4</c:v>
                </c:pt>
                <c:pt idx="7">
                  <c:v>2.0662580067497762E-4</c:v>
                </c:pt>
                <c:pt idx="8">
                  <c:v>5.5100213513327369E-4</c:v>
                </c:pt>
                <c:pt idx="9">
                  <c:v>1.1708795371582065E-3</c:v>
                </c:pt>
                <c:pt idx="10">
                  <c:v>1.6989232499942603E-3</c:v>
                </c:pt>
                <c:pt idx="11">
                  <c:v>2.2499253851275339E-3</c:v>
                </c:pt>
                <c:pt idx="12">
                  <c:v>3.2371375439079826E-3</c:v>
                </c:pt>
                <c:pt idx="13">
                  <c:v>5.7855224188993731E-3</c:v>
                </c:pt>
                <c:pt idx="14">
                  <c:v>1.3315884932387447E-2</c:v>
                </c:pt>
                <c:pt idx="15">
                  <c:v>3.147599696948826E-2</c:v>
                </c:pt>
                <c:pt idx="16">
                  <c:v>7.74846752531166E-2</c:v>
                </c:pt>
                <c:pt idx="17">
                  <c:v>0.13593681842183805</c:v>
                </c:pt>
                <c:pt idx="18">
                  <c:v>0.16093854030351035</c:v>
                </c:pt>
                <c:pt idx="19">
                  <c:v>0.15816057120554675</c:v>
                </c:pt>
                <c:pt idx="20">
                  <c:v>0.14867874279679499</c:v>
                </c:pt>
                <c:pt idx="21">
                  <c:v>0.13389351883738548</c:v>
                </c:pt>
                <c:pt idx="22">
                  <c:v>8.3407948205799304E-2</c:v>
                </c:pt>
                <c:pt idx="23">
                  <c:v>2.7113896733016507E-2</c:v>
                </c:pt>
                <c:pt idx="24">
                  <c:v>7.714029891865831E-3</c:v>
                </c:pt>
                <c:pt idx="25">
                  <c:v>2.9386780540441261E-3</c:v>
                </c:pt>
                <c:pt idx="26">
                  <c:v>1.9514658952636775E-3</c:v>
                </c:pt>
                <c:pt idx="27">
                  <c:v>1.1938379594554262E-3</c:v>
                </c:pt>
                <c:pt idx="28">
                  <c:v>4.8212686824161444E-4</c:v>
                </c:pt>
                <c:pt idx="29">
                  <c:v>1.3775053378331842E-4</c:v>
                </c:pt>
                <c:pt idx="30">
                  <c:v>0</c:v>
                </c:pt>
                <c:pt idx="31">
                  <c:v>4.591684459443947E-5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'reads length '!$AB$2</c:f>
              <c:strCache>
                <c:ptCount val="1"/>
                <c:pt idx="0">
                  <c:v>rbp35_up</c:v>
                </c:pt>
              </c:strCache>
            </c:strRef>
          </c:tx>
          <c:marker>
            <c:symbol val="none"/>
          </c:marker>
          <c:cat>
            <c:numRef>
              <c:f>'reads length '!$X$3:$X$40</c:f>
              <c:numCache>
                <c:formatCode>General</c:formatCode>
                <c:ptCount val="3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</c:numCache>
            </c:numRef>
          </c:cat>
          <c:val>
            <c:numRef>
              <c:f>'reads length '!$AB$3:$AB$40</c:f>
              <c:numCache>
                <c:formatCode>0.00%</c:formatCode>
                <c:ptCount val="38"/>
                <c:pt idx="0">
                  <c:v>3.816502557056713E-4</c:v>
                </c:pt>
                <c:pt idx="1">
                  <c:v>2.5952217387985648E-3</c:v>
                </c:pt>
                <c:pt idx="2">
                  <c:v>4.8087932218914588E-3</c:v>
                </c:pt>
                <c:pt idx="3">
                  <c:v>6.7170445004198151E-3</c:v>
                </c:pt>
                <c:pt idx="4">
                  <c:v>2.900541943363102E-3</c:v>
                </c:pt>
                <c:pt idx="5">
                  <c:v>2.900541943363102E-3</c:v>
                </c:pt>
                <c:pt idx="6">
                  <c:v>1.2976108693992824E-3</c:v>
                </c:pt>
                <c:pt idx="7">
                  <c:v>7.6330051141134265E-5</c:v>
                </c:pt>
                <c:pt idx="8">
                  <c:v>1.5266010228226853E-4</c:v>
                </c:pt>
                <c:pt idx="9">
                  <c:v>5.3431035798793983E-4</c:v>
                </c:pt>
                <c:pt idx="10">
                  <c:v>9.1596061369361118E-4</c:v>
                </c:pt>
                <c:pt idx="11">
                  <c:v>1.6792611251049538E-3</c:v>
                </c:pt>
                <c:pt idx="12">
                  <c:v>3.6638424547744447E-3</c:v>
                </c:pt>
                <c:pt idx="13">
                  <c:v>5.6484237844439357E-3</c:v>
                </c:pt>
                <c:pt idx="14">
                  <c:v>1.3586749103121899E-2</c:v>
                </c:pt>
                <c:pt idx="15">
                  <c:v>5.3812686054499653E-2</c:v>
                </c:pt>
                <c:pt idx="16">
                  <c:v>0.15052286085031677</c:v>
                </c:pt>
                <c:pt idx="17">
                  <c:v>0.333714983589039</c:v>
                </c:pt>
                <c:pt idx="18">
                  <c:v>0.25677429203877566</c:v>
                </c:pt>
                <c:pt idx="19">
                  <c:v>5.9461109838943593E-2</c:v>
                </c:pt>
                <c:pt idx="20">
                  <c:v>2.0227463552400581E-2</c:v>
                </c:pt>
                <c:pt idx="21">
                  <c:v>1.7632241813602016E-2</c:v>
                </c:pt>
                <c:pt idx="22">
                  <c:v>1.144950767117014E-2</c:v>
                </c:pt>
                <c:pt idx="23">
                  <c:v>5.5720937333028015E-3</c:v>
                </c:pt>
                <c:pt idx="24">
                  <c:v>3.5111823524921764E-3</c:v>
                </c:pt>
                <c:pt idx="25">
                  <c:v>2.6715517899396995E-3</c:v>
                </c:pt>
                <c:pt idx="26">
                  <c:v>2.8242118922219678E-3</c:v>
                </c:pt>
                <c:pt idx="27">
                  <c:v>2.9768719945042362E-3</c:v>
                </c:pt>
                <c:pt idx="28">
                  <c:v>5.6484237844439357E-3</c:v>
                </c:pt>
                <c:pt idx="29">
                  <c:v>6.4880543469964125E-3</c:v>
                </c:pt>
                <c:pt idx="30">
                  <c:v>6.3353942447141442E-3</c:v>
                </c:pt>
                <c:pt idx="31">
                  <c:v>4.885123273032593E-3</c:v>
                </c:pt>
                <c:pt idx="32">
                  <c:v>2.7478818410808336E-3</c:v>
                </c:pt>
                <c:pt idx="33">
                  <c:v>2.2135714830928935E-3</c:v>
                </c:pt>
                <c:pt idx="34">
                  <c:v>1.0686207159758797E-3</c:v>
                </c:pt>
                <c:pt idx="35">
                  <c:v>1.1449507671170141E-3</c:v>
                </c:pt>
                <c:pt idx="36">
                  <c:v>3.0532020456453706E-4</c:v>
                </c:pt>
                <c:pt idx="37">
                  <c:v>1.5266010228226853E-4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'reads length '!$AC$2</c:f>
              <c:strCache>
                <c:ptCount val="1"/>
                <c:pt idx="0">
                  <c:v>WT (control)</c:v>
                </c:pt>
              </c:strCache>
            </c:strRef>
          </c:tx>
          <c:marker>
            <c:symbol val="none"/>
          </c:marker>
          <c:cat>
            <c:numRef>
              <c:f>'reads length '!$X$3:$X$40</c:f>
              <c:numCache>
                <c:formatCode>General</c:formatCode>
                <c:ptCount val="3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</c:numCache>
            </c:numRef>
          </c:cat>
          <c:val>
            <c:numRef>
              <c:f>'reads length '!$AC$3:$AC$40</c:f>
              <c:numCache>
                <c:formatCode>0.00%</c:formatCode>
                <c:ptCount val="38"/>
                <c:pt idx="0">
                  <c:v>8.7937502816748133E-6</c:v>
                </c:pt>
                <c:pt idx="1">
                  <c:v>3.5175001126699253E-5</c:v>
                </c:pt>
                <c:pt idx="2">
                  <c:v>1.2970781665470351E-4</c:v>
                </c:pt>
                <c:pt idx="3">
                  <c:v>3.7483360575638893E-4</c:v>
                </c:pt>
                <c:pt idx="4">
                  <c:v>7.535144772610106E-4</c:v>
                </c:pt>
                <c:pt idx="5">
                  <c:v>1.4394269992316462E-3</c:v>
                </c:pt>
                <c:pt idx="6">
                  <c:v>2.128087568165305E-3</c:v>
                </c:pt>
                <c:pt idx="7">
                  <c:v>2.9937223615176694E-3</c:v>
                </c:pt>
                <c:pt idx="8">
                  <c:v>4.618917335449696E-3</c:v>
                </c:pt>
                <c:pt idx="9">
                  <c:v>6.972344754582918E-3</c:v>
                </c:pt>
                <c:pt idx="10">
                  <c:v>9.8391073464089065E-3</c:v>
                </c:pt>
                <c:pt idx="11">
                  <c:v>1.2612985950884706E-2</c:v>
                </c:pt>
                <c:pt idx="12">
                  <c:v>1.5498435262059254E-2</c:v>
                </c:pt>
                <c:pt idx="13">
                  <c:v>1.9477607264517107E-2</c:v>
                </c:pt>
                <c:pt idx="14">
                  <c:v>2.6873700860798232E-2</c:v>
                </c:pt>
                <c:pt idx="15">
                  <c:v>3.896620671688631E-2</c:v>
                </c:pt>
                <c:pt idx="16">
                  <c:v>7.0839704222209282E-2</c:v>
                </c:pt>
                <c:pt idx="17">
                  <c:v>0.1272406200913011</c:v>
                </c:pt>
                <c:pt idx="18">
                  <c:v>0.14700732189632829</c:v>
                </c:pt>
                <c:pt idx="19">
                  <c:v>0.12927802210968664</c:v>
                </c:pt>
                <c:pt idx="20">
                  <c:v>0.11663425803281607</c:v>
                </c:pt>
                <c:pt idx="21">
                  <c:v>0.10529196899763338</c:v>
                </c:pt>
                <c:pt idx="22">
                  <c:v>7.1564089401662243E-2</c:v>
                </c:pt>
                <c:pt idx="23">
                  <c:v>3.4097217107801482E-2</c:v>
                </c:pt>
                <c:pt idx="24" formatCode="General">
                  <c:v>1.7826031039740058E-2</c:v>
                </c:pt>
                <c:pt idx="25" formatCode="General">
                  <c:v>1.2681687124960291E-2</c:v>
                </c:pt>
                <c:pt idx="26" formatCode="General">
                  <c:v>9.4791131942528438E-3</c:v>
                </c:pt>
                <c:pt idx="27" formatCode="General">
                  <c:v>6.6085033366786224E-3</c:v>
                </c:pt>
                <c:pt idx="28" formatCode="General">
                  <c:v>3.8346247322028236E-3</c:v>
                </c:pt>
                <c:pt idx="29" formatCode="General">
                  <c:v>1.9219840459385514E-3</c:v>
                </c:pt>
                <c:pt idx="30" formatCode="General">
                  <c:v>1.0354640956672092E-3</c:v>
                </c:pt>
                <c:pt idx="31" formatCode="General">
                  <c:v>6.9470627225231034E-4</c:v>
                </c:pt>
                <c:pt idx="32" formatCode="General">
                  <c:v>4.3529063894290327E-4</c:v>
                </c:pt>
                <c:pt idx="33" formatCode="General">
                  <c:v>2.9129297808047822E-4</c:v>
                </c:pt>
                <c:pt idx="34" formatCode="General">
                  <c:v>2.0280586587112539E-4</c:v>
                </c:pt>
                <c:pt idx="35" formatCode="General">
                  <c:v>1.4179922329200637E-4</c:v>
                </c:pt>
                <c:pt idx="36" formatCode="General">
                  <c:v>9.7830471883632298E-5</c:v>
                </c:pt>
                <c:pt idx="37" formatCode="General">
                  <c:v>5.276250169004888E-5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9400960"/>
        <c:axId val="169406848"/>
      </c:lineChart>
      <c:catAx>
        <c:axId val="1694009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69406848"/>
        <c:crosses val="autoZero"/>
        <c:auto val="1"/>
        <c:lblAlgn val="ctr"/>
        <c:lblOffset val="100"/>
        <c:noMultiLvlLbl val="0"/>
      </c:catAx>
      <c:valAx>
        <c:axId val="169406848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694009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ncRNA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'!$CG$1</c:f>
              <c:strCache>
                <c:ptCount val="1"/>
                <c:pt idx="0">
                  <c:v>WT_vs_EXP5.down.fa.ncrna</c:v>
                </c:pt>
              </c:strCache>
            </c:strRef>
          </c:tx>
          <c:marker>
            <c:symbol val="none"/>
          </c:marker>
          <c:xVal>
            <c:numRef>
              <c:f>'reads length '!$CF$2:$CF$89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37</c:v>
                </c:pt>
                <c:pt idx="28">
                  <c:v>38</c:v>
                </c:pt>
              </c:numCache>
            </c:numRef>
          </c:xVal>
          <c:yVal>
            <c:numRef>
              <c:f>'reads length '!$CG$2:$CG$89</c:f>
              <c:numCache>
                <c:formatCode>General</c:formatCode>
                <c:ptCount val="88"/>
                <c:pt idx="0">
                  <c:v>0</c:v>
                </c:pt>
                <c:pt idx="1">
                  <c:v>17</c:v>
                </c:pt>
                <c:pt idx="2">
                  <c:v>22</c:v>
                </c:pt>
                <c:pt idx="3">
                  <c:v>23</c:v>
                </c:pt>
                <c:pt idx="4">
                  <c:v>44</c:v>
                </c:pt>
                <c:pt idx="5">
                  <c:v>36</c:v>
                </c:pt>
                <c:pt idx="6">
                  <c:v>27</c:v>
                </c:pt>
                <c:pt idx="7">
                  <c:v>9</c:v>
                </c:pt>
                <c:pt idx="8">
                  <c:v>6</c:v>
                </c:pt>
                <c:pt idx="9">
                  <c:v>3</c:v>
                </c:pt>
                <c:pt idx="10">
                  <c:v>2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2709376"/>
        <c:axId val="172710912"/>
      </c:scatterChart>
      <c:valAx>
        <c:axId val="1727093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72710912"/>
        <c:crosses val="autoZero"/>
        <c:crossBetween val="midCat"/>
      </c:valAx>
      <c:valAx>
        <c:axId val="172710912"/>
        <c:scaling>
          <c:orientation val="minMax"/>
          <c:max val="35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270937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rRNA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'!$CN$1</c:f>
              <c:strCache>
                <c:ptCount val="1"/>
                <c:pt idx="0">
                  <c:v>WT_vs_EXP5.down.fa.rrna</c:v>
                </c:pt>
              </c:strCache>
            </c:strRef>
          </c:tx>
          <c:marker>
            <c:symbol val="none"/>
          </c:marker>
          <c:xVal>
            <c:numRef>
              <c:f>'reads length '!$CM$2:$CM$89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36</c:v>
                </c:pt>
                <c:pt idx="28">
                  <c:v>37</c:v>
                </c:pt>
                <c:pt idx="29">
                  <c:v>38</c:v>
                </c:pt>
              </c:numCache>
            </c:numRef>
          </c:xVal>
          <c:yVal>
            <c:numRef>
              <c:f>'reads length '!$CN$2:$CN$89</c:f>
              <c:numCache>
                <c:formatCode>General</c:formatCode>
                <c:ptCount val="88"/>
                <c:pt idx="0">
                  <c:v>0</c:v>
                </c:pt>
                <c:pt idx="1">
                  <c:v>56</c:v>
                </c:pt>
                <c:pt idx="2">
                  <c:v>142</c:v>
                </c:pt>
                <c:pt idx="3">
                  <c:v>236</c:v>
                </c:pt>
                <c:pt idx="4">
                  <c:v>313</c:v>
                </c:pt>
                <c:pt idx="5">
                  <c:v>308</c:v>
                </c:pt>
                <c:pt idx="6">
                  <c:v>206</c:v>
                </c:pt>
                <c:pt idx="7">
                  <c:v>116</c:v>
                </c:pt>
                <c:pt idx="8">
                  <c:v>33</c:v>
                </c:pt>
                <c:pt idx="9">
                  <c:v>17</c:v>
                </c:pt>
                <c:pt idx="10">
                  <c:v>6</c:v>
                </c:pt>
                <c:pt idx="11">
                  <c:v>5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'!$CO$1</c:f>
              <c:strCache>
                <c:ptCount val="1"/>
                <c:pt idx="0">
                  <c:v>WT_vs_EXP5.up.fa.rrna</c:v>
                </c:pt>
              </c:strCache>
            </c:strRef>
          </c:tx>
          <c:marker>
            <c:symbol val="none"/>
          </c:marker>
          <c:xVal>
            <c:numRef>
              <c:f>'reads length '!$CM$2:$CM$89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36</c:v>
                </c:pt>
                <c:pt idx="28">
                  <c:v>37</c:v>
                </c:pt>
                <c:pt idx="29">
                  <c:v>38</c:v>
                </c:pt>
              </c:numCache>
            </c:numRef>
          </c:xVal>
          <c:yVal>
            <c:numRef>
              <c:f>'reads length '!$CO$2:$CO$89</c:f>
              <c:numCache>
                <c:formatCode>General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1</c:v>
                </c:pt>
                <c:pt idx="23">
                  <c:v>5</c:v>
                </c:pt>
                <c:pt idx="24">
                  <c:v>2</c:v>
                </c:pt>
                <c:pt idx="25">
                  <c:v>2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2754048"/>
        <c:axId val="172755584"/>
      </c:scatterChart>
      <c:valAx>
        <c:axId val="1727540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72755584"/>
        <c:crosses val="autoZero"/>
        <c:crossBetween val="midCat"/>
      </c:valAx>
      <c:valAx>
        <c:axId val="1727555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275404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cDNA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'!$DD$1</c:f>
              <c:strCache>
                <c:ptCount val="1"/>
                <c:pt idx="0">
                  <c:v>WT_vs_EXP5.down.fa.transcripts</c:v>
                </c:pt>
              </c:strCache>
            </c:strRef>
          </c:tx>
          <c:marker>
            <c:symbol val="none"/>
          </c:marker>
          <c:xVal>
            <c:numRef>
              <c:f>'reads length '!$DC$2:$DC$89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39</c:v>
                </c:pt>
              </c:numCache>
            </c:numRef>
          </c:xVal>
          <c:yVal>
            <c:numRef>
              <c:f>'reads length '!$DD$2:$DD$89</c:f>
              <c:numCache>
                <c:formatCode>General</c:formatCode>
                <c:ptCount val="88"/>
                <c:pt idx="0">
                  <c:v>0</c:v>
                </c:pt>
                <c:pt idx="1">
                  <c:v>92</c:v>
                </c:pt>
                <c:pt idx="2">
                  <c:v>230</c:v>
                </c:pt>
                <c:pt idx="3">
                  <c:v>290</c:v>
                </c:pt>
                <c:pt idx="4">
                  <c:v>208</c:v>
                </c:pt>
                <c:pt idx="5">
                  <c:v>95</c:v>
                </c:pt>
                <c:pt idx="6">
                  <c:v>36</c:v>
                </c:pt>
                <c:pt idx="7">
                  <c:v>20</c:v>
                </c:pt>
                <c:pt idx="8">
                  <c:v>5</c:v>
                </c:pt>
                <c:pt idx="9">
                  <c:v>3</c:v>
                </c:pt>
                <c:pt idx="10">
                  <c:v>2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2</c:v>
                </c:pt>
                <c:pt idx="15">
                  <c:v>3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'!$DE$1</c:f>
              <c:strCache>
                <c:ptCount val="1"/>
                <c:pt idx="0">
                  <c:v>WT_vs_EXP5.up.fa.transcripts</c:v>
                </c:pt>
              </c:strCache>
            </c:strRef>
          </c:tx>
          <c:marker>
            <c:symbol val="none"/>
          </c:marker>
          <c:xVal>
            <c:numRef>
              <c:f>'reads length '!$DC$2:$DC$89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39</c:v>
                </c:pt>
              </c:numCache>
            </c:numRef>
          </c:xVal>
          <c:yVal>
            <c:numRef>
              <c:f>'reads length '!$DE$2:$DE$89</c:f>
              <c:numCache>
                <c:formatCode>General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3</c:v>
                </c:pt>
                <c:pt idx="10">
                  <c:v>13</c:v>
                </c:pt>
                <c:pt idx="11">
                  <c:v>13</c:v>
                </c:pt>
                <c:pt idx="12">
                  <c:v>19</c:v>
                </c:pt>
                <c:pt idx="13">
                  <c:v>11</c:v>
                </c:pt>
                <c:pt idx="14">
                  <c:v>9</c:v>
                </c:pt>
                <c:pt idx="15">
                  <c:v>6</c:v>
                </c:pt>
                <c:pt idx="16">
                  <c:v>1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2798720"/>
        <c:axId val="172800256"/>
      </c:scatterChart>
      <c:valAx>
        <c:axId val="1727987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72800256"/>
        <c:crosses val="autoZero"/>
        <c:crossBetween val="midCat"/>
      </c:valAx>
      <c:valAx>
        <c:axId val="1728002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279872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naEST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'!$DL$1</c:f>
              <c:strCache>
                <c:ptCount val="1"/>
                <c:pt idx="0">
                  <c:v>WT_vs_EXP5.down.fa.est</c:v>
                </c:pt>
              </c:strCache>
            </c:strRef>
          </c:tx>
          <c:marker>
            <c:symbol val="none"/>
          </c:marker>
          <c:xVal>
            <c:numRef>
              <c:f>'reads length '!$DK$2:$DK$89</c:f>
              <c:numCache>
                <c:formatCode>General</c:formatCode>
                <c:ptCount val="88"/>
                <c:pt idx="0">
                  <c:v>9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  <c:pt idx="8">
                  <c:v>19</c:v>
                </c:pt>
                <c:pt idx="9">
                  <c:v>20</c:v>
                </c:pt>
                <c:pt idx="10">
                  <c:v>21</c:v>
                </c:pt>
                <c:pt idx="11">
                  <c:v>22</c:v>
                </c:pt>
                <c:pt idx="12">
                  <c:v>23</c:v>
                </c:pt>
                <c:pt idx="13">
                  <c:v>24</c:v>
                </c:pt>
                <c:pt idx="14">
                  <c:v>25</c:v>
                </c:pt>
                <c:pt idx="15">
                  <c:v>26</c:v>
                </c:pt>
                <c:pt idx="16">
                  <c:v>27</c:v>
                </c:pt>
                <c:pt idx="17">
                  <c:v>28</c:v>
                </c:pt>
                <c:pt idx="18">
                  <c:v>29</c:v>
                </c:pt>
                <c:pt idx="19">
                  <c:v>30</c:v>
                </c:pt>
                <c:pt idx="20">
                  <c:v>31</c:v>
                </c:pt>
                <c:pt idx="21">
                  <c:v>32</c:v>
                </c:pt>
                <c:pt idx="22">
                  <c:v>33</c:v>
                </c:pt>
              </c:numCache>
            </c:numRef>
          </c:xVal>
          <c:yVal>
            <c:numRef>
              <c:f>'reads length '!$DL$2:$DL$89</c:f>
              <c:numCache>
                <c:formatCode>General</c:formatCode>
                <c:ptCount val="88"/>
                <c:pt idx="0">
                  <c:v>0</c:v>
                </c:pt>
                <c:pt idx="1">
                  <c:v>8</c:v>
                </c:pt>
                <c:pt idx="2">
                  <c:v>27</c:v>
                </c:pt>
                <c:pt idx="3">
                  <c:v>64</c:v>
                </c:pt>
                <c:pt idx="4">
                  <c:v>66</c:v>
                </c:pt>
                <c:pt idx="5">
                  <c:v>86</c:v>
                </c:pt>
                <c:pt idx="6">
                  <c:v>113</c:v>
                </c:pt>
                <c:pt idx="7">
                  <c:v>170</c:v>
                </c:pt>
                <c:pt idx="8">
                  <c:v>210</c:v>
                </c:pt>
                <c:pt idx="9">
                  <c:v>211</c:v>
                </c:pt>
                <c:pt idx="10">
                  <c:v>152</c:v>
                </c:pt>
                <c:pt idx="11">
                  <c:v>130</c:v>
                </c:pt>
                <c:pt idx="12">
                  <c:v>110</c:v>
                </c:pt>
                <c:pt idx="13">
                  <c:v>70</c:v>
                </c:pt>
                <c:pt idx="14">
                  <c:v>37</c:v>
                </c:pt>
                <c:pt idx="15">
                  <c:v>16</c:v>
                </c:pt>
                <c:pt idx="16">
                  <c:v>7</c:v>
                </c:pt>
                <c:pt idx="17">
                  <c:v>9</c:v>
                </c:pt>
                <c:pt idx="18">
                  <c:v>5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'!$DM$1</c:f>
              <c:strCache>
                <c:ptCount val="1"/>
                <c:pt idx="0">
                  <c:v>WT_vs_EXP5.up.fa.est</c:v>
                </c:pt>
              </c:strCache>
            </c:strRef>
          </c:tx>
          <c:marker>
            <c:symbol val="none"/>
          </c:marker>
          <c:xVal>
            <c:numRef>
              <c:f>'reads length '!$DK$2:$DK$89</c:f>
              <c:numCache>
                <c:formatCode>General</c:formatCode>
                <c:ptCount val="88"/>
                <c:pt idx="0">
                  <c:v>9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  <c:pt idx="8">
                  <c:v>19</c:v>
                </c:pt>
                <c:pt idx="9">
                  <c:v>20</c:v>
                </c:pt>
                <c:pt idx="10">
                  <c:v>21</c:v>
                </c:pt>
                <c:pt idx="11">
                  <c:v>22</c:v>
                </c:pt>
                <c:pt idx="12">
                  <c:v>23</c:v>
                </c:pt>
                <c:pt idx="13">
                  <c:v>24</c:v>
                </c:pt>
                <c:pt idx="14">
                  <c:v>25</c:v>
                </c:pt>
                <c:pt idx="15">
                  <c:v>26</c:v>
                </c:pt>
                <c:pt idx="16">
                  <c:v>27</c:v>
                </c:pt>
                <c:pt idx="17">
                  <c:v>28</c:v>
                </c:pt>
                <c:pt idx="18">
                  <c:v>29</c:v>
                </c:pt>
                <c:pt idx="19">
                  <c:v>30</c:v>
                </c:pt>
                <c:pt idx="20">
                  <c:v>31</c:v>
                </c:pt>
                <c:pt idx="21">
                  <c:v>32</c:v>
                </c:pt>
                <c:pt idx="22">
                  <c:v>33</c:v>
                </c:pt>
              </c:numCache>
            </c:numRef>
          </c:xVal>
          <c:yVal>
            <c:numRef>
              <c:f>'reads length '!$DM$2:$DM$89</c:f>
              <c:numCache>
                <c:formatCode>General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7</c:v>
                </c:pt>
                <c:pt idx="8">
                  <c:v>17</c:v>
                </c:pt>
                <c:pt idx="9">
                  <c:v>21</c:v>
                </c:pt>
                <c:pt idx="10">
                  <c:v>18</c:v>
                </c:pt>
                <c:pt idx="11">
                  <c:v>16</c:v>
                </c:pt>
                <c:pt idx="12">
                  <c:v>16</c:v>
                </c:pt>
                <c:pt idx="13">
                  <c:v>9</c:v>
                </c:pt>
                <c:pt idx="14">
                  <c:v>3</c:v>
                </c:pt>
                <c:pt idx="15">
                  <c:v>2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1</c:v>
                </c:pt>
                <c:pt idx="22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5206784"/>
        <c:axId val="175208320"/>
      </c:scatterChart>
      <c:valAx>
        <c:axId val="1752067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75208320"/>
        <c:crosses val="autoZero"/>
        <c:crossBetween val="midCat"/>
      </c:valAx>
      <c:valAx>
        <c:axId val="175208320"/>
        <c:scaling>
          <c:orientation val="minMax"/>
          <c:max val="35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520678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adapters!$E$1</c:f>
              <c:strCache>
                <c:ptCount val="1"/>
                <c:pt idx="0">
                  <c:v>∆rbp35 _1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adapters!$E$2:$E$47</c:f>
              <c:numCache>
                <c:formatCode>0.00%</c:formatCode>
                <c:ptCount val="46"/>
                <c:pt idx="0">
                  <c:v>1.0708000000000001E-2</c:v>
                </c:pt>
                <c:pt idx="1">
                  <c:v>6.2E-4</c:v>
                </c:pt>
                <c:pt idx="2">
                  <c:v>1.065E-3</c:v>
                </c:pt>
                <c:pt idx="3">
                  <c:v>4.9200000000000003E-4</c:v>
                </c:pt>
                <c:pt idx="4">
                  <c:v>3.5799999999999997E-4</c:v>
                </c:pt>
                <c:pt idx="5">
                  <c:v>3.6229999999999999E-3</c:v>
                </c:pt>
                <c:pt idx="6">
                  <c:v>6.9940000000000002E-3</c:v>
                </c:pt>
                <c:pt idx="7">
                  <c:v>5.4469999999999996E-3</c:v>
                </c:pt>
                <c:pt idx="8">
                  <c:v>2.3671999999999999E-2</c:v>
                </c:pt>
                <c:pt idx="9">
                  <c:v>0.342003</c:v>
                </c:pt>
                <c:pt idx="10">
                  <c:v>2.7680000000000001E-3</c:v>
                </c:pt>
                <c:pt idx="11">
                  <c:v>1.9000000000000001E-4</c:v>
                </c:pt>
                <c:pt idx="12">
                  <c:v>3.1E-4</c:v>
                </c:pt>
                <c:pt idx="13">
                  <c:v>3.4699999999999998E-4</c:v>
                </c:pt>
                <c:pt idx="14">
                  <c:v>4.0099999999999999E-4</c:v>
                </c:pt>
                <c:pt idx="15">
                  <c:v>3.3199999999999999E-4</c:v>
                </c:pt>
                <c:pt idx="16">
                  <c:v>4.66E-4</c:v>
                </c:pt>
                <c:pt idx="17">
                  <c:v>3.8999999999999999E-4</c:v>
                </c:pt>
                <c:pt idx="18">
                  <c:v>3.7199999999999999E-4</c:v>
                </c:pt>
                <c:pt idx="19">
                  <c:v>4.5600000000000003E-4</c:v>
                </c:pt>
                <c:pt idx="20">
                  <c:v>7.5100000000000004E-4</c:v>
                </c:pt>
                <c:pt idx="21">
                  <c:v>1.31E-3</c:v>
                </c:pt>
                <c:pt idx="22">
                  <c:v>2.7550000000000001E-3</c:v>
                </c:pt>
                <c:pt idx="23">
                  <c:v>2.5912999999999999E-2</c:v>
                </c:pt>
                <c:pt idx="24">
                  <c:v>8.1399999999999997E-3</c:v>
                </c:pt>
                <c:pt idx="25">
                  <c:v>1.3282E-2</c:v>
                </c:pt>
                <c:pt idx="26">
                  <c:v>1.9675000000000002E-2</c:v>
                </c:pt>
                <c:pt idx="27">
                  <c:v>4.9731999999999998E-2</c:v>
                </c:pt>
                <c:pt idx="28">
                  <c:v>9.7756999999999997E-2</c:v>
                </c:pt>
                <c:pt idx="29">
                  <c:v>9.9903000000000006E-2</c:v>
                </c:pt>
                <c:pt idx="30">
                  <c:v>6.7251000000000005E-2</c:v>
                </c:pt>
                <c:pt idx="31">
                  <c:v>5.144E-2</c:v>
                </c:pt>
                <c:pt idx="32">
                  <c:v>5.1311000000000002E-2</c:v>
                </c:pt>
                <c:pt idx="33">
                  <c:v>3.1954999999999997E-2</c:v>
                </c:pt>
                <c:pt idx="34">
                  <c:v>2.6185E-2</c:v>
                </c:pt>
                <c:pt idx="35">
                  <c:v>1.5384E-2</c:v>
                </c:pt>
                <c:pt idx="36">
                  <c:v>1.4924E-2</c:v>
                </c:pt>
                <c:pt idx="37">
                  <c:v>1.1376000000000001E-2</c:v>
                </c:pt>
                <c:pt idx="38">
                  <c:v>5.8719999999999996E-3</c:v>
                </c:pt>
                <c:pt idx="39">
                  <c:v>2.163E-3</c:v>
                </c:pt>
                <c:pt idx="40">
                  <c:v>1.023E-3</c:v>
                </c:pt>
                <c:pt idx="41">
                  <c:v>3.5300000000000002E-4</c:v>
                </c:pt>
                <c:pt idx="42">
                  <c:v>3.01E-4</c:v>
                </c:pt>
                <c:pt idx="43">
                  <c:v>1.2400000000000001E-4</c:v>
                </c:pt>
                <c:pt idx="44">
                  <c:v>6.0000000000000002E-5</c:v>
                </c:pt>
                <c:pt idx="45">
                  <c:v>4.6E-5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adapters!$F$1</c:f>
              <c:strCache>
                <c:ptCount val="1"/>
                <c:pt idx="0">
                  <c:v>∆rbp35 _2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adapters!$F$2:$F$47</c:f>
              <c:numCache>
                <c:formatCode>0.00%</c:formatCode>
                <c:ptCount val="46"/>
                <c:pt idx="0">
                  <c:v>1.1036000000000001E-2</c:v>
                </c:pt>
                <c:pt idx="1">
                  <c:v>4.8200000000000001E-4</c:v>
                </c:pt>
                <c:pt idx="2">
                  <c:v>4.7800000000000002E-4</c:v>
                </c:pt>
                <c:pt idx="3">
                  <c:v>4.4999999999999999E-4</c:v>
                </c:pt>
                <c:pt idx="4">
                  <c:v>7.4999999999999993E-5</c:v>
                </c:pt>
                <c:pt idx="5">
                  <c:v>7.2400000000000003E-4</c:v>
                </c:pt>
                <c:pt idx="6">
                  <c:v>5.3499999999999999E-4</c:v>
                </c:pt>
                <c:pt idx="7">
                  <c:v>5.5699999999999999E-4</c:v>
                </c:pt>
                <c:pt idx="8">
                  <c:v>2.297E-3</c:v>
                </c:pt>
                <c:pt idx="9">
                  <c:v>3.7755999999999998E-2</c:v>
                </c:pt>
                <c:pt idx="10">
                  <c:v>4.3399999999999998E-4</c:v>
                </c:pt>
                <c:pt idx="11">
                  <c:v>1.4100000000000001E-4</c:v>
                </c:pt>
                <c:pt idx="12">
                  <c:v>6.5399999999999996E-4</c:v>
                </c:pt>
                <c:pt idx="13">
                  <c:v>6.0800000000000003E-4</c:v>
                </c:pt>
                <c:pt idx="14">
                  <c:v>8.0900000000000004E-4</c:v>
                </c:pt>
                <c:pt idx="15">
                  <c:v>5.7399999999999997E-4</c:v>
                </c:pt>
                <c:pt idx="16">
                  <c:v>6.9899999999999997E-4</c:v>
                </c:pt>
                <c:pt idx="17">
                  <c:v>6.7199999999999996E-4</c:v>
                </c:pt>
                <c:pt idx="18">
                  <c:v>6.5499999999999998E-4</c:v>
                </c:pt>
                <c:pt idx="19">
                  <c:v>8.9599999999999999E-4</c:v>
                </c:pt>
                <c:pt idx="20">
                  <c:v>1.797E-3</c:v>
                </c:pt>
                <c:pt idx="21">
                  <c:v>1.601E-3</c:v>
                </c:pt>
                <c:pt idx="22">
                  <c:v>3.0690000000000001E-3</c:v>
                </c:pt>
                <c:pt idx="23">
                  <c:v>1.5391999999999999E-2</c:v>
                </c:pt>
                <c:pt idx="24">
                  <c:v>7.8810000000000009E-3</c:v>
                </c:pt>
                <c:pt idx="25">
                  <c:v>1.2795000000000001E-2</c:v>
                </c:pt>
                <c:pt idx="26">
                  <c:v>2.4756E-2</c:v>
                </c:pt>
                <c:pt idx="27">
                  <c:v>7.4137999999999996E-2</c:v>
                </c:pt>
                <c:pt idx="28">
                  <c:v>0.19358400000000001</c:v>
                </c:pt>
                <c:pt idx="29">
                  <c:v>0.205626</c:v>
                </c:pt>
                <c:pt idx="30">
                  <c:v>0.12034599999999999</c:v>
                </c:pt>
                <c:pt idx="31">
                  <c:v>8.6191000000000004E-2</c:v>
                </c:pt>
                <c:pt idx="32">
                  <c:v>6.4910999999999996E-2</c:v>
                </c:pt>
                <c:pt idx="33">
                  <c:v>3.3779999999999998E-2</c:v>
                </c:pt>
                <c:pt idx="34">
                  <c:v>1.312E-2</c:v>
                </c:pt>
                <c:pt idx="35">
                  <c:v>7.4840000000000002E-3</c:v>
                </c:pt>
                <c:pt idx="36">
                  <c:v>8.2039999999999995E-3</c:v>
                </c:pt>
                <c:pt idx="37">
                  <c:v>6.8490000000000001E-3</c:v>
                </c:pt>
                <c:pt idx="38">
                  <c:v>8.7019999999999997E-3</c:v>
                </c:pt>
                <c:pt idx="39">
                  <c:v>6.633E-3</c:v>
                </c:pt>
                <c:pt idx="40">
                  <c:v>8.4709999999999994E-3</c:v>
                </c:pt>
                <c:pt idx="41">
                  <c:v>1.0421E-2</c:v>
                </c:pt>
                <c:pt idx="42">
                  <c:v>1.1719E-2</c:v>
                </c:pt>
                <c:pt idx="43">
                  <c:v>5.2849999999999998E-3</c:v>
                </c:pt>
                <c:pt idx="44">
                  <c:v>4.2839999999999996E-3</c:v>
                </c:pt>
                <c:pt idx="45">
                  <c:v>2.4290000000000002E-3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adapters!$G$1</c:f>
              <c:strCache>
                <c:ptCount val="1"/>
                <c:pt idx="0">
                  <c:v>∆rbp35 _3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adapters!$G$2:$G$47</c:f>
              <c:numCache>
                <c:formatCode>0.00%</c:formatCode>
                <c:ptCount val="46"/>
                <c:pt idx="0">
                  <c:v>8.0540000000000004E-3</c:v>
                </c:pt>
                <c:pt idx="1">
                  <c:v>1.76E-4</c:v>
                </c:pt>
                <c:pt idx="2">
                  <c:v>1.1400000000000001E-4</c:v>
                </c:pt>
                <c:pt idx="3">
                  <c:v>1.92E-4</c:v>
                </c:pt>
                <c:pt idx="4">
                  <c:v>1.5100000000000001E-4</c:v>
                </c:pt>
                <c:pt idx="5">
                  <c:v>1.572E-3</c:v>
                </c:pt>
                <c:pt idx="6">
                  <c:v>4.078E-3</c:v>
                </c:pt>
                <c:pt idx="7">
                  <c:v>3.1540000000000001E-3</c:v>
                </c:pt>
                <c:pt idx="8">
                  <c:v>1.0640999999999999E-2</c:v>
                </c:pt>
                <c:pt idx="9">
                  <c:v>0.14512900000000001</c:v>
                </c:pt>
                <c:pt idx="10">
                  <c:v>1.454E-3</c:v>
                </c:pt>
                <c:pt idx="11">
                  <c:v>4.7699999999999999E-4</c:v>
                </c:pt>
                <c:pt idx="12">
                  <c:v>1.882E-3</c:v>
                </c:pt>
                <c:pt idx="13">
                  <c:v>1.1900000000000001E-3</c:v>
                </c:pt>
                <c:pt idx="14">
                  <c:v>1.0369999999999999E-3</c:v>
                </c:pt>
                <c:pt idx="15">
                  <c:v>6.4199999999999999E-4</c:v>
                </c:pt>
                <c:pt idx="16">
                  <c:v>8.8500000000000004E-4</c:v>
                </c:pt>
                <c:pt idx="17">
                  <c:v>1.173E-3</c:v>
                </c:pt>
                <c:pt idx="18">
                  <c:v>1.9629999999999999E-3</c:v>
                </c:pt>
                <c:pt idx="19">
                  <c:v>3.774E-3</c:v>
                </c:pt>
                <c:pt idx="20">
                  <c:v>7.1289999999999999E-3</c:v>
                </c:pt>
                <c:pt idx="21">
                  <c:v>8.7080000000000005E-3</c:v>
                </c:pt>
                <c:pt idx="22">
                  <c:v>1.1831E-2</c:v>
                </c:pt>
                <c:pt idx="23">
                  <c:v>3.3347000000000002E-2</c:v>
                </c:pt>
                <c:pt idx="24">
                  <c:v>1.7801999999999998E-2</c:v>
                </c:pt>
                <c:pt idx="25">
                  <c:v>2.2120000000000001E-2</c:v>
                </c:pt>
                <c:pt idx="26">
                  <c:v>3.5298999999999997E-2</c:v>
                </c:pt>
                <c:pt idx="27">
                  <c:v>8.5869000000000001E-2</c:v>
                </c:pt>
                <c:pt idx="28">
                  <c:v>0.19700000000000001</c:v>
                </c:pt>
                <c:pt idx="29">
                  <c:v>0.18299499999999999</c:v>
                </c:pt>
                <c:pt idx="30">
                  <c:v>8.4983000000000003E-2</c:v>
                </c:pt>
                <c:pt idx="31">
                  <c:v>5.2740000000000002E-2</c:v>
                </c:pt>
                <c:pt idx="32">
                  <c:v>3.7076999999999999E-2</c:v>
                </c:pt>
                <c:pt idx="33">
                  <c:v>1.7891000000000001E-2</c:v>
                </c:pt>
                <c:pt idx="34">
                  <c:v>8.4840000000000002E-3</c:v>
                </c:pt>
                <c:pt idx="35">
                  <c:v>3.8600000000000001E-3</c:v>
                </c:pt>
                <c:pt idx="36">
                  <c:v>2.4940000000000001E-3</c:v>
                </c:pt>
                <c:pt idx="37">
                  <c:v>1.2030000000000001E-3</c:v>
                </c:pt>
                <c:pt idx="38">
                  <c:v>7.0200000000000004E-4</c:v>
                </c:pt>
                <c:pt idx="39">
                  <c:v>2.8800000000000001E-4</c:v>
                </c:pt>
                <c:pt idx="40">
                  <c:v>1.8900000000000001E-4</c:v>
                </c:pt>
                <c:pt idx="41">
                  <c:v>1.1400000000000001E-4</c:v>
                </c:pt>
                <c:pt idx="42">
                  <c:v>6.7999999999999999E-5</c:v>
                </c:pt>
                <c:pt idx="43">
                  <c:v>2.9E-5</c:v>
                </c:pt>
                <c:pt idx="44">
                  <c:v>2.3E-5</c:v>
                </c:pt>
                <c:pt idx="45">
                  <c:v>1.7E-5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6710272"/>
        <c:axId val="166716544"/>
      </c:lineChart>
      <c:catAx>
        <c:axId val="1667102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000" b="1" i="0" baseline="0" dirty="0">
                    <a:effectLst/>
                  </a:rPr>
                  <a:t>Position in read</a:t>
                </a:r>
                <a:endParaRPr lang="en-US" sz="1000" dirty="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6716544"/>
        <c:crosses val="autoZero"/>
        <c:auto val="1"/>
        <c:lblAlgn val="ctr"/>
        <c:lblOffset val="100"/>
        <c:noMultiLvlLbl val="0"/>
      </c:catAx>
      <c:valAx>
        <c:axId val="166716544"/>
        <c:scaling>
          <c:orientation val="minMax"/>
          <c:max val="0.5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667102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transposable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'!$CV$1</c:f>
              <c:strCache>
                <c:ptCount val="1"/>
                <c:pt idx="0">
                  <c:v>WT_vs_EXP5.down.fa.retro</c:v>
                </c:pt>
              </c:strCache>
            </c:strRef>
          </c:tx>
          <c:marker>
            <c:symbol val="none"/>
          </c:marker>
          <c:xVal>
            <c:numRef>
              <c:f>'reads length '!$CU$2:$CU$89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30</c:v>
                </c:pt>
              </c:numCache>
            </c:numRef>
          </c:xVal>
          <c:yVal>
            <c:numRef>
              <c:f>'reads length '!$CV$2:$CV$89</c:f>
              <c:numCache>
                <c:formatCode>General</c:formatCode>
                <c:ptCount val="88"/>
                <c:pt idx="0">
                  <c:v>0</c:v>
                </c:pt>
                <c:pt idx="1">
                  <c:v>16</c:v>
                </c:pt>
                <c:pt idx="2">
                  <c:v>10</c:v>
                </c:pt>
                <c:pt idx="3">
                  <c:v>20</c:v>
                </c:pt>
                <c:pt idx="4">
                  <c:v>24</c:v>
                </c:pt>
                <c:pt idx="5">
                  <c:v>16</c:v>
                </c:pt>
                <c:pt idx="6">
                  <c:v>15</c:v>
                </c:pt>
                <c:pt idx="7">
                  <c:v>13</c:v>
                </c:pt>
                <c:pt idx="8">
                  <c:v>4</c:v>
                </c:pt>
                <c:pt idx="9">
                  <c:v>4</c:v>
                </c:pt>
                <c:pt idx="10">
                  <c:v>1</c:v>
                </c:pt>
                <c:pt idx="11">
                  <c:v>0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'!$CW$1</c:f>
              <c:strCache>
                <c:ptCount val="1"/>
                <c:pt idx="0">
                  <c:v>WT_vs_EXP5.up.fa.retro</c:v>
                </c:pt>
              </c:strCache>
            </c:strRef>
          </c:tx>
          <c:marker>
            <c:symbol val="none"/>
          </c:marker>
          <c:xVal>
            <c:numRef>
              <c:f>'reads length '!$CU$2:$CU$89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30</c:v>
                </c:pt>
              </c:numCache>
            </c:numRef>
          </c:xVal>
          <c:yVal>
            <c:numRef>
              <c:f>'reads length '!$CW$2:$CW$89</c:f>
              <c:numCache>
                <c:formatCode>General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5226880"/>
        <c:axId val="175228416"/>
      </c:scatterChart>
      <c:valAx>
        <c:axId val="1752268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75228416"/>
        <c:crosses val="autoZero"/>
        <c:crossBetween val="midCat"/>
      </c:valAx>
      <c:valAx>
        <c:axId val="175228416"/>
        <c:scaling>
          <c:orientation val="minMax"/>
          <c:max val="35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522688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ncRNA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'!$CH$1</c:f>
              <c:strCache>
                <c:ptCount val="1"/>
                <c:pt idx="0">
                  <c:v>WT_vs_RBP35.down.fa.ncrna</c:v>
                </c:pt>
              </c:strCache>
            </c:strRef>
          </c:tx>
          <c:marker>
            <c:symbol val="none"/>
          </c:marker>
          <c:xVal>
            <c:numRef>
              <c:f>'reads length '!$CF$2:$CF$89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37</c:v>
                </c:pt>
                <c:pt idx="28">
                  <c:v>38</c:v>
                </c:pt>
              </c:numCache>
            </c:numRef>
          </c:xVal>
          <c:yVal>
            <c:numRef>
              <c:f>'reads length '!$CH$2:$CH$89</c:f>
              <c:numCache>
                <c:formatCode>General</c:formatCode>
                <c:ptCount val="88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'!$CI$1</c:f>
              <c:strCache>
                <c:ptCount val="1"/>
                <c:pt idx="0">
                  <c:v>WT_vs_RBP35.up.fa.ncrna</c:v>
                </c:pt>
              </c:strCache>
            </c:strRef>
          </c:tx>
          <c:marker>
            <c:symbol val="none"/>
          </c:marker>
          <c:xVal>
            <c:numRef>
              <c:f>'reads length '!$CF$2:$CF$89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37</c:v>
                </c:pt>
                <c:pt idx="28">
                  <c:v>38</c:v>
                </c:pt>
              </c:numCache>
            </c:numRef>
          </c:xVal>
          <c:yVal>
            <c:numRef>
              <c:f>'reads length '!$CI$2:$CI$89</c:f>
              <c:numCache>
                <c:formatCode>General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4</c:v>
                </c:pt>
                <c:pt idx="5">
                  <c:v>9</c:v>
                </c:pt>
                <c:pt idx="6">
                  <c:v>11</c:v>
                </c:pt>
                <c:pt idx="7">
                  <c:v>10</c:v>
                </c:pt>
                <c:pt idx="8">
                  <c:v>22</c:v>
                </c:pt>
                <c:pt idx="9">
                  <c:v>33</c:v>
                </c:pt>
                <c:pt idx="10">
                  <c:v>66</c:v>
                </c:pt>
                <c:pt idx="11">
                  <c:v>61</c:v>
                </c:pt>
                <c:pt idx="12">
                  <c:v>17</c:v>
                </c:pt>
                <c:pt idx="13">
                  <c:v>11</c:v>
                </c:pt>
                <c:pt idx="14">
                  <c:v>7</c:v>
                </c:pt>
                <c:pt idx="15">
                  <c:v>6</c:v>
                </c:pt>
                <c:pt idx="16">
                  <c:v>2</c:v>
                </c:pt>
                <c:pt idx="17">
                  <c:v>2</c:v>
                </c:pt>
                <c:pt idx="18">
                  <c:v>1</c:v>
                </c:pt>
                <c:pt idx="19">
                  <c:v>3</c:v>
                </c:pt>
                <c:pt idx="20">
                  <c:v>4</c:v>
                </c:pt>
                <c:pt idx="21">
                  <c:v>9</c:v>
                </c:pt>
                <c:pt idx="22">
                  <c:v>18</c:v>
                </c:pt>
                <c:pt idx="23">
                  <c:v>21</c:v>
                </c:pt>
                <c:pt idx="24">
                  <c:v>9</c:v>
                </c:pt>
                <c:pt idx="25">
                  <c:v>4</c:v>
                </c:pt>
                <c:pt idx="26">
                  <c:v>4</c:v>
                </c:pt>
                <c:pt idx="27">
                  <c:v>1</c:v>
                </c:pt>
                <c:pt idx="28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5268224"/>
        <c:axId val="175269760"/>
      </c:scatterChart>
      <c:valAx>
        <c:axId val="1752682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75269760"/>
        <c:crosses val="autoZero"/>
        <c:crossBetween val="midCat"/>
      </c:valAx>
      <c:valAx>
        <c:axId val="175269760"/>
        <c:scaling>
          <c:orientation val="minMax"/>
          <c:max val="25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526822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rRNA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'!$CP$1</c:f>
              <c:strCache>
                <c:ptCount val="1"/>
                <c:pt idx="0">
                  <c:v>WT_vs_RBP35.down.fa.rrna</c:v>
                </c:pt>
              </c:strCache>
            </c:strRef>
          </c:tx>
          <c:marker>
            <c:symbol val="none"/>
          </c:marker>
          <c:xVal>
            <c:numRef>
              <c:f>'reads length '!$CM$2:$CM$89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36</c:v>
                </c:pt>
                <c:pt idx="28">
                  <c:v>37</c:v>
                </c:pt>
                <c:pt idx="29">
                  <c:v>38</c:v>
                </c:pt>
              </c:numCache>
            </c:numRef>
          </c:xVal>
          <c:yVal>
            <c:numRef>
              <c:f>'reads length '!$CP$2:$CP$89</c:f>
              <c:numCache>
                <c:formatCode>General</c:formatCode>
                <c:ptCount val="88"/>
                <c:pt idx="0">
                  <c:v>0</c:v>
                </c:pt>
                <c:pt idx="1">
                  <c:v>3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5</c:v>
                </c:pt>
                <c:pt idx="12">
                  <c:v>7</c:v>
                </c:pt>
                <c:pt idx="13">
                  <c:v>3</c:v>
                </c:pt>
                <c:pt idx="14">
                  <c:v>2</c:v>
                </c:pt>
                <c:pt idx="15">
                  <c:v>1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'!$CQ$1</c:f>
              <c:strCache>
                <c:ptCount val="1"/>
                <c:pt idx="0">
                  <c:v>WT_vs_RBP35.up.fa.rrna</c:v>
                </c:pt>
              </c:strCache>
            </c:strRef>
          </c:tx>
          <c:marker>
            <c:symbol val="none"/>
          </c:marker>
          <c:xVal>
            <c:numRef>
              <c:f>'reads length '!$CM$2:$CM$89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36</c:v>
                </c:pt>
                <c:pt idx="28">
                  <c:v>37</c:v>
                </c:pt>
                <c:pt idx="29">
                  <c:v>38</c:v>
                </c:pt>
              </c:numCache>
            </c:numRef>
          </c:xVal>
          <c:yVal>
            <c:numRef>
              <c:f>'reads length '!$CQ$2:$CQ$89</c:f>
              <c:numCache>
                <c:formatCode>General</c:formatCode>
                <c:ptCount val="8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5</c:v>
                </c:pt>
                <c:pt idx="4">
                  <c:v>5</c:v>
                </c:pt>
                <c:pt idx="5">
                  <c:v>13</c:v>
                </c:pt>
                <c:pt idx="6">
                  <c:v>18</c:v>
                </c:pt>
                <c:pt idx="7">
                  <c:v>40</c:v>
                </c:pt>
                <c:pt idx="8">
                  <c:v>68</c:v>
                </c:pt>
                <c:pt idx="9">
                  <c:v>88</c:v>
                </c:pt>
                <c:pt idx="10">
                  <c:v>178</c:v>
                </c:pt>
                <c:pt idx="11">
                  <c:v>168</c:v>
                </c:pt>
                <c:pt idx="12">
                  <c:v>87</c:v>
                </c:pt>
                <c:pt idx="13">
                  <c:v>47</c:v>
                </c:pt>
                <c:pt idx="14">
                  <c:v>58</c:v>
                </c:pt>
                <c:pt idx="15">
                  <c:v>46</c:v>
                </c:pt>
                <c:pt idx="16">
                  <c:v>38</c:v>
                </c:pt>
                <c:pt idx="17">
                  <c:v>29</c:v>
                </c:pt>
                <c:pt idx="18">
                  <c:v>21</c:v>
                </c:pt>
                <c:pt idx="19">
                  <c:v>27</c:v>
                </c:pt>
                <c:pt idx="20">
                  <c:v>25</c:v>
                </c:pt>
                <c:pt idx="21">
                  <c:v>41</c:v>
                </c:pt>
                <c:pt idx="22">
                  <c:v>51</c:v>
                </c:pt>
                <c:pt idx="23">
                  <c:v>47</c:v>
                </c:pt>
                <c:pt idx="24">
                  <c:v>40</c:v>
                </c:pt>
                <c:pt idx="25">
                  <c:v>26</c:v>
                </c:pt>
                <c:pt idx="26">
                  <c:v>19</c:v>
                </c:pt>
                <c:pt idx="27">
                  <c:v>13</c:v>
                </c:pt>
                <c:pt idx="28">
                  <c:v>9</c:v>
                </c:pt>
                <c:pt idx="29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5316992"/>
        <c:axId val="175318528"/>
      </c:scatterChart>
      <c:valAx>
        <c:axId val="1753169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75318528"/>
        <c:crosses val="autoZero"/>
        <c:crossBetween val="midCat"/>
      </c:valAx>
      <c:valAx>
        <c:axId val="175318528"/>
        <c:scaling>
          <c:orientation val="minMax"/>
          <c:max val="25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531699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transposable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'!$CX$1</c:f>
              <c:strCache>
                <c:ptCount val="1"/>
                <c:pt idx="0">
                  <c:v>WT_vs_RBP35.down.fa.retro</c:v>
                </c:pt>
              </c:strCache>
            </c:strRef>
          </c:tx>
          <c:marker>
            <c:symbol val="none"/>
          </c:marker>
          <c:xVal>
            <c:numRef>
              <c:f>'reads length '!$CU$2:$CU$89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30</c:v>
                </c:pt>
              </c:numCache>
            </c:numRef>
          </c:xVal>
          <c:yVal>
            <c:numRef>
              <c:f>'reads length '!$CX$2:$CX$89</c:f>
              <c:numCache>
                <c:formatCode>General</c:formatCode>
                <c:ptCount val="88"/>
                <c:pt idx="0">
                  <c:v>0</c:v>
                </c:pt>
                <c:pt idx="1">
                  <c:v>4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1</c:v>
                </c:pt>
                <c:pt idx="8">
                  <c:v>2</c:v>
                </c:pt>
                <c:pt idx="9">
                  <c:v>22</c:v>
                </c:pt>
                <c:pt idx="10">
                  <c:v>44</c:v>
                </c:pt>
                <c:pt idx="11">
                  <c:v>85</c:v>
                </c:pt>
                <c:pt idx="12">
                  <c:v>183</c:v>
                </c:pt>
                <c:pt idx="13">
                  <c:v>324</c:v>
                </c:pt>
                <c:pt idx="14">
                  <c:v>376</c:v>
                </c:pt>
                <c:pt idx="15">
                  <c:v>202</c:v>
                </c:pt>
                <c:pt idx="16">
                  <c:v>82</c:v>
                </c:pt>
                <c:pt idx="17">
                  <c:v>11</c:v>
                </c:pt>
                <c:pt idx="18">
                  <c:v>2</c:v>
                </c:pt>
                <c:pt idx="19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'!$CY$1</c:f>
              <c:strCache>
                <c:ptCount val="1"/>
                <c:pt idx="0">
                  <c:v>WT_vs_RBP35.up.fa.retro</c:v>
                </c:pt>
              </c:strCache>
            </c:strRef>
          </c:tx>
          <c:marker>
            <c:symbol val="none"/>
          </c:marker>
          <c:xVal>
            <c:numRef>
              <c:f>'reads length '!$CU$2:$CU$89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30</c:v>
                </c:pt>
              </c:numCache>
            </c:numRef>
          </c:xVal>
          <c:yVal>
            <c:numRef>
              <c:f>'reads length '!$CY$2:$CY$89</c:f>
              <c:numCache>
                <c:formatCode>General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5</c:v>
                </c:pt>
                <c:pt idx="6">
                  <c:v>11</c:v>
                </c:pt>
                <c:pt idx="7">
                  <c:v>67</c:v>
                </c:pt>
                <c:pt idx="8">
                  <c:v>261</c:v>
                </c:pt>
                <c:pt idx="9">
                  <c:v>802</c:v>
                </c:pt>
                <c:pt idx="10">
                  <c:v>1964</c:v>
                </c:pt>
                <c:pt idx="11">
                  <c:v>1544</c:v>
                </c:pt>
                <c:pt idx="12">
                  <c:v>223</c:v>
                </c:pt>
                <c:pt idx="13">
                  <c:v>22</c:v>
                </c:pt>
                <c:pt idx="14">
                  <c:v>11</c:v>
                </c:pt>
                <c:pt idx="15">
                  <c:v>3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5336832"/>
        <c:axId val="175350912"/>
      </c:scatterChart>
      <c:valAx>
        <c:axId val="1753368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75350912"/>
        <c:crosses val="autoZero"/>
        <c:crossBetween val="midCat"/>
      </c:valAx>
      <c:valAx>
        <c:axId val="1753509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533683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cDNA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'!$DF$1</c:f>
              <c:strCache>
                <c:ptCount val="1"/>
                <c:pt idx="0">
                  <c:v>WT_vs_RBP35.down.fa.transcripts</c:v>
                </c:pt>
              </c:strCache>
            </c:strRef>
          </c:tx>
          <c:marker>
            <c:symbol val="none"/>
          </c:marker>
          <c:xVal>
            <c:numRef>
              <c:f>'reads length '!$DC$2:$DC$89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39</c:v>
                </c:pt>
              </c:numCache>
            </c:numRef>
          </c:xVal>
          <c:yVal>
            <c:numRef>
              <c:f>'reads length '!$DF$2:$DF$89</c:f>
              <c:numCache>
                <c:formatCode>General</c:formatCode>
                <c:ptCount val="88"/>
                <c:pt idx="0">
                  <c:v>0</c:v>
                </c:pt>
                <c:pt idx="1">
                  <c:v>16</c:v>
                </c:pt>
                <c:pt idx="2">
                  <c:v>48</c:v>
                </c:pt>
                <c:pt idx="3">
                  <c:v>65</c:v>
                </c:pt>
                <c:pt idx="4">
                  <c:v>59</c:v>
                </c:pt>
                <c:pt idx="5">
                  <c:v>22</c:v>
                </c:pt>
                <c:pt idx="6">
                  <c:v>11</c:v>
                </c:pt>
                <c:pt idx="7">
                  <c:v>12</c:v>
                </c:pt>
                <c:pt idx="8">
                  <c:v>10</c:v>
                </c:pt>
                <c:pt idx="9">
                  <c:v>12</c:v>
                </c:pt>
                <c:pt idx="10">
                  <c:v>19</c:v>
                </c:pt>
                <c:pt idx="11">
                  <c:v>21</c:v>
                </c:pt>
                <c:pt idx="12">
                  <c:v>52</c:v>
                </c:pt>
                <c:pt idx="13">
                  <c:v>77</c:v>
                </c:pt>
                <c:pt idx="14">
                  <c:v>99</c:v>
                </c:pt>
                <c:pt idx="15">
                  <c:v>68</c:v>
                </c:pt>
                <c:pt idx="16">
                  <c:v>17</c:v>
                </c:pt>
                <c:pt idx="17">
                  <c:v>3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'!$DG$1</c:f>
              <c:strCache>
                <c:ptCount val="1"/>
                <c:pt idx="0">
                  <c:v>WT_vs_RBP35.up.fa.transcripts</c:v>
                </c:pt>
              </c:strCache>
            </c:strRef>
          </c:tx>
          <c:marker>
            <c:symbol val="none"/>
          </c:marker>
          <c:xVal>
            <c:numRef>
              <c:f>'reads length '!$DC$2:$DC$89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39</c:v>
                </c:pt>
              </c:numCache>
            </c:numRef>
          </c:xVal>
          <c:yVal>
            <c:numRef>
              <c:f>'reads length '!$DG$2:$DG$89</c:f>
              <c:numCache>
                <c:formatCode>General</c:formatCode>
                <c:ptCount val="88"/>
                <c:pt idx="0">
                  <c:v>0</c:v>
                </c:pt>
                <c:pt idx="1">
                  <c:v>1</c:v>
                </c:pt>
                <c:pt idx="2">
                  <c:v>5</c:v>
                </c:pt>
                <c:pt idx="3">
                  <c:v>4</c:v>
                </c:pt>
                <c:pt idx="4">
                  <c:v>6</c:v>
                </c:pt>
                <c:pt idx="5">
                  <c:v>9</c:v>
                </c:pt>
                <c:pt idx="6">
                  <c:v>7</c:v>
                </c:pt>
                <c:pt idx="7">
                  <c:v>9</c:v>
                </c:pt>
                <c:pt idx="8">
                  <c:v>51</c:v>
                </c:pt>
                <c:pt idx="9">
                  <c:v>242</c:v>
                </c:pt>
                <c:pt idx="10">
                  <c:v>783</c:v>
                </c:pt>
                <c:pt idx="11">
                  <c:v>647</c:v>
                </c:pt>
                <c:pt idx="12">
                  <c:v>103</c:v>
                </c:pt>
                <c:pt idx="13">
                  <c:v>21</c:v>
                </c:pt>
                <c:pt idx="14">
                  <c:v>25</c:v>
                </c:pt>
                <c:pt idx="15">
                  <c:v>22</c:v>
                </c:pt>
                <c:pt idx="16">
                  <c:v>10</c:v>
                </c:pt>
                <c:pt idx="17">
                  <c:v>8</c:v>
                </c:pt>
                <c:pt idx="18">
                  <c:v>5</c:v>
                </c:pt>
                <c:pt idx="19">
                  <c:v>3</c:v>
                </c:pt>
                <c:pt idx="20">
                  <c:v>3</c:v>
                </c:pt>
                <c:pt idx="21">
                  <c:v>6</c:v>
                </c:pt>
                <c:pt idx="22">
                  <c:v>3</c:v>
                </c:pt>
                <c:pt idx="23">
                  <c:v>4</c:v>
                </c:pt>
                <c:pt idx="24">
                  <c:v>2</c:v>
                </c:pt>
                <c:pt idx="25">
                  <c:v>2</c:v>
                </c:pt>
                <c:pt idx="26">
                  <c:v>1</c:v>
                </c:pt>
                <c:pt idx="27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5373312"/>
        <c:axId val="175387392"/>
      </c:scatterChart>
      <c:valAx>
        <c:axId val="1753733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75387392"/>
        <c:crosses val="autoZero"/>
        <c:crossBetween val="midCat"/>
      </c:valAx>
      <c:valAx>
        <c:axId val="175387392"/>
        <c:scaling>
          <c:orientation val="minMax"/>
          <c:max val="25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537331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naEST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'!$DN$1</c:f>
              <c:strCache>
                <c:ptCount val="1"/>
                <c:pt idx="0">
                  <c:v>WT_vs_RBP35.down.fa.est</c:v>
                </c:pt>
              </c:strCache>
            </c:strRef>
          </c:tx>
          <c:marker>
            <c:symbol val="none"/>
          </c:marker>
          <c:xVal>
            <c:numRef>
              <c:f>'reads length '!$DK$2:$DK$89</c:f>
              <c:numCache>
                <c:formatCode>General</c:formatCode>
                <c:ptCount val="88"/>
                <c:pt idx="0">
                  <c:v>9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  <c:pt idx="8">
                  <c:v>19</c:v>
                </c:pt>
                <c:pt idx="9">
                  <c:v>20</c:v>
                </c:pt>
                <c:pt idx="10">
                  <c:v>21</c:v>
                </c:pt>
                <c:pt idx="11">
                  <c:v>22</c:v>
                </c:pt>
                <c:pt idx="12">
                  <c:v>23</c:v>
                </c:pt>
                <c:pt idx="13">
                  <c:v>24</c:v>
                </c:pt>
                <c:pt idx="14">
                  <c:v>25</c:v>
                </c:pt>
                <c:pt idx="15">
                  <c:v>26</c:v>
                </c:pt>
                <c:pt idx="16">
                  <c:v>27</c:v>
                </c:pt>
                <c:pt idx="17">
                  <c:v>28</c:v>
                </c:pt>
                <c:pt idx="18">
                  <c:v>29</c:v>
                </c:pt>
                <c:pt idx="19">
                  <c:v>30</c:v>
                </c:pt>
                <c:pt idx="20">
                  <c:v>31</c:v>
                </c:pt>
                <c:pt idx="21">
                  <c:v>32</c:v>
                </c:pt>
                <c:pt idx="22">
                  <c:v>33</c:v>
                </c:pt>
              </c:numCache>
            </c:numRef>
          </c:xVal>
          <c:yVal>
            <c:numRef>
              <c:f>'reads length '!$DN$2:$DN$89</c:f>
              <c:numCache>
                <c:formatCode>General</c:formatCode>
                <c:ptCount val="88"/>
                <c:pt idx="0">
                  <c:v>0</c:v>
                </c:pt>
                <c:pt idx="1">
                  <c:v>3</c:v>
                </c:pt>
                <c:pt idx="2">
                  <c:v>23</c:v>
                </c:pt>
                <c:pt idx="3">
                  <c:v>73</c:v>
                </c:pt>
                <c:pt idx="4">
                  <c:v>161</c:v>
                </c:pt>
                <c:pt idx="5">
                  <c:v>397</c:v>
                </c:pt>
                <c:pt idx="6">
                  <c:v>837</c:v>
                </c:pt>
                <c:pt idx="7">
                  <c:v>1450</c:v>
                </c:pt>
                <c:pt idx="8">
                  <c:v>1880</c:v>
                </c:pt>
                <c:pt idx="9">
                  <c:v>1878</c:v>
                </c:pt>
                <c:pt idx="10">
                  <c:v>1658</c:v>
                </c:pt>
                <c:pt idx="11">
                  <c:v>1447</c:v>
                </c:pt>
                <c:pt idx="12">
                  <c:v>1236</c:v>
                </c:pt>
                <c:pt idx="13">
                  <c:v>810</c:v>
                </c:pt>
                <c:pt idx="14">
                  <c:v>375</c:v>
                </c:pt>
                <c:pt idx="15">
                  <c:v>160</c:v>
                </c:pt>
                <c:pt idx="16">
                  <c:v>70</c:v>
                </c:pt>
                <c:pt idx="17">
                  <c:v>44</c:v>
                </c:pt>
                <c:pt idx="18">
                  <c:v>38</c:v>
                </c:pt>
                <c:pt idx="19">
                  <c:v>16</c:v>
                </c:pt>
                <c:pt idx="20">
                  <c:v>5</c:v>
                </c:pt>
                <c:pt idx="21">
                  <c:v>0</c:v>
                </c:pt>
                <c:pt idx="22">
                  <c:v>1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'!$DO$1</c:f>
              <c:strCache>
                <c:ptCount val="1"/>
                <c:pt idx="0">
                  <c:v>WT_vs_RBP35.up.fa.est</c:v>
                </c:pt>
              </c:strCache>
            </c:strRef>
          </c:tx>
          <c:marker>
            <c:symbol val="none"/>
          </c:marker>
          <c:xVal>
            <c:numRef>
              <c:f>'reads length '!$DK$2:$DK$89</c:f>
              <c:numCache>
                <c:formatCode>General</c:formatCode>
                <c:ptCount val="88"/>
                <c:pt idx="0">
                  <c:v>9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  <c:pt idx="8">
                  <c:v>19</c:v>
                </c:pt>
                <c:pt idx="9">
                  <c:v>20</c:v>
                </c:pt>
                <c:pt idx="10">
                  <c:v>21</c:v>
                </c:pt>
                <c:pt idx="11">
                  <c:v>22</c:v>
                </c:pt>
                <c:pt idx="12">
                  <c:v>23</c:v>
                </c:pt>
                <c:pt idx="13">
                  <c:v>24</c:v>
                </c:pt>
                <c:pt idx="14">
                  <c:v>25</c:v>
                </c:pt>
                <c:pt idx="15">
                  <c:v>26</c:v>
                </c:pt>
                <c:pt idx="16">
                  <c:v>27</c:v>
                </c:pt>
                <c:pt idx="17">
                  <c:v>28</c:v>
                </c:pt>
                <c:pt idx="18">
                  <c:v>29</c:v>
                </c:pt>
                <c:pt idx="19">
                  <c:v>30</c:v>
                </c:pt>
                <c:pt idx="20">
                  <c:v>31</c:v>
                </c:pt>
                <c:pt idx="21">
                  <c:v>32</c:v>
                </c:pt>
                <c:pt idx="22">
                  <c:v>33</c:v>
                </c:pt>
              </c:numCache>
            </c:numRef>
          </c:xVal>
          <c:yVal>
            <c:numRef>
              <c:f>'reads length '!$DO$2:$DO$89</c:f>
              <c:numCache>
                <c:formatCode>General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3</c:v>
                </c:pt>
                <c:pt idx="5">
                  <c:v>6</c:v>
                </c:pt>
                <c:pt idx="6">
                  <c:v>16</c:v>
                </c:pt>
                <c:pt idx="7">
                  <c:v>72</c:v>
                </c:pt>
                <c:pt idx="8">
                  <c:v>329</c:v>
                </c:pt>
                <c:pt idx="9">
                  <c:v>341</c:v>
                </c:pt>
                <c:pt idx="10">
                  <c:v>86</c:v>
                </c:pt>
                <c:pt idx="11">
                  <c:v>10</c:v>
                </c:pt>
                <c:pt idx="12">
                  <c:v>9</c:v>
                </c:pt>
                <c:pt idx="13">
                  <c:v>11</c:v>
                </c:pt>
                <c:pt idx="14">
                  <c:v>3</c:v>
                </c:pt>
                <c:pt idx="15">
                  <c:v>2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0</c:v>
                </c:pt>
                <c:pt idx="22">
                  <c:v>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5417984"/>
        <c:axId val="175419776"/>
      </c:scatterChart>
      <c:valAx>
        <c:axId val="1754179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75419776"/>
        <c:crosses val="autoZero"/>
        <c:crossBetween val="midCat"/>
      </c:valAx>
      <c:valAx>
        <c:axId val="1754197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541798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'!$A$3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strRef>
              <c:f>'first nucleotide '!$B$2:$J$2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'!$B$3:$J$3</c:f>
              <c:numCache>
                <c:formatCode>0.00%</c:formatCode>
                <c:ptCount val="9"/>
                <c:pt idx="0">
                  <c:v>0.24746673657993051</c:v>
                </c:pt>
                <c:pt idx="1">
                  <c:v>0.26197105757474531</c:v>
                </c:pt>
                <c:pt idx="2">
                  <c:v>0.24727936824810748</c:v>
                </c:pt>
                <c:pt idx="3">
                  <c:v>0.23693893677078198</c:v>
                </c:pt>
                <c:pt idx="4">
                  <c:v>0.2345941201549388</c:v>
                </c:pt>
                <c:pt idx="5">
                  <c:v>0.21815937702467486</c:v>
                </c:pt>
                <c:pt idx="6">
                  <c:v>0.25228930102698738</c:v>
                </c:pt>
                <c:pt idx="7">
                  <c:v>0.24311806599050056</c:v>
                </c:pt>
                <c:pt idx="8">
                  <c:v>0.24921515967815774</c:v>
                </c:pt>
              </c:numCache>
            </c:numRef>
          </c:val>
        </c:ser>
        <c:ser>
          <c:idx val="1"/>
          <c:order val="1"/>
          <c:tx>
            <c:strRef>
              <c:f>'first nucleotide '!$A$4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'!$B$2:$J$2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'!$B$4:$J$4</c:f>
              <c:numCache>
                <c:formatCode>0.00%</c:formatCode>
                <c:ptCount val="9"/>
                <c:pt idx="0">
                  <c:v>0.17530945115660329</c:v>
                </c:pt>
                <c:pt idx="1">
                  <c:v>0.17528704677945792</c:v>
                </c:pt>
                <c:pt idx="2">
                  <c:v>0.17104352716362362</c:v>
                </c:pt>
                <c:pt idx="3">
                  <c:v>0.16756700893308904</c:v>
                </c:pt>
                <c:pt idx="4">
                  <c:v>0.16869810149916781</c:v>
                </c:pt>
                <c:pt idx="5">
                  <c:v>0.17859468779114551</c:v>
                </c:pt>
                <c:pt idx="6">
                  <c:v>0.17322105899382365</c:v>
                </c:pt>
                <c:pt idx="7">
                  <c:v>0.18559924461685082</c:v>
                </c:pt>
                <c:pt idx="8">
                  <c:v>0.17906653245251902</c:v>
                </c:pt>
              </c:numCache>
            </c:numRef>
          </c:val>
        </c:ser>
        <c:ser>
          <c:idx val="2"/>
          <c:order val="2"/>
          <c:tx>
            <c:strRef>
              <c:f>'first nucleotide '!$A$5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'!$B$2:$J$2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'!$B$5:$J$5</c:f>
              <c:numCache>
                <c:formatCode>0.00%</c:formatCode>
                <c:ptCount val="9"/>
                <c:pt idx="0">
                  <c:v>0.18642566010987063</c:v>
                </c:pt>
                <c:pt idx="1">
                  <c:v>0.18767819713912551</c:v>
                </c:pt>
                <c:pt idx="2">
                  <c:v>0.1950006919355646</c:v>
                </c:pt>
                <c:pt idx="3">
                  <c:v>0.18175143663621507</c:v>
                </c:pt>
                <c:pt idx="4">
                  <c:v>0.17147765358466635</c:v>
                </c:pt>
                <c:pt idx="5">
                  <c:v>0.16419169516411403</c:v>
                </c:pt>
                <c:pt idx="6">
                  <c:v>0.1992400190252806</c:v>
                </c:pt>
                <c:pt idx="7">
                  <c:v>0.19376479136277847</c:v>
                </c:pt>
                <c:pt idx="8">
                  <c:v>0.19393400956615411</c:v>
                </c:pt>
              </c:numCache>
            </c:numRef>
          </c:val>
        </c:ser>
        <c:ser>
          <c:idx val="3"/>
          <c:order val="3"/>
          <c:tx>
            <c:strRef>
              <c:f>'first nucleotide '!$A$6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'!$B$2:$J$2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'!$B$6:$J$6</c:f>
              <c:numCache>
                <c:formatCode>0.00%</c:formatCode>
                <c:ptCount val="9"/>
                <c:pt idx="0">
                  <c:v>0.39079815215359553</c:v>
                </c:pt>
                <c:pt idx="1">
                  <c:v>0.37506369850667126</c:v>
                </c:pt>
                <c:pt idx="2">
                  <c:v>0.3866764126527043</c:v>
                </c:pt>
                <c:pt idx="3">
                  <c:v>0.41374261765991394</c:v>
                </c:pt>
                <c:pt idx="4">
                  <c:v>0.42523012476122707</c:v>
                </c:pt>
                <c:pt idx="5">
                  <c:v>0.4390542400200656</c:v>
                </c:pt>
                <c:pt idx="6">
                  <c:v>0.37524962095390835</c:v>
                </c:pt>
                <c:pt idx="7">
                  <c:v>0.37751789802987018</c:v>
                </c:pt>
                <c:pt idx="8">
                  <c:v>0.37778429830316912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5607168"/>
        <c:axId val="175629440"/>
      </c:barChart>
      <c:catAx>
        <c:axId val="175607168"/>
        <c:scaling>
          <c:orientation val="minMax"/>
        </c:scaling>
        <c:delete val="0"/>
        <c:axPos val="l"/>
        <c:majorTickMark val="out"/>
        <c:minorTickMark val="none"/>
        <c:tickLblPos val="nextTo"/>
        <c:crossAx val="175629440"/>
        <c:crosses val="autoZero"/>
        <c:auto val="1"/>
        <c:lblAlgn val="ctr"/>
        <c:lblOffset val="100"/>
        <c:noMultiLvlLbl val="0"/>
      </c:catAx>
      <c:valAx>
        <c:axId val="175629440"/>
        <c:scaling>
          <c:orientation val="minMax"/>
          <c:max val="1"/>
        </c:scaling>
        <c:delete val="0"/>
        <c:axPos val="b"/>
        <c:majorGridlines/>
        <c:numFmt formatCode="0%" sourceLinked="0"/>
        <c:majorTickMark val="out"/>
        <c:minorTickMark val="none"/>
        <c:tickLblPos val="nextTo"/>
        <c:crossAx val="1756071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'length&amp;nucleotide'!$B$4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'length&amp;nucleotide'!$A$5:$A$25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'length&amp;nucleotide'!$B$5:$B$25</c:f>
              <c:numCache>
                <c:formatCode>0.00%</c:formatCode>
                <c:ptCount val="21"/>
                <c:pt idx="0">
                  <c:v>0.2432</c:v>
                </c:pt>
                <c:pt idx="1">
                  <c:v>0.2208</c:v>
                </c:pt>
                <c:pt idx="2">
                  <c:v>0.21659999999999999</c:v>
                </c:pt>
                <c:pt idx="3">
                  <c:v>0.2185</c:v>
                </c:pt>
                <c:pt idx="4">
                  <c:v>0.21310000000000001</c:v>
                </c:pt>
                <c:pt idx="5">
                  <c:v>0.2077</c:v>
                </c:pt>
                <c:pt idx="6">
                  <c:v>0.2195</c:v>
                </c:pt>
                <c:pt idx="7">
                  <c:v>0.20480000000000001</c:v>
                </c:pt>
                <c:pt idx="8">
                  <c:v>0.20810000000000001</c:v>
                </c:pt>
                <c:pt idx="9">
                  <c:v>0.21099999999999999</c:v>
                </c:pt>
                <c:pt idx="10">
                  <c:v>0.2346</c:v>
                </c:pt>
                <c:pt idx="11">
                  <c:v>0.26400000000000001</c:v>
                </c:pt>
                <c:pt idx="12">
                  <c:v>0.26769999999999999</c:v>
                </c:pt>
                <c:pt idx="13">
                  <c:v>0.27779999999999999</c:v>
                </c:pt>
                <c:pt idx="14">
                  <c:v>0.27860000000000001</c:v>
                </c:pt>
                <c:pt idx="15">
                  <c:v>0.2591</c:v>
                </c:pt>
                <c:pt idx="16">
                  <c:v>0.24690000000000001</c:v>
                </c:pt>
                <c:pt idx="17">
                  <c:v>0.23580000000000001</c:v>
                </c:pt>
                <c:pt idx="18">
                  <c:v>0.2301</c:v>
                </c:pt>
                <c:pt idx="19">
                  <c:v>0.22439999999999999</c:v>
                </c:pt>
                <c:pt idx="20">
                  <c:v>0.21870000000000001</c:v>
                </c:pt>
              </c:numCache>
            </c:numRef>
          </c:val>
        </c:ser>
        <c:ser>
          <c:idx val="1"/>
          <c:order val="1"/>
          <c:tx>
            <c:strRef>
              <c:f>'length&amp;nucleotide'!$C$4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'length&amp;nucleotide'!$A$5:$A$25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'length&amp;nucleotide'!$C$5:$C$25</c:f>
              <c:numCache>
                <c:formatCode>0.00%</c:formatCode>
                <c:ptCount val="21"/>
                <c:pt idx="0">
                  <c:v>0.28949999999999998</c:v>
                </c:pt>
                <c:pt idx="1">
                  <c:v>0.28199999999999997</c:v>
                </c:pt>
                <c:pt idx="2">
                  <c:v>0.29420000000000002</c:v>
                </c:pt>
                <c:pt idx="3">
                  <c:v>0.29089999999999999</c:v>
                </c:pt>
                <c:pt idx="4">
                  <c:v>0.27550000000000002</c:v>
                </c:pt>
                <c:pt idx="5">
                  <c:v>0.24790000000000001</c:v>
                </c:pt>
                <c:pt idx="6">
                  <c:v>0.22919999999999999</c:v>
                </c:pt>
                <c:pt idx="7">
                  <c:v>0.2208</c:v>
                </c:pt>
                <c:pt idx="8">
                  <c:v>0.18729999999999999</c:v>
                </c:pt>
                <c:pt idx="9">
                  <c:v>0.15590000000000001</c:v>
                </c:pt>
                <c:pt idx="10">
                  <c:v>0.151</c:v>
                </c:pt>
                <c:pt idx="11">
                  <c:v>0.1648</c:v>
                </c:pt>
                <c:pt idx="12">
                  <c:v>0.1686</c:v>
                </c:pt>
                <c:pt idx="13">
                  <c:v>0.1802</c:v>
                </c:pt>
                <c:pt idx="14">
                  <c:v>0.18959999999999999</c:v>
                </c:pt>
                <c:pt idx="15">
                  <c:v>0.19409999999999999</c:v>
                </c:pt>
                <c:pt idx="16">
                  <c:v>0.22850000000000001</c:v>
                </c:pt>
                <c:pt idx="17">
                  <c:v>0.27110000000000001</c:v>
                </c:pt>
                <c:pt idx="18">
                  <c:v>0.26129999999999998</c:v>
                </c:pt>
                <c:pt idx="19">
                  <c:v>0.25530000000000003</c:v>
                </c:pt>
                <c:pt idx="20">
                  <c:v>0.25209999999999999</c:v>
                </c:pt>
              </c:numCache>
            </c:numRef>
          </c:val>
        </c:ser>
        <c:ser>
          <c:idx val="2"/>
          <c:order val="2"/>
          <c:tx>
            <c:strRef>
              <c:f>'length&amp;nucleotide'!$D$4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'length&amp;nucleotide'!$A$5:$A$25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'length&amp;nucleotide'!$D$5:$D$25</c:f>
              <c:numCache>
                <c:formatCode>0.00%</c:formatCode>
                <c:ptCount val="21"/>
                <c:pt idx="0">
                  <c:v>0.2457</c:v>
                </c:pt>
                <c:pt idx="1">
                  <c:v>0.26119999999999999</c:v>
                </c:pt>
                <c:pt idx="2">
                  <c:v>0.25419999999999998</c:v>
                </c:pt>
                <c:pt idx="3">
                  <c:v>0.25359999999999999</c:v>
                </c:pt>
                <c:pt idx="4">
                  <c:v>0.2475</c:v>
                </c:pt>
                <c:pt idx="5">
                  <c:v>0.24540000000000001</c:v>
                </c:pt>
                <c:pt idx="6">
                  <c:v>0.2319</c:v>
                </c:pt>
                <c:pt idx="7">
                  <c:v>0.22839999999999999</c:v>
                </c:pt>
                <c:pt idx="8">
                  <c:v>0.20630000000000001</c:v>
                </c:pt>
                <c:pt idx="9">
                  <c:v>0.1716</c:v>
                </c:pt>
                <c:pt idx="10">
                  <c:v>0.16719999999999999</c:v>
                </c:pt>
                <c:pt idx="11">
                  <c:v>0.18049999999999999</c:v>
                </c:pt>
                <c:pt idx="12">
                  <c:v>0.1847</c:v>
                </c:pt>
                <c:pt idx="13">
                  <c:v>0.19109999999999999</c:v>
                </c:pt>
                <c:pt idx="14">
                  <c:v>0.19400000000000001</c:v>
                </c:pt>
                <c:pt idx="15">
                  <c:v>0.2001</c:v>
                </c:pt>
                <c:pt idx="16">
                  <c:v>0.2195</c:v>
                </c:pt>
                <c:pt idx="17">
                  <c:v>0.22220000000000001</c:v>
                </c:pt>
                <c:pt idx="18">
                  <c:v>0.2291</c:v>
                </c:pt>
                <c:pt idx="19">
                  <c:v>0.24329999999999999</c:v>
                </c:pt>
                <c:pt idx="20">
                  <c:v>0.27150000000000002</c:v>
                </c:pt>
              </c:numCache>
            </c:numRef>
          </c:val>
        </c:ser>
        <c:ser>
          <c:idx val="3"/>
          <c:order val="3"/>
          <c:tx>
            <c:strRef>
              <c:f>'length&amp;nucleotide'!$E$4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'length&amp;nucleotide'!$A$5:$A$25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'length&amp;nucleotide'!$E$5:$E$25</c:f>
              <c:numCache>
                <c:formatCode>0.00%</c:formatCode>
                <c:ptCount val="21"/>
                <c:pt idx="0">
                  <c:v>0.22159999999999999</c:v>
                </c:pt>
                <c:pt idx="1">
                  <c:v>0.2359</c:v>
                </c:pt>
                <c:pt idx="2">
                  <c:v>0.2351</c:v>
                </c:pt>
                <c:pt idx="3">
                  <c:v>0.23710000000000001</c:v>
                </c:pt>
                <c:pt idx="4">
                  <c:v>0.26390000000000002</c:v>
                </c:pt>
                <c:pt idx="5">
                  <c:v>0.2989</c:v>
                </c:pt>
                <c:pt idx="6">
                  <c:v>0.31929999999999997</c:v>
                </c:pt>
                <c:pt idx="7">
                  <c:v>0.34589999999999999</c:v>
                </c:pt>
                <c:pt idx="8">
                  <c:v>0.39839999999999998</c:v>
                </c:pt>
                <c:pt idx="9">
                  <c:v>0.46160000000000001</c:v>
                </c:pt>
                <c:pt idx="10">
                  <c:v>0.4471</c:v>
                </c:pt>
                <c:pt idx="11">
                  <c:v>0.39069999999999999</c:v>
                </c:pt>
                <c:pt idx="12">
                  <c:v>0.37890000000000001</c:v>
                </c:pt>
                <c:pt idx="13">
                  <c:v>0.35089999999999999</c:v>
                </c:pt>
                <c:pt idx="14">
                  <c:v>0.33789999999999998</c:v>
                </c:pt>
                <c:pt idx="15">
                  <c:v>0.34670000000000001</c:v>
                </c:pt>
                <c:pt idx="16">
                  <c:v>0.30509999999999998</c:v>
                </c:pt>
                <c:pt idx="17">
                  <c:v>0.27079999999999999</c:v>
                </c:pt>
                <c:pt idx="18">
                  <c:v>0.27950000000000003</c:v>
                </c:pt>
                <c:pt idx="19">
                  <c:v>0.27689999999999998</c:v>
                </c:pt>
                <c:pt idx="20">
                  <c:v>0.25769999999999998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5664128"/>
        <c:axId val="175678208"/>
      </c:barChart>
      <c:catAx>
        <c:axId val="1756641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75678208"/>
        <c:crosses val="autoZero"/>
        <c:auto val="1"/>
        <c:lblAlgn val="ctr"/>
        <c:lblOffset val="100"/>
        <c:noMultiLvlLbl val="0"/>
      </c:catAx>
      <c:valAx>
        <c:axId val="175678208"/>
        <c:scaling>
          <c:orientation val="minMax"/>
          <c:max val="1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756641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rRNA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'!$AK$7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'!$AL$6:$AT$6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'!$AL$7:$AT$7</c:f>
              <c:numCache>
                <c:formatCode>General</c:formatCode>
                <c:ptCount val="9"/>
                <c:pt idx="0">
                  <c:v>0.26494783158948099</c:v>
                </c:pt>
                <c:pt idx="1">
                  <c:v>0.27491653168490299</c:v>
                </c:pt>
                <c:pt idx="2">
                  <c:v>0.26365843210052797</c:v>
                </c:pt>
                <c:pt idx="3">
                  <c:v>0.26244820731444402</c:v>
                </c:pt>
                <c:pt idx="4">
                  <c:v>0.26058126254393799</c:v>
                </c:pt>
                <c:pt idx="5">
                  <c:v>0.25098872290899199</c:v>
                </c:pt>
                <c:pt idx="6">
                  <c:v>0.262243871445968</c:v>
                </c:pt>
                <c:pt idx="7">
                  <c:v>0.25721052947172801</c:v>
                </c:pt>
                <c:pt idx="8">
                  <c:v>0.26296969457505198</c:v>
                </c:pt>
              </c:numCache>
            </c:numRef>
          </c:val>
        </c:ser>
        <c:ser>
          <c:idx val="1"/>
          <c:order val="1"/>
          <c:tx>
            <c:strRef>
              <c:f>'first nucleotide '!$AK$8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'!$AL$6:$AT$6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'!$AL$8:$AT$8</c:f>
              <c:numCache>
                <c:formatCode>General</c:formatCode>
                <c:ptCount val="9"/>
                <c:pt idx="0">
                  <c:v>0.22662722764263499</c:v>
                </c:pt>
                <c:pt idx="1">
                  <c:v>0.219711745066279</c:v>
                </c:pt>
                <c:pt idx="2">
                  <c:v>0.21939168927602501</c:v>
                </c:pt>
                <c:pt idx="3">
                  <c:v>0.228845831437262</c:v>
                </c:pt>
                <c:pt idx="4">
                  <c:v>0.22662807846268099</c:v>
                </c:pt>
                <c:pt idx="5">
                  <c:v>0.23673981332911501</c:v>
                </c:pt>
                <c:pt idx="6">
                  <c:v>0.21980727484513199</c:v>
                </c:pt>
                <c:pt idx="7">
                  <c:v>0.230047370630209</c:v>
                </c:pt>
                <c:pt idx="8">
                  <c:v>0.22110711604567501</c:v>
                </c:pt>
              </c:numCache>
            </c:numRef>
          </c:val>
        </c:ser>
        <c:ser>
          <c:idx val="2"/>
          <c:order val="2"/>
          <c:tx>
            <c:strRef>
              <c:f>'first nucleotide '!$AK$9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'!$AL$6:$AT$6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'!$AL$9:$AT$9</c:f>
              <c:numCache>
                <c:formatCode>General</c:formatCode>
                <c:ptCount val="9"/>
                <c:pt idx="0">
                  <c:v>0.24368313393080501</c:v>
                </c:pt>
                <c:pt idx="1">
                  <c:v>0.22683547651317301</c:v>
                </c:pt>
                <c:pt idx="2">
                  <c:v>0.237069827216907</c:v>
                </c:pt>
                <c:pt idx="3">
                  <c:v>0.23859363399037201</c:v>
                </c:pt>
                <c:pt idx="4">
                  <c:v>0.243260925008039</c:v>
                </c:pt>
                <c:pt idx="5">
                  <c:v>0.244468801554837</c:v>
                </c:pt>
                <c:pt idx="6">
                  <c:v>0.24056229152326999</c:v>
                </c:pt>
                <c:pt idx="7">
                  <c:v>0.24910055765425401</c:v>
                </c:pt>
                <c:pt idx="8">
                  <c:v>0.24673041210636501</c:v>
                </c:pt>
              </c:numCache>
            </c:numRef>
          </c:val>
        </c:ser>
        <c:ser>
          <c:idx val="3"/>
          <c:order val="3"/>
          <c:tx>
            <c:strRef>
              <c:f>'first nucleotide '!$AK$10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'!$AL$6:$AT$6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'!$AL$10:$AT$10</c:f>
              <c:numCache>
                <c:formatCode>General</c:formatCode>
                <c:ptCount val="9"/>
                <c:pt idx="0">
                  <c:v>0.26474180683707899</c:v>
                </c:pt>
                <c:pt idx="1">
                  <c:v>0.27853624673564498</c:v>
                </c:pt>
                <c:pt idx="2">
                  <c:v>0.27988005140653999</c:v>
                </c:pt>
                <c:pt idx="3">
                  <c:v>0.270112327257922</c:v>
                </c:pt>
                <c:pt idx="4">
                  <c:v>0.26952973398534102</c:v>
                </c:pt>
                <c:pt idx="5">
                  <c:v>0.26780266220705601</c:v>
                </c:pt>
                <c:pt idx="6">
                  <c:v>0.27738656218563001</c:v>
                </c:pt>
                <c:pt idx="7">
                  <c:v>0.26364154224380898</c:v>
                </c:pt>
                <c:pt idx="8">
                  <c:v>0.26919277727290702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5841664"/>
        <c:axId val="175843200"/>
      </c:barChart>
      <c:catAx>
        <c:axId val="175841664"/>
        <c:scaling>
          <c:orientation val="minMax"/>
        </c:scaling>
        <c:delete val="0"/>
        <c:axPos val="l"/>
        <c:majorTickMark val="out"/>
        <c:minorTickMark val="none"/>
        <c:tickLblPos val="nextTo"/>
        <c:crossAx val="175843200"/>
        <c:crosses val="autoZero"/>
        <c:auto val="1"/>
        <c:lblAlgn val="ctr"/>
        <c:lblOffset val="100"/>
        <c:noMultiLvlLbl val="0"/>
      </c:catAx>
      <c:valAx>
        <c:axId val="175843200"/>
        <c:scaling>
          <c:orientation val="minMax"/>
          <c:max val="0.5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758416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ncRNA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'!$AK$2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'!$AL$1:$AT$1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'!$AL$2:$AT$2</c:f>
              <c:numCache>
                <c:formatCode>General</c:formatCode>
                <c:ptCount val="9"/>
                <c:pt idx="0">
                  <c:v>0.21037027691919499</c:v>
                </c:pt>
                <c:pt idx="1">
                  <c:v>0.21529929864622399</c:v>
                </c:pt>
                <c:pt idx="2">
                  <c:v>0.217210532946957</c:v>
                </c:pt>
                <c:pt idx="3">
                  <c:v>0.21375146435973699</c:v>
                </c:pt>
                <c:pt idx="4">
                  <c:v>0.21336876250949</c:v>
                </c:pt>
                <c:pt idx="5">
                  <c:v>0.20824624265950001</c:v>
                </c:pt>
                <c:pt idx="6">
                  <c:v>0.203594288527819</c:v>
                </c:pt>
                <c:pt idx="7">
                  <c:v>0.21044732765298199</c:v>
                </c:pt>
                <c:pt idx="8">
                  <c:v>0.207644248438074</c:v>
                </c:pt>
              </c:numCache>
            </c:numRef>
          </c:val>
        </c:ser>
        <c:ser>
          <c:idx val="1"/>
          <c:order val="1"/>
          <c:tx>
            <c:strRef>
              <c:f>'first nucleotide '!$AK$3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'!$AL$1:$AT$1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'!$AL$3:$AT$3</c:f>
              <c:numCache>
                <c:formatCode>General</c:formatCode>
                <c:ptCount val="9"/>
                <c:pt idx="0">
                  <c:v>0.244811707563237</c:v>
                </c:pt>
                <c:pt idx="1">
                  <c:v>0.243244712662426</c:v>
                </c:pt>
                <c:pt idx="2">
                  <c:v>0.223762126748142</c:v>
                </c:pt>
                <c:pt idx="3">
                  <c:v>0.22492565558259001</c:v>
                </c:pt>
                <c:pt idx="4">
                  <c:v>0.23566153633791201</c:v>
                </c:pt>
                <c:pt idx="5">
                  <c:v>0.24820842042400701</c:v>
                </c:pt>
                <c:pt idx="6">
                  <c:v>0.235721319547021</c:v>
                </c:pt>
                <c:pt idx="7">
                  <c:v>0.25871417505809502</c:v>
                </c:pt>
                <c:pt idx="8">
                  <c:v>0.24013230429988999</c:v>
                </c:pt>
              </c:numCache>
            </c:numRef>
          </c:val>
        </c:ser>
        <c:ser>
          <c:idx val="2"/>
          <c:order val="2"/>
          <c:tx>
            <c:strRef>
              <c:f>'first nucleotide '!$AK$4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'!$AL$1:$AT$1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'!$AL$4:$AT$4</c:f>
              <c:numCache>
                <c:formatCode>General</c:formatCode>
                <c:ptCount val="9"/>
                <c:pt idx="0">
                  <c:v>0.26417712735759802</c:v>
                </c:pt>
                <c:pt idx="1">
                  <c:v>0.26243679660740499</c:v>
                </c:pt>
                <c:pt idx="2">
                  <c:v>0.26029986140859301</c:v>
                </c:pt>
                <c:pt idx="3">
                  <c:v>0.25340182031179598</c:v>
                </c:pt>
                <c:pt idx="4">
                  <c:v>0.24977569190420301</c:v>
                </c:pt>
                <c:pt idx="5">
                  <c:v>0.24686473574201301</c:v>
                </c:pt>
                <c:pt idx="6">
                  <c:v>0.28594288527818801</c:v>
                </c:pt>
                <c:pt idx="7">
                  <c:v>0.26282920216886102</c:v>
                </c:pt>
                <c:pt idx="8">
                  <c:v>0.27129731716280803</c:v>
                </c:pt>
              </c:numCache>
            </c:numRef>
          </c:val>
        </c:ser>
        <c:ser>
          <c:idx val="3"/>
          <c:order val="3"/>
          <c:tx>
            <c:strRef>
              <c:f>'first nucleotide '!$AK$5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'!$AL$1:$AT$1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'!$AL$5:$AT$5</c:f>
              <c:numCache>
                <c:formatCode>General</c:formatCode>
                <c:ptCount val="9"/>
                <c:pt idx="0">
                  <c:v>0.28064088815997001</c:v>
                </c:pt>
                <c:pt idx="1">
                  <c:v>0.27901919208394499</c:v>
                </c:pt>
                <c:pt idx="2">
                  <c:v>0.29872747889630802</c:v>
                </c:pt>
                <c:pt idx="3">
                  <c:v>0.30792105974587702</c:v>
                </c:pt>
                <c:pt idx="4">
                  <c:v>0.30119400924839501</c:v>
                </c:pt>
                <c:pt idx="5">
                  <c:v>0.29668060117447997</c:v>
                </c:pt>
                <c:pt idx="6">
                  <c:v>0.274741506646972</c:v>
                </c:pt>
                <c:pt idx="7">
                  <c:v>0.268009295120062</c:v>
                </c:pt>
                <c:pt idx="8">
                  <c:v>0.28092613009922801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5866240"/>
        <c:axId val="175867776"/>
      </c:barChart>
      <c:catAx>
        <c:axId val="175866240"/>
        <c:scaling>
          <c:orientation val="minMax"/>
        </c:scaling>
        <c:delete val="0"/>
        <c:axPos val="l"/>
        <c:majorTickMark val="out"/>
        <c:minorTickMark val="none"/>
        <c:tickLblPos val="nextTo"/>
        <c:crossAx val="175867776"/>
        <c:crosses val="autoZero"/>
        <c:auto val="1"/>
        <c:lblAlgn val="ctr"/>
        <c:lblOffset val="100"/>
        <c:noMultiLvlLbl val="0"/>
      </c:catAx>
      <c:valAx>
        <c:axId val="175867776"/>
        <c:scaling>
          <c:orientation val="minMax"/>
          <c:max val="0.5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758662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'reads length '!$H$47</c:f>
              <c:strCache>
                <c:ptCount val="1"/>
                <c:pt idx="0">
                  <c:v>WT_1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'!$H$48:$H$88</c:f>
              <c:numCache>
                <c:formatCode>0.00%</c:formatCode>
                <c:ptCount val="41"/>
                <c:pt idx="0">
                  <c:v>1.294689503671626E-3</c:v>
                </c:pt>
                <c:pt idx="1">
                  <c:v>1.1887563330528247E-4</c:v>
                </c:pt>
                <c:pt idx="2">
                  <c:v>1.6178078358101454E-4</c:v>
                </c:pt>
                <c:pt idx="3">
                  <c:v>2.2622715599931458E-4</c:v>
                </c:pt>
                <c:pt idx="4">
                  <c:v>3.2276374411971176E-4</c:v>
                </c:pt>
                <c:pt idx="5">
                  <c:v>1.9067970711384236E-4</c:v>
                </c:pt>
                <c:pt idx="6">
                  <c:v>3.345537957450679E-4</c:v>
                </c:pt>
                <c:pt idx="7">
                  <c:v>3.7089906767285744E-4</c:v>
                </c:pt>
                <c:pt idx="8">
                  <c:v>2.7019607033146976E-4</c:v>
                </c:pt>
                <c:pt idx="9">
                  <c:v>4.3924590829804225E-4</c:v>
                </c:pt>
                <c:pt idx="10">
                  <c:v>6.6476388825974144E-4</c:v>
                </c:pt>
                <c:pt idx="11">
                  <c:v>8.1652756030943833E-4</c:v>
                </c:pt>
                <c:pt idx="12">
                  <c:v>1.8174408903988823E-3</c:v>
                </c:pt>
                <c:pt idx="13">
                  <c:v>7.3131119468947707E-3</c:v>
                </c:pt>
                <c:pt idx="14">
                  <c:v>9.7176619494345074E-3</c:v>
                </c:pt>
                <c:pt idx="15">
                  <c:v>1.6459887186048877E-2</c:v>
                </c:pt>
                <c:pt idx="16">
                  <c:v>2.1847852131831925E-2</c:v>
                </c:pt>
                <c:pt idx="17">
                  <c:v>6.0864678840323427E-2</c:v>
                </c:pt>
                <c:pt idx="18">
                  <c:v>0.14893733959878544</c:v>
                </c:pt>
                <c:pt idx="19">
                  <c:v>0.18645470222274385</c:v>
                </c:pt>
                <c:pt idx="20">
                  <c:v>0.16195657059133847</c:v>
                </c:pt>
                <c:pt idx="21">
                  <c:v>0.13991653175331276</c:v>
                </c:pt>
                <c:pt idx="22">
                  <c:v>0.11650086869632258</c:v>
                </c:pt>
                <c:pt idx="23">
                  <c:v>5.8148091381232912E-2</c:v>
                </c:pt>
                <c:pt idx="24">
                  <c:v>2.8419254590385683E-2</c:v>
                </c:pt>
                <c:pt idx="25">
                  <c:v>1.2903901239435826E-2</c:v>
                </c:pt>
                <c:pt idx="26">
                  <c:v>1.0479848895861666E-2</c:v>
                </c:pt>
                <c:pt idx="27">
                  <c:v>7.1759750306208915E-3</c:v>
                </c:pt>
                <c:pt idx="28">
                  <c:v>3.2364134946626082E-3</c:v>
                </c:pt>
                <c:pt idx="29">
                  <c:v>1.4913085601004972E-3</c:v>
                </c:pt>
                <c:pt idx="30">
                  <c:v>5.4757254804379553E-4</c:v>
                </c:pt>
                <c:pt idx="31">
                  <c:v>2.2667039102282422E-4</c:v>
                </c:pt>
                <c:pt idx="32">
                  <c:v>1.6337642966564921E-4</c:v>
                </c:pt>
                <c:pt idx="33">
                  <c:v>6.6928488549953958E-5</c:v>
                </c:pt>
                <c:pt idx="34">
                  <c:v>4.2905150275732074E-5</c:v>
                </c:pt>
                <c:pt idx="35">
                  <c:v>3.3597214782029866E-5</c:v>
                </c:pt>
                <c:pt idx="36">
                  <c:v>2.57962783682604E-5</c:v>
                </c:pt>
                <c:pt idx="37">
                  <c:v>1.8881812001510191E-5</c:v>
                </c:pt>
                <c:pt idx="38">
                  <c:v>1.2853815681779238E-5</c:v>
                </c:pt>
                <c:pt idx="39">
                  <c:v>8.5987594560868006E-6</c:v>
                </c:pt>
                <c:pt idx="40">
                  <c:v>1.7729400940385155E-7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'reads length '!$I$47</c:f>
              <c:strCache>
                <c:ptCount val="1"/>
                <c:pt idx="0">
                  <c:v>WT_2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'!$I$48:$I$88</c:f>
              <c:numCache>
                <c:formatCode>0.00%</c:formatCode>
                <c:ptCount val="41"/>
                <c:pt idx="0">
                  <c:v>4.0010645210500535E-4</c:v>
                </c:pt>
                <c:pt idx="1">
                  <c:v>1.027471344431576E-4</c:v>
                </c:pt>
                <c:pt idx="2">
                  <c:v>2.2725844022156535E-4</c:v>
                </c:pt>
                <c:pt idx="3">
                  <c:v>2.6577596204976385E-4</c:v>
                </c:pt>
                <c:pt idx="4">
                  <c:v>3.9124894051507795E-4</c:v>
                </c:pt>
                <c:pt idx="5">
                  <c:v>2.943224565453012E-4</c:v>
                </c:pt>
                <c:pt idx="6">
                  <c:v>5.432944537501742E-4</c:v>
                </c:pt>
                <c:pt idx="7">
                  <c:v>8.2091417415446955E-4</c:v>
                </c:pt>
                <c:pt idx="8">
                  <c:v>1.3430012144407604E-3</c:v>
                </c:pt>
                <c:pt idx="9">
                  <c:v>2.6989090886268439E-3</c:v>
                </c:pt>
                <c:pt idx="10">
                  <c:v>5.4754605931333937E-3</c:v>
                </c:pt>
                <c:pt idx="11">
                  <c:v>5.2600965256183021E-3</c:v>
                </c:pt>
                <c:pt idx="12">
                  <c:v>7.2917059982359885E-3</c:v>
                </c:pt>
                <c:pt idx="13">
                  <c:v>4.7297593459653932E-2</c:v>
                </c:pt>
                <c:pt idx="14">
                  <c:v>1.0406968745941362E-2</c:v>
                </c:pt>
                <c:pt idx="15">
                  <c:v>1.4464620112463066E-2</c:v>
                </c:pt>
                <c:pt idx="16">
                  <c:v>2.2111537632631115E-2</c:v>
                </c:pt>
                <c:pt idx="17">
                  <c:v>6.4060307607711642E-2</c:v>
                </c:pt>
                <c:pt idx="18">
                  <c:v>0.16573963106793954</c:v>
                </c:pt>
                <c:pt idx="19">
                  <c:v>0.19113836840182449</c:v>
                </c:pt>
                <c:pt idx="20">
                  <c:v>0.14659019715403598</c:v>
                </c:pt>
                <c:pt idx="21">
                  <c:v>0.12411838656427855</c:v>
                </c:pt>
                <c:pt idx="22">
                  <c:v>9.846475535401146E-2</c:v>
                </c:pt>
                <c:pt idx="23">
                  <c:v>4.6777632222149222E-2</c:v>
                </c:pt>
                <c:pt idx="24">
                  <c:v>1.6575947189390098E-2</c:v>
                </c:pt>
                <c:pt idx="25">
                  <c:v>8.5742230621055314E-3</c:v>
                </c:pt>
                <c:pt idx="26">
                  <c:v>6.8580422307931441E-3</c:v>
                </c:pt>
                <c:pt idx="27">
                  <c:v>4.8575605846200602E-3</c:v>
                </c:pt>
                <c:pt idx="28">
                  <c:v>3.7353897877041744E-3</c:v>
                </c:pt>
                <c:pt idx="29">
                  <c:v>1.5111927059454958E-3</c:v>
                </c:pt>
                <c:pt idx="30">
                  <c:v>7.8953327595015544E-4</c:v>
                </c:pt>
                <c:pt idx="31">
                  <c:v>2.9609395886328666E-4</c:v>
                </c:pt>
                <c:pt idx="32">
                  <c:v>2.2472772262444323E-4</c:v>
                </c:pt>
                <c:pt idx="33">
                  <c:v>9.8242457120280253E-5</c:v>
                </c:pt>
                <c:pt idx="34">
                  <c:v>7.0252720496109732E-5</c:v>
                </c:pt>
                <c:pt idx="35">
                  <c:v>4.2870356095248518E-5</c:v>
                </c:pt>
                <c:pt idx="36">
                  <c:v>3.5834961175249055E-5</c:v>
                </c:pt>
                <c:pt idx="37">
                  <c:v>2.7989736624170521E-5</c:v>
                </c:pt>
                <c:pt idx="38">
                  <c:v>1.1894372706473909E-5</c:v>
                </c:pt>
                <c:pt idx="39">
                  <c:v>5.3145069539564279E-6</c:v>
                </c:pt>
                <c:pt idx="40">
                  <c:v>5.0614351942442171E-8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'reads length '!$J$47</c:f>
              <c:strCache>
                <c:ptCount val="1"/>
                <c:pt idx="0">
                  <c:v>WT_3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'!$J$48:$J$88</c:f>
              <c:numCache>
                <c:formatCode>0.00%</c:formatCode>
                <c:ptCount val="41"/>
                <c:pt idx="0">
                  <c:v>4.3156518244226975E-4</c:v>
                </c:pt>
                <c:pt idx="1">
                  <c:v>8.5247443445386618E-5</c:v>
                </c:pt>
                <c:pt idx="2">
                  <c:v>1.2516857411682219E-4</c:v>
                </c:pt>
                <c:pt idx="3">
                  <c:v>1.0154020664011178E-4</c:v>
                </c:pt>
                <c:pt idx="4">
                  <c:v>1.1852792181944606E-4</c:v>
                </c:pt>
                <c:pt idx="5">
                  <c:v>8.2004334183877344E-5</c:v>
                </c:pt>
                <c:pt idx="6">
                  <c:v>1.6439475280364865E-4</c:v>
                </c:pt>
                <c:pt idx="7">
                  <c:v>3.2809455362268819E-4</c:v>
                </c:pt>
                <c:pt idx="8">
                  <c:v>7.9386681708516294E-4</c:v>
                </c:pt>
                <c:pt idx="9">
                  <c:v>2.4202088948448849E-3</c:v>
                </c:pt>
                <c:pt idx="10">
                  <c:v>4.8884466935149784E-3</c:v>
                </c:pt>
                <c:pt idx="11">
                  <c:v>5.7522720103841268E-3</c:v>
                </c:pt>
                <c:pt idx="12">
                  <c:v>8.4946297585389331E-3</c:v>
                </c:pt>
                <c:pt idx="13">
                  <c:v>1.6921308656360528E-2</c:v>
                </c:pt>
                <c:pt idx="14">
                  <c:v>1.04965547755363E-2</c:v>
                </c:pt>
                <c:pt idx="15">
                  <c:v>1.3936489882464315E-2</c:v>
                </c:pt>
                <c:pt idx="16">
                  <c:v>2.1645206163297501E-2</c:v>
                </c:pt>
                <c:pt idx="17">
                  <c:v>6.6127306709722805E-2</c:v>
                </c:pt>
                <c:pt idx="18">
                  <c:v>0.17050345796525007</c:v>
                </c:pt>
                <c:pt idx="19">
                  <c:v>0.20212802019376033</c:v>
                </c:pt>
                <c:pt idx="20">
                  <c:v>0.1622915192306727</c:v>
                </c:pt>
                <c:pt idx="21">
                  <c:v>0.13313349602931462</c:v>
                </c:pt>
                <c:pt idx="22">
                  <c:v>0.10086610321504093</c:v>
                </c:pt>
                <c:pt idx="23">
                  <c:v>4.6329514572177904E-2</c:v>
                </c:pt>
                <c:pt idx="24">
                  <c:v>1.7088328783328256E-2</c:v>
                </c:pt>
                <c:pt idx="25">
                  <c:v>6.706209434590926E-3</c:v>
                </c:pt>
                <c:pt idx="26">
                  <c:v>3.9153594812878388E-3</c:v>
                </c:pt>
                <c:pt idx="27">
                  <c:v>1.7664907279892298E-3</c:v>
                </c:pt>
                <c:pt idx="28">
                  <c:v>8.5981003873585146E-4</c:v>
                </c:pt>
                <c:pt idx="29">
                  <c:v>4.063924772219835E-4</c:v>
                </c:pt>
                <c:pt idx="30">
                  <c:v>3.1512211657665109E-4</c:v>
                </c:pt>
                <c:pt idx="31">
                  <c:v>2.0786786028530868E-4</c:v>
                </c:pt>
                <c:pt idx="32">
                  <c:v>2.3195952908509185E-4</c:v>
                </c:pt>
                <c:pt idx="33">
                  <c:v>1.0694538874262724E-4</c:v>
                </c:pt>
                <c:pt idx="34">
                  <c:v>7.0267367332700929E-5</c:v>
                </c:pt>
                <c:pt idx="35">
                  <c:v>5.1658097522612001E-5</c:v>
                </c:pt>
                <c:pt idx="36">
                  <c:v>4.3395890594481233E-5</c:v>
                </c:pt>
                <c:pt idx="37">
                  <c:v>4.4168059466269157E-5</c:v>
                </c:pt>
                <c:pt idx="38">
                  <c:v>1.5752244984473613E-5</c:v>
                </c:pt>
                <c:pt idx="39">
                  <c:v>5.2507483281578712E-6</c:v>
                </c:pt>
                <c:pt idx="40">
                  <c:v>7.7216887178792227E-8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6747136"/>
        <c:axId val="166761216"/>
      </c:lineChart>
      <c:catAx>
        <c:axId val="1667471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66761216"/>
        <c:crosses val="autoZero"/>
        <c:auto val="1"/>
        <c:lblAlgn val="ctr"/>
        <c:lblOffset val="100"/>
        <c:noMultiLvlLbl val="0"/>
      </c:catAx>
      <c:valAx>
        <c:axId val="166761216"/>
        <c:scaling>
          <c:orientation val="minMax"/>
          <c:max val="0.25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6674713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transposable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'!$AK$12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'!$AL$11:$AT$11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'!$AL$12:$AT$12</c:f>
              <c:numCache>
                <c:formatCode>General</c:formatCode>
                <c:ptCount val="9"/>
                <c:pt idx="0">
                  <c:v>0.23635710967524001</c:v>
                </c:pt>
                <c:pt idx="1">
                  <c:v>0.24087115383157601</c:v>
                </c:pt>
                <c:pt idx="2">
                  <c:v>0.23794431140536201</c:v>
                </c:pt>
                <c:pt idx="3">
                  <c:v>0.23007664972192601</c:v>
                </c:pt>
                <c:pt idx="4">
                  <c:v>0.23396423472014799</c:v>
                </c:pt>
                <c:pt idx="5">
                  <c:v>0.228966645969198</c:v>
                </c:pt>
                <c:pt idx="6">
                  <c:v>0.24108219995682401</c:v>
                </c:pt>
                <c:pt idx="7">
                  <c:v>0.23358426287158601</c:v>
                </c:pt>
                <c:pt idx="8">
                  <c:v>0.23933382847475801</c:v>
                </c:pt>
              </c:numCache>
            </c:numRef>
          </c:val>
        </c:ser>
        <c:ser>
          <c:idx val="1"/>
          <c:order val="1"/>
          <c:tx>
            <c:strRef>
              <c:f>'first nucleotide '!$AK$13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'!$AL$11:$AT$11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'!$AL$13:$AT$13</c:f>
              <c:numCache>
                <c:formatCode>General</c:formatCode>
                <c:ptCount val="9"/>
                <c:pt idx="0">
                  <c:v>0.214063093880654</c:v>
                </c:pt>
                <c:pt idx="1">
                  <c:v>0.21684089237929899</c:v>
                </c:pt>
                <c:pt idx="2">
                  <c:v>0.196130910456872</c:v>
                </c:pt>
                <c:pt idx="3">
                  <c:v>0.17515497267062899</c:v>
                </c:pt>
                <c:pt idx="4">
                  <c:v>0.20934776019661</c:v>
                </c:pt>
                <c:pt idx="5">
                  <c:v>0.21066194812233299</c:v>
                </c:pt>
                <c:pt idx="6">
                  <c:v>0.19537887157605999</c:v>
                </c:pt>
                <c:pt idx="7">
                  <c:v>0.20620180596003401</c:v>
                </c:pt>
                <c:pt idx="8">
                  <c:v>0.19995976975923699</c:v>
                </c:pt>
              </c:numCache>
            </c:numRef>
          </c:val>
        </c:ser>
        <c:ser>
          <c:idx val="2"/>
          <c:order val="2"/>
          <c:tx>
            <c:strRef>
              <c:f>'first nucleotide '!$AK$14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'!$AL$11:$AT$11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'!$AL$14:$AT$14</c:f>
              <c:numCache>
                <c:formatCode>General</c:formatCode>
                <c:ptCount val="9"/>
                <c:pt idx="0">
                  <c:v>0.21889015583428401</c:v>
                </c:pt>
                <c:pt idx="1">
                  <c:v>0.222799184335605</c:v>
                </c:pt>
                <c:pt idx="2">
                  <c:v>0.21319317274733501</c:v>
                </c:pt>
                <c:pt idx="3">
                  <c:v>0.18117858907143899</c:v>
                </c:pt>
                <c:pt idx="4">
                  <c:v>0.20802582520513699</c:v>
                </c:pt>
                <c:pt idx="5">
                  <c:v>0.20168187870804699</c:v>
                </c:pt>
                <c:pt idx="6">
                  <c:v>0.21318907386948099</c:v>
                </c:pt>
                <c:pt idx="7">
                  <c:v>0.21624814550249999</c:v>
                </c:pt>
                <c:pt idx="8">
                  <c:v>0.212941758989911</c:v>
                </c:pt>
              </c:numCache>
            </c:numRef>
          </c:val>
        </c:ser>
        <c:ser>
          <c:idx val="3"/>
          <c:order val="3"/>
          <c:tx>
            <c:strRef>
              <c:f>'first nucleotide '!$AK$15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'!$AL$11:$AT$11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'!$AL$15:$AT$15</c:f>
              <c:numCache>
                <c:formatCode>General</c:formatCode>
                <c:ptCount val="9"/>
                <c:pt idx="0">
                  <c:v>0.33068964060982298</c:v>
                </c:pt>
                <c:pt idx="1">
                  <c:v>0.31948876945352001</c:v>
                </c:pt>
                <c:pt idx="2">
                  <c:v>0.35273160539043102</c:v>
                </c:pt>
                <c:pt idx="3">
                  <c:v>0.41358978853600598</c:v>
                </c:pt>
                <c:pt idx="4">
                  <c:v>0.34866217987810399</c:v>
                </c:pt>
                <c:pt idx="5">
                  <c:v>0.35868952720042202</c:v>
                </c:pt>
                <c:pt idx="6">
                  <c:v>0.35034985459763501</c:v>
                </c:pt>
                <c:pt idx="7">
                  <c:v>0.34396578566587899</c:v>
                </c:pt>
                <c:pt idx="8">
                  <c:v>0.34776464277609298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5972736"/>
        <c:axId val="175974272"/>
      </c:barChart>
      <c:catAx>
        <c:axId val="175972736"/>
        <c:scaling>
          <c:orientation val="minMax"/>
        </c:scaling>
        <c:delete val="0"/>
        <c:axPos val="l"/>
        <c:majorTickMark val="out"/>
        <c:minorTickMark val="none"/>
        <c:tickLblPos val="nextTo"/>
        <c:crossAx val="175974272"/>
        <c:crosses val="autoZero"/>
        <c:auto val="1"/>
        <c:lblAlgn val="ctr"/>
        <c:lblOffset val="100"/>
        <c:noMultiLvlLbl val="0"/>
      </c:catAx>
      <c:valAx>
        <c:axId val="175974272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759727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cDNA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'!$AK$17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'!$AL$16:$AT$16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'!$AL$17:$AT$17</c:f>
              <c:numCache>
                <c:formatCode>General</c:formatCode>
                <c:ptCount val="9"/>
                <c:pt idx="0">
                  <c:v>0.23506941427320499</c:v>
                </c:pt>
                <c:pt idx="1">
                  <c:v>0.251479145935188</c:v>
                </c:pt>
                <c:pt idx="2">
                  <c:v>0.23534914988375699</c:v>
                </c:pt>
                <c:pt idx="3">
                  <c:v>0.20741951918861601</c:v>
                </c:pt>
                <c:pt idx="4">
                  <c:v>0.20736263931026799</c:v>
                </c:pt>
                <c:pt idx="5">
                  <c:v>0.19723119275768999</c:v>
                </c:pt>
                <c:pt idx="6">
                  <c:v>0.24141362634470501</c:v>
                </c:pt>
                <c:pt idx="7">
                  <c:v>0.22328295207389401</c:v>
                </c:pt>
                <c:pt idx="8">
                  <c:v>0.23423208062304199</c:v>
                </c:pt>
              </c:numCache>
            </c:numRef>
          </c:val>
        </c:ser>
        <c:ser>
          <c:idx val="1"/>
          <c:order val="1"/>
          <c:tx>
            <c:strRef>
              <c:f>'first nucleotide '!$AK$18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'!$AL$16:$AT$16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'!$AL$18:$AT$18</c:f>
              <c:numCache>
                <c:formatCode>General</c:formatCode>
                <c:ptCount val="9"/>
                <c:pt idx="0">
                  <c:v>0.204499729294361</c:v>
                </c:pt>
                <c:pt idx="1">
                  <c:v>0.21722894042313901</c:v>
                </c:pt>
                <c:pt idx="2">
                  <c:v>0.19635304333212</c:v>
                </c:pt>
                <c:pt idx="3">
                  <c:v>0.18215855638100001</c:v>
                </c:pt>
                <c:pt idx="4">
                  <c:v>0.179567451385409</c:v>
                </c:pt>
                <c:pt idx="5">
                  <c:v>0.21984712307122201</c:v>
                </c:pt>
                <c:pt idx="6">
                  <c:v>0.17866894759351301</c:v>
                </c:pt>
                <c:pt idx="7">
                  <c:v>0.232467536451511</c:v>
                </c:pt>
                <c:pt idx="8">
                  <c:v>0.220547468367702</c:v>
                </c:pt>
              </c:numCache>
            </c:numRef>
          </c:val>
        </c:ser>
        <c:ser>
          <c:idx val="2"/>
          <c:order val="2"/>
          <c:tx>
            <c:strRef>
              <c:f>'first nucleotide '!$AK$19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'!$AL$16:$AT$16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'!$AL$19:$AT$19</c:f>
              <c:numCache>
                <c:formatCode>General</c:formatCode>
                <c:ptCount val="9"/>
                <c:pt idx="0">
                  <c:v>0.18582772426792499</c:v>
                </c:pt>
                <c:pt idx="1">
                  <c:v>0.18773255310864001</c:v>
                </c:pt>
                <c:pt idx="2">
                  <c:v>0.195120584857567</c:v>
                </c:pt>
                <c:pt idx="3">
                  <c:v>0.161714001350727</c:v>
                </c:pt>
                <c:pt idx="4">
                  <c:v>0.150554179751131</c:v>
                </c:pt>
                <c:pt idx="5">
                  <c:v>0.16806790276799299</c:v>
                </c:pt>
                <c:pt idx="6">
                  <c:v>0.18763364805737401</c:v>
                </c:pt>
                <c:pt idx="7">
                  <c:v>0.204241965022501</c:v>
                </c:pt>
                <c:pt idx="8">
                  <c:v>0.20551662242129101</c:v>
                </c:pt>
              </c:numCache>
            </c:numRef>
          </c:val>
        </c:ser>
        <c:ser>
          <c:idx val="3"/>
          <c:order val="3"/>
          <c:tx>
            <c:strRef>
              <c:f>'first nucleotide '!$AK$20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'!$AL$16:$AT$16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'!$AL$20:$AT$20</c:f>
              <c:numCache>
                <c:formatCode>General</c:formatCode>
                <c:ptCount val="9"/>
                <c:pt idx="0">
                  <c:v>0.37460313216450902</c:v>
                </c:pt>
                <c:pt idx="1">
                  <c:v>0.34355936053303299</c:v>
                </c:pt>
                <c:pt idx="2">
                  <c:v>0.373177221926557</c:v>
                </c:pt>
                <c:pt idx="3">
                  <c:v>0.44870792307965701</c:v>
                </c:pt>
                <c:pt idx="4">
                  <c:v>0.46251572955319198</c:v>
                </c:pt>
                <c:pt idx="5">
                  <c:v>0.41485378140309598</c:v>
                </c:pt>
                <c:pt idx="6">
                  <c:v>0.392283778004408</c:v>
                </c:pt>
                <c:pt idx="7">
                  <c:v>0.34000754645209402</c:v>
                </c:pt>
                <c:pt idx="8">
                  <c:v>0.339703828587964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6030080"/>
        <c:axId val="176031616"/>
      </c:barChart>
      <c:catAx>
        <c:axId val="176030080"/>
        <c:scaling>
          <c:orientation val="minMax"/>
        </c:scaling>
        <c:delete val="0"/>
        <c:axPos val="l"/>
        <c:majorTickMark val="out"/>
        <c:minorTickMark val="none"/>
        <c:tickLblPos val="nextTo"/>
        <c:crossAx val="176031616"/>
        <c:crosses val="autoZero"/>
        <c:auto val="1"/>
        <c:lblAlgn val="ctr"/>
        <c:lblOffset val="100"/>
        <c:noMultiLvlLbl val="0"/>
      </c:catAx>
      <c:valAx>
        <c:axId val="17603161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760300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'!$X$3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'!$Y$2:$AC$2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'first nucleotide '!$Y$3:$AC$3</c:f>
              <c:numCache>
                <c:formatCode>0.00%</c:formatCode>
                <c:ptCount val="5"/>
                <c:pt idx="0">
                  <c:v>0.20386266094420602</c:v>
                </c:pt>
                <c:pt idx="1">
                  <c:v>0.20839294229852171</c:v>
                </c:pt>
                <c:pt idx="2">
                  <c:v>0.25226714420185042</c:v>
                </c:pt>
                <c:pt idx="3">
                  <c:v>9.5794214182123499E-2</c:v>
                </c:pt>
                <c:pt idx="4">
                  <c:v>0.24311806599050056</c:v>
                </c:pt>
              </c:numCache>
            </c:numRef>
          </c:val>
        </c:ser>
        <c:ser>
          <c:idx val="1"/>
          <c:order val="1"/>
          <c:tx>
            <c:strRef>
              <c:f>'first nucleotide '!$X$4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'!$Y$2:$AC$2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'first nucleotide '!$Y$4:$AC$4</c:f>
              <c:numCache>
                <c:formatCode>0.00%</c:formatCode>
                <c:ptCount val="5"/>
                <c:pt idx="0">
                  <c:v>0.21377478029838545</c:v>
                </c:pt>
                <c:pt idx="1">
                  <c:v>0.14163090128755365</c:v>
                </c:pt>
                <c:pt idx="2">
                  <c:v>0.16929540601969834</c:v>
                </c:pt>
                <c:pt idx="3">
                  <c:v>7.1063277612396003E-2</c:v>
                </c:pt>
                <c:pt idx="4">
                  <c:v>0.18559924461685082</c:v>
                </c:pt>
              </c:numCache>
            </c:numRef>
          </c:val>
        </c:ser>
        <c:ser>
          <c:idx val="2"/>
          <c:order val="2"/>
          <c:tx>
            <c:strRef>
              <c:f>'first nucleotide '!$X$5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'!$Y$2:$AC$2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'first nucleotide '!$Y$5:$AC$5</c:f>
              <c:numCache>
                <c:formatCode>0.00%</c:formatCode>
                <c:ptCount val="5"/>
                <c:pt idx="0">
                  <c:v>0.23288371142448397</c:v>
                </c:pt>
                <c:pt idx="1">
                  <c:v>0.14639961850262279</c:v>
                </c:pt>
                <c:pt idx="2">
                  <c:v>0.17521867897238103</c:v>
                </c:pt>
                <c:pt idx="3">
                  <c:v>5.1217464315701094E-2</c:v>
                </c:pt>
                <c:pt idx="4">
                  <c:v>0.19376479136277847</c:v>
                </c:pt>
              </c:numCache>
            </c:numRef>
          </c:val>
        </c:ser>
        <c:ser>
          <c:idx val="3"/>
          <c:order val="3"/>
          <c:tx>
            <c:strRef>
              <c:f>'first nucleotide '!$X$6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'!$Y$2:$AC$2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'first nucleotide '!$Y$6:$AC$6</c:f>
              <c:numCache>
                <c:formatCode>0.00%</c:formatCode>
                <c:ptCount val="5"/>
                <c:pt idx="0">
                  <c:v>0.34947884733292461</c:v>
                </c:pt>
                <c:pt idx="1">
                  <c:v>0.50357653791130186</c:v>
                </c:pt>
                <c:pt idx="2">
                  <c:v>0.40321877080607021</c:v>
                </c:pt>
                <c:pt idx="3">
                  <c:v>0.78192504388977946</c:v>
                </c:pt>
                <c:pt idx="4">
                  <c:v>0.37751789802987018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6051328"/>
        <c:axId val="176052864"/>
      </c:barChart>
      <c:catAx>
        <c:axId val="176051328"/>
        <c:scaling>
          <c:orientation val="minMax"/>
        </c:scaling>
        <c:delete val="0"/>
        <c:axPos val="l"/>
        <c:majorTickMark val="out"/>
        <c:minorTickMark val="none"/>
        <c:tickLblPos val="nextTo"/>
        <c:crossAx val="176052864"/>
        <c:crosses val="autoZero"/>
        <c:auto val="1"/>
        <c:lblAlgn val="ctr"/>
        <c:lblOffset val="100"/>
        <c:noMultiLvlLbl val="0"/>
      </c:catAx>
      <c:valAx>
        <c:axId val="176052864"/>
        <c:scaling>
          <c:orientation val="minMax"/>
          <c:max val="1"/>
        </c:scaling>
        <c:delete val="0"/>
        <c:axPos val="b"/>
        <c:majorGridlines/>
        <c:numFmt formatCode="0%" sourceLinked="0"/>
        <c:majorTickMark val="out"/>
        <c:minorTickMark val="none"/>
        <c:tickLblPos val="nextTo"/>
        <c:crossAx val="1760513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ncRNA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'!$AW$2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'!$AX$1:$AZ$1</c:f>
              <c:strCache>
                <c:ptCount val="3"/>
                <c:pt idx="0">
                  <c:v>WT_vs_EXP5.down</c:v>
                </c:pt>
                <c:pt idx="1">
                  <c:v>WT_vs_RBP35.down</c:v>
                </c:pt>
                <c:pt idx="2">
                  <c:v>WT_vs_RBP35.up</c:v>
                </c:pt>
              </c:strCache>
            </c:strRef>
          </c:cat>
          <c:val>
            <c:numRef>
              <c:f>'first nucleotide '!$AX$2:$AZ$2</c:f>
              <c:numCache>
                <c:formatCode>General</c:formatCode>
                <c:ptCount val="3"/>
                <c:pt idx="0">
                  <c:v>22</c:v>
                </c:pt>
                <c:pt idx="1">
                  <c:v>4</c:v>
                </c:pt>
                <c:pt idx="2">
                  <c:v>109</c:v>
                </c:pt>
              </c:numCache>
            </c:numRef>
          </c:val>
        </c:ser>
        <c:ser>
          <c:idx val="1"/>
          <c:order val="1"/>
          <c:tx>
            <c:strRef>
              <c:f>'first nucleotide '!$AW$3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'!$AX$1:$AZ$1</c:f>
              <c:strCache>
                <c:ptCount val="3"/>
                <c:pt idx="0">
                  <c:v>WT_vs_EXP5.down</c:v>
                </c:pt>
                <c:pt idx="1">
                  <c:v>WT_vs_RBP35.down</c:v>
                </c:pt>
                <c:pt idx="2">
                  <c:v>WT_vs_RBP35.up</c:v>
                </c:pt>
              </c:strCache>
            </c:strRef>
          </c:cat>
          <c:val>
            <c:numRef>
              <c:f>'first nucleotide '!$AX$3:$AZ$3</c:f>
              <c:numCache>
                <c:formatCode>General</c:formatCode>
                <c:ptCount val="3"/>
                <c:pt idx="0">
                  <c:v>67</c:v>
                </c:pt>
                <c:pt idx="1">
                  <c:v>3</c:v>
                </c:pt>
                <c:pt idx="2">
                  <c:v>145</c:v>
                </c:pt>
              </c:numCache>
            </c:numRef>
          </c:val>
        </c:ser>
        <c:ser>
          <c:idx val="2"/>
          <c:order val="2"/>
          <c:tx>
            <c:strRef>
              <c:f>'first nucleotide '!$AW$4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'!$AX$1:$AZ$1</c:f>
              <c:strCache>
                <c:ptCount val="3"/>
                <c:pt idx="0">
                  <c:v>WT_vs_EXP5.down</c:v>
                </c:pt>
                <c:pt idx="1">
                  <c:v>WT_vs_RBP35.down</c:v>
                </c:pt>
                <c:pt idx="2">
                  <c:v>WT_vs_RBP35.up</c:v>
                </c:pt>
              </c:strCache>
            </c:strRef>
          </c:cat>
          <c:val>
            <c:numRef>
              <c:f>'first nucleotide '!$AX$4:$AZ$4</c:f>
              <c:numCache>
                <c:formatCode>General</c:formatCode>
                <c:ptCount val="3"/>
                <c:pt idx="0">
                  <c:v>76</c:v>
                </c:pt>
                <c:pt idx="1">
                  <c:v>2</c:v>
                </c:pt>
                <c:pt idx="2">
                  <c:v>123</c:v>
                </c:pt>
              </c:numCache>
            </c:numRef>
          </c:val>
        </c:ser>
        <c:ser>
          <c:idx val="3"/>
          <c:order val="3"/>
          <c:tx>
            <c:strRef>
              <c:f>'first nucleotide '!$AW$5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'!$AX$1:$AZ$1</c:f>
              <c:strCache>
                <c:ptCount val="3"/>
                <c:pt idx="0">
                  <c:v>WT_vs_EXP5.down</c:v>
                </c:pt>
                <c:pt idx="1">
                  <c:v>WT_vs_RBP35.down</c:v>
                </c:pt>
                <c:pt idx="2">
                  <c:v>WT_vs_RBP35.up</c:v>
                </c:pt>
              </c:strCache>
            </c:strRef>
          </c:cat>
          <c:val>
            <c:numRef>
              <c:f>'first nucleotide '!$AX$5:$AZ$5</c:f>
              <c:numCache>
                <c:formatCode>General</c:formatCode>
                <c:ptCount val="3"/>
                <c:pt idx="0">
                  <c:v>52</c:v>
                </c:pt>
                <c:pt idx="1">
                  <c:v>1</c:v>
                </c:pt>
                <c:pt idx="2">
                  <c:v>231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6104960"/>
        <c:axId val="176106496"/>
      </c:barChart>
      <c:catAx>
        <c:axId val="176104960"/>
        <c:scaling>
          <c:orientation val="minMax"/>
        </c:scaling>
        <c:delete val="0"/>
        <c:axPos val="l"/>
        <c:majorTickMark val="out"/>
        <c:minorTickMark val="none"/>
        <c:tickLblPos val="nextTo"/>
        <c:crossAx val="176106496"/>
        <c:crosses val="autoZero"/>
        <c:auto val="1"/>
        <c:lblAlgn val="ctr"/>
        <c:lblOffset val="100"/>
        <c:noMultiLvlLbl val="0"/>
      </c:catAx>
      <c:valAx>
        <c:axId val="17610649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761049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rRNA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'!$BD$2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'!$BE$1:$BH$1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'!$BE$2:$BH$2</c:f>
              <c:numCache>
                <c:formatCode>General</c:formatCode>
                <c:ptCount val="4"/>
                <c:pt idx="0">
                  <c:v>281</c:v>
                </c:pt>
                <c:pt idx="1">
                  <c:v>3</c:v>
                </c:pt>
                <c:pt idx="2">
                  <c:v>5</c:v>
                </c:pt>
                <c:pt idx="3">
                  <c:v>308</c:v>
                </c:pt>
              </c:numCache>
            </c:numRef>
          </c:val>
        </c:ser>
        <c:ser>
          <c:idx val="1"/>
          <c:order val="1"/>
          <c:tx>
            <c:strRef>
              <c:f>'first nucleotide '!$BD$3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'!$BE$1:$BH$1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'!$BE$3:$BH$3</c:f>
              <c:numCache>
                <c:formatCode>General</c:formatCode>
                <c:ptCount val="4"/>
                <c:pt idx="0">
                  <c:v>404</c:v>
                </c:pt>
                <c:pt idx="1">
                  <c:v>2</c:v>
                </c:pt>
                <c:pt idx="2">
                  <c:v>6</c:v>
                </c:pt>
                <c:pt idx="3">
                  <c:v>301</c:v>
                </c:pt>
              </c:numCache>
            </c:numRef>
          </c:val>
        </c:ser>
        <c:ser>
          <c:idx val="2"/>
          <c:order val="2"/>
          <c:tx>
            <c:strRef>
              <c:f>'first nucleotide '!$BD$4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'!$BE$1:$BH$1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'!$BE$4:$BH$4</c:f>
              <c:numCache>
                <c:formatCode>General</c:formatCode>
                <c:ptCount val="4"/>
                <c:pt idx="0">
                  <c:v>507</c:v>
                </c:pt>
                <c:pt idx="1">
                  <c:v>3</c:v>
                </c:pt>
                <c:pt idx="2">
                  <c:v>7</c:v>
                </c:pt>
                <c:pt idx="3">
                  <c:v>204</c:v>
                </c:pt>
              </c:numCache>
            </c:numRef>
          </c:val>
        </c:ser>
        <c:ser>
          <c:idx val="3"/>
          <c:order val="3"/>
          <c:tx>
            <c:strRef>
              <c:f>'first nucleotide '!$BD$5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'!$BE$1:$BH$1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'!$BE$5:$BH$5</c:f>
              <c:numCache>
                <c:formatCode>General</c:formatCode>
                <c:ptCount val="4"/>
                <c:pt idx="0">
                  <c:v>294</c:v>
                </c:pt>
                <c:pt idx="1">
                  <c:v>3</c:v>
                </c:pt>
                <c:pt idx="2">
                  <c:v>13</c:v>
                </c:pt>
                <c:pt idx="3">
                  <c:v>412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6145920"/>
        <c:axId val="176147456"/>
      </c:barChart>
      <c:catAx>
        <c:axId val="176145920"/>
        <c:scaling>
          <c:orientation val="minMax"/>
        </c:scaling>
        <c:delete val="0"/>
        <c:axPos val="l"/>
        <c:majorTickMark val="out"/>
        <c:minorTickMark val="none"/>
        <c:tickLblPos val="nextTo"/>
        <c:crossAx val="176147456"/>
        <c:crosses val="autoZero"/>
        <c:auto val="1"/>
        <c:lblAlgn val="ctr"/>
        <c:lblOffset val="100"/>
        <c:noMultiLvlLbl val="0"/>
      </c:catAx>
      <c:valAx>
        <c:axId val="17614745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761459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transposable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'!$BL$2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'!$BM$1:$BP$1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'!$BM$2:$BP$2</c:f>
              <c:numCache>
                <c:formatCode>General</c:formatCode>
                <c:ptCount val="4"/>
                <c:pt idx="0">
                  <c:v>30</c:v>
                </c:pt>
                <c:pt idx="1">
                  <c:v>1</c:v>
                </c:pt>
                <c:pt idx="2">
                  <c:v>299</c:v>
                </c:pt>
                <c:pt idx="3">
                  <c:v>137</c:v>
                </c:pt>
              </c:numCache>
            </c:numRef>
          </c:val>
        </c:ser>
        <c:ser>
          <c:idx val="1"/>
          <c:order val="1"/>
          <c:tx>
            <c:strRef>
              <c:f>'first nucleotide '!$BL$3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'!$BM$1:$BP$1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'!$BM$3:$BP$3</c:f>
              <c:numCache>
                <c:formatCode>General</c:formatCode>
                <c:ptCount val="4"/>
                <c:pt idx="0">
                  <c:v>20</c:v>
                </c:pt>
                <c:pt idx="1">
                  <c:v>2</c:v>
                </c:pt>
                <c:pt idx="2">
                  <c:v>256</c:v>
                </c:pt>
                <c:pt idx="3">
                  <c:v>38</c:v>
                </c:pt>
              </c:numCache>
            </c:numRef>
          </c:val>
        </c:ser>
        <c:ser>
          <c:idx val="2"/>
          <c:order val="2"/>
          <c:tx>
            <c:strRef>
              <c:f>'first nucleotide '!$BL$4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'!$BM$1:$BP$1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'!$BM$4:$BP$4</c:f>
              <c:numCache>
                <c:formatCode>General</c:formatCode>
                <c:ptCount val="4"/>
                <c:pt idx="0">
                  <c:v>37</c:v>
                </c:pt>
                <c:pt idx="1">
                  <c:v>1</c:v>
                </c:pt>
                <c:pt idx="2">
                  <c:v>304</c:v>
                </c:pt>
                <c:pt idx="3">
                  <c:v>38</c:v>
                </c:pt>
              </c:numCache>
            </c:numRef>
          </c:val>
        </c:ser>
        <c:ser>
          <c:idx val="3"/>
          <c:order val="3"/>
          <c:tx>
            <c:strRef>
              <c:f>'first nucleotide '!$BL$5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'!$BM$1:$BP$1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'!$BM$5:$BP$5</c:f>
              <c:numCache>
                <c:formatCode>General</c:formatCode>
                <c:ptCount val="4"/>
                <c:pt idx="0">
                  <c:v>46</c:v>
                </c:pt>
                <c:pt idx="1">
                  <c:v>5</c:v>
                </c:pt>
                <c:pt idx="2">
                  <c:v>482</c:v>
                </c:pt>
                <c:pt idx="3">
                  <c:v>4704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6215552"/>
        <c:axId val="176217088"/>
      </c:barChart>
      <c:catAx>
        <c:axId val="176215552"/>
        <c:scaling>
          <c:orientation val="minMax"/>
        </c:scaling>
        <c:delete val="0"/>
        <c:axPos val="l"/>
        <c:majorTickMark val="out"/>
        <c:minorTickMark val="none"/>
        <c:tickLblPos val="nextTo"/>
        <c:crossAx val="176217088"/>
        <c:crosses val="autoZero"/>
        <c:auto val="1"/>
        <c:lblAlgn val="ctr"/>
        <c:lblOffset val="100"/>
        <c:noMultiLvlLbl val="0"/>
      </c:catAx>
      <c:valAx>
        <c:axId val="176217088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762155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cDNA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'!$BT$2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'!$BU$1:$BX$1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'!$BU$2:$BX$2</c:f>
              <c:numCache>
                <c:formatCode>General</c:formatCode>
                <c:ptCount val="4"/>
                <c:pt idx="0">
                  <c:v>150</c:v>
                </c:pt>
                <c:pt idx="1">
                  <c:v>14</c:v>
                </c:pt>
                <c:pt idx="2">
                  <c:v>146</c:v>
                </c:pt>
                <c:pt idx="3">
                  <c:v>96</c:v>
                </c:pt>
              </c:numCache>
            </c:numRef>
          </c:val>
        </c:ser>
        <c:ser>
          <c:idx val="1"/>
          <c:order val="1"/>
          <c:tx>
            <c:strRef>
              <c:f>'first nucleotide '!$BT$3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'!$BU$1:$BX$1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'!$BU$3:$BX$3</c:f>
              <c:numCache>
                <c:formatCode>General</c:formatCode>
                <c:ptCount val="4"/>
                <c:pt idx="0">
                  <c:v>313</c:v>
                </c:pt>
                <c:pt idx="1">
                  <c:v>6</c:v>
                </c:pt>
                <c:pt idx="2">
                  <c:v>114</c:v>
                </c:pt>
                <c:pt idx="3">
                  <c:v>63</c:v>
                </c:pt>
              </c:numCache>
            </c:numRef>
          </c:val>
        </c:ser>
        <c:ser>
          <c:idx val="2"/>
          <c:order val="2"/>
          <c:tx>
            <c:strRef>
              <c:f>'first nucleotide '!$BT$4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'!$BU$1:$BX$1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'!$BU$4:$BX$4</c:f>
              <c:numCache>
                <c:formatCode>General</c:formatCode>
                <c:ptCount val="4"/>
                <c:pt idx="0">
                  <c:v>311</c:v>
                </c:pt>
                <c:pt idx="1">
                  <c:v>12</c:v>
                </c:pt>
                <c:pt idx="2">
                  <c:v>136</c:v>
                </c:pt>
                <c:pt idx="3">
                  <c:v>24</c:v>
                </c:pt>
              </c:numCache>
            </c:numRef>
          </c:val>
        </c:ser>
        <c:ser>
          <c:idx val="3"/>
          <c:order val="3"/>
          <c:tx>
            <c:strRef>
              <c:f>'first nucleotide '!$BT$5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'!$BU$1:$BX$1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'!$BU$5:$BX$5</c:f>
              <c:numCache>
                <c:formatCode>General</c:formatCode>
                <c:ptCount val="4"/>
                <c:pt idx="0">
                  <c:v>233</c:v>
                </c:pt>
                <c:pt idx="1">
                  <c:v>44</c:v>
                </c:pt>
                <c:pt idx="2">
                  <c:v>222</c:v>
                </c:pt>
                <c:pt idx="3">
                  <c:v>1800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6244224"/>
        <c:axId val="176245760"/>
      </c:barChart>
      <c:catAx>
        <c:axId val="176244224"/>
        <c:scaling>
          <c:orientation val="minMax"/>
        </c:scaling>
        <c:delete val="0"/>
        <c:axPos val="l"/>
        <c:majorTickMark val="out"/>
        <c:minorTickMark val="none"/>
        <c:tickLblPos val="nextTo"/>
        <c:crossAx val="176245760"/>
        <c:crosses val="autoZero"/>
        <c:auto val="1"/>
        <c:lblAlgn val="ctr"/>
        <c:lblOffset val="100"/>
        <c:noMultiLvlLbl val="0"/>
      </c:catAx>
      <c:valAx>
        <c:axId val="17624576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762442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1" u="none" strike="noStrike" baseline="0">
                <a:effectLst/>
              </a:rPr>
              <a:t>∆exp5 down </a:t>
            </a:r>
            <a:endParaRPr lang="es-E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'length&amp;nucleotide'!$B$32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'length&amp;nucleotide'!$B$33:$B$53</c:f>
              <c:numCache>
                <c:formatCode>0%</c:formatCode>
                <c:ptCount val="21"/>
                <c:pt idx="0">
                  <c:v>0.18229999999999999</c:v>
                </c:pt>
                <c:pt idx="1">
                  <c:v>0.1411</c:v>
                </c:pt>
                <c:pt idx="2">
                  <c:v>0.1573</c:v>
                </c:pt>
                <c:pt idx="3">
                  <c:v>0.1721</c:v>
                </c:pt>
                <c:pt idx="4">
                  <c:v>0.20430000000000001</c:v>
                </c:pt>
                <c:pt idx="5">
                  <c:v>0.1648</c:v>
                </c:pt>
                <c:pt idx="6">
                  <c:v>0.13159999999999999</c:v>
                </c:pt>
                <c:pt idx="7">
                  <c:v>0.18290000000000001</c:v>
                </c:pt>
                <c:pt idx="8">
                  <c:v>0.17510000000000001</c:v>
                </c:pt>
                <c:pt idx="9">
                  <c:v>0.20269999999999999</c:v>
                </c:pt>
                <c:pt idx="10">
                  <c:v>0.24249999999999999</c:v>
                </c:pt>
                <c:pt idx="11">
                  <c:v>0.23699999999999999</c:v>
                </c:pt>
                <c:pt idx="12">
                  <c:v>0.24629999999999999</c:v>
                </c:pt>
                <c:pt idx="13">
                  <c:v>0.25459999999999999</c:v>
                </c:pt>
                <c:pt idx="14">
                  <c:v>0.25669999999999998</c:v>
                </c:pt>
                <c:pt idx="15">
                  <c:v>0.27889999999999998</c:v>
                </c:pt>
                <c:pt idx="16">
                  <c:v>0.1731</c:v>
                </c:pt>
                <c:pt idx="17">
                  <c:v>0.1154</c:v>
                </c:pt>
                <c:pt idx="18">
                  <c:v>0.1429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1"/>
          <c:order val="1"/>
          <c:tx>
            <c:strRef>
              <c:f>'length&amp;nucleotide'!$C$32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'length&amp;nucleotide'!$C$33:$C$53</c:f>
              <c:numCache>
                <c:formatCode>0%</c:formatCode>
                <c:ptCount val="21"/>
                <c:pt idx="0">
                  <c:v>0.25969999999999999</c:v>
                </c:pt>
                <c:pt idx="1">
                  <c:v>0.29210000000000003</c:v>
                </c:pt>
                <c:pt idx="2">
                  <c:v>0.28970000000000001</c:v>
                </c:pt>
                <c:pt idx="3">
                  <c:v>0.29509999999999997</c:v>
                </c:pt>
                <c:pt idx="4">
                  <c:v>0.2782</c:v>
                </c:pt>
                <c:pt idx="5">
                  <c:v>0.26479999999999998</c:v>
                </c:pt>
                <c:pt idx="6">
                  <c:v>0.26790000000000003</c:v>
                </c:pt>
                <c:pt idx="7">
                  <c:v>0.17699999999999999</c:v>
                </c:pt>
                <c:pt idx="8">
                  <c:v>0.15759999999999999</c:v>
                </c:pt>
                <c:pt idx="9">
                  <c:v>0.151</c:v>
                </c:pt>
                <c:pt idx="10">
                  <c:v>0.1414</c:v>
                </c:pt>
                <c:pt idx="11">
                  <c:v>0.161</c:v>
                </c:pt>
                <c:pt idx="12">
                  <c:v>0.1903</c:v>
                </c:pt>
                <c:pt idx="13">
                  <c:v>0.2276</c:v>
                </c:pt>
                <c:pt idx="14">
                  <c:v>0.19869999999999999</c:v>
                </c:pt>
                <c:pt idx="15">
                  <c:v>0.1701</c:v>
                </c:pt>
                <c:pt idx="16">
                  <c:v>0.21149999999999999</c:v>
                </c:pt>
                <c:pt idx="17">
                  <c:v>0.15379999999999999</c:v>
                </c:pt>
                <c:pt idx="18">
                  <c:v>0.1905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2"/>
          <c:order val="2"/>
          <c:tx>
            <c:strRef>
              <c:f>'length&amp;nucleotide'!$D$32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'length&amp;nucleotide'!$D$33:$D$53</c:f>
              <c:numCache>
                <c:formatCode>0%</c:formatCode>
                <c:ptCount val="21"/>
                <c:pt idx="0">
                  <c:v>0.34250000000000003</c:v>
                </c:pt>
                <c:pt idx="1">
                  <c:v>0.35399999999999998</c:v>
                </c:pt>
                <c:pt idx="2">
                  <c:v>0.32619999999999999</c:v>
                </c:pt>
                <c:pt idx="3">
                  <c:v>0.29920000000000002</c:v>
                </c:pt>
                <c:pt idx="4">
                  <c:v>0.2984</c:v>
                </c:pt>
                <c:pt idx="5">
                  <c:v>0.28699999999999998</c:v>
                </c:pt>
                <c:pt idx="6">
                  <c:v>0.26790000000000003</c:v>
                </c:pt>
                <c:pt idx="7">
                  <c:v>0.23599999999999999</c:v>
                </c:pt>
                <c:pt idx="8">
                  <c:v>0.2049</c:v>
                </c:pt>
                <c:pt idx="9">
                  <c:v>0.1913</c:v>
                </c:pt>
                <c:pt idx="10">
                  <c:v>0.1779</c:v>
                </c:pt>
                <c:pt idx="11">
                  <c:v>0.1852</c:v>
                </c:pt>
                <c:pt idx="12">
                  <c:v>0.17910000000000001</c:v>
                </c:pt>
                <c:pt idx="13">
                  <c:v>0.1593</c:v>
                </c:pt>
                <c:pt idx="14">
                  <c:v>0.2054</c:v>
                </c:pt>
                <c:pt idx="15">
                  <c:v>0.10879999999999999</c:v>
                </c:pt>
                <c:pt idx="16">
                  <c:v>5.7700000000000001E-2</c:v>
                </c:pt>
                <c:pt idx="17">
                  <c:v>0.26919999999999999</c:v>
                </c:pt>
                <c:pt idx="18">
                  <c:v>0.1429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3"/>
          <c:order val="3"/>
          <c:tx>
            <c:strRef>
              <c:f>'length&amp;nucleotide'!$E$32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'length&amp;nucleotide'!$E$33:$E$53</c:f>
              <c:numCache>
                <c:formatCode>0%</c:formatCode>
                <c:ptCount val="21"/>
                <c:pt idx="0">
                  <c:v>0.2155</c:v>
                </c:pt>
                <c:pt idx="1">
                  <c:v>0.21290000000000001</c:v>
                </c:pt>
                <c:pt idx="2">
                  <c:v>0.2268</c:v>
                </c:pt>
                <c:pt idx="3">
                  <c:v>0.2336</c:v>
                </c:pt>
                <c:pt idx="4">
                  <c:v>0.21909999999999999</c:v>
                </c:pt>
                <c:pt idx="5">
                  <c:v>0.2833</c:v>
                </c:pt>
                <c:pt idx="6">
                  <c:v>0.33250000000000002</c:v>
                </c:pt>
                <c:pt idx="7">
                  <c:v>0.40410000000000001</c:v>
                </c:pt>
                <c:pt idx="8">
                  <c:v>0.46229999999999999</c:v>
                </c:pt>
                <c:pt idx="9">
                  <c:v>0.45500000000000002</c:v>
                </c:pt>
                <c:pt idx="10">
                  <c:v>0.43819999999999998</c:v>
                </c:pt>
                <c:pt idx="11">
                  <c:v>0.4168</c:v>
                </c:pt>
                <c:pt idx="12">
                  <c:v>0.38429999999999997</c:v>
                </c:pt>
                <c:pt idx="13">
                  <c:v>0.35849999999999999</c:v>
                </c:pt>
                <c:pt idx="14">
                  <c:v>0.33929999999999999</c:v>
                </c:pt>
                <c:pt idx="15">
                  <c:v>0.44219999999999998</c:v>
                </c:pt>
                <c:pt idx="16">
                  <c:v>0.55769999999999997</c:v>
                </c:pt>
                <c:pt idx="17">
                  <c:v>0.46150000000000002</c:v>
                </c:pt>
                <c:pt idx="18">
                  <c:v>0.52380000000000004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9847936"/>
        <c:axId val="159849472"/>
      </c:barChart>
      <c:catAx>
        <c:axId val="159847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59849472"/>
        <c:crosses val="autoZero"/>
        <c:auto val="1"/>
        <c:lblAlgn val="ctr"/>
        <c:lblOffset val="100"/>
        <c:noMultiLvlLbl val="0"/>
      </c:catAx>
      <c:valAx>
        <c:axId val="159849472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598479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1" u="none" strike="noStrike" baseline="0">
                <a:effectLst/>
              </a:rPr>
              <a:t>∆exp5 up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'length&amp;nucleotide'!$F$32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'length&amp;nucleotide'!$F$33:$F$53</c:f>
              <c:numCache>
                <c:formatCode>0%</c:formatCode>
                <c:ptCount val="21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0.14729999999999999</c:v>
                </c:pt>
                <c:pt idx="9">
                  <c:v>0.16350000000000001</c:v>
                </c:pt>
                <c:pt idx="10">
                  <c:v>0.20430000000000001</c:v>
                </c:pt>
                <c:pt idx="11">
                  <c:v>0.2099</c:v>
                </c:pt>
                <c:pt idx="12">
                  <c:v>0.2</c:v>
                </c:pt>
                <c:pt idx="13">
                  <c:v>0.27139999999999997</c:v>
                </c:pt>
                <c:pt idx="14">
                  <c:v>0.26669999999999999</c:v>
                </c:pt>
                <c:pt idx="15">
                  <c:v>0.25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1"/>
          <c:order val="1"/>
          <c:tx>
            <c:strRef>
              <c:f>'length&amp;nucleotide'!$G$32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'length&amp;nucleotide'!$G$33:$G$53</c:f>
              <c:numCache>
                <c:formatCode>0%</c:formatCode>
                <c:ptCount val="21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0.14729999999999999</c:v>
                </c:pt>
                <c:pt idx="9">
                  <c:v>0.1447</c:v>
                </c:pt>
                <c:pt idx="10">
                  <c:v>0.13220000000000001</c:v>
                </c:pt>
                <c:pt idx="11">
                  <c:v>0.13089999999999999</c:v>
                </c:pt>
                <c:pt idx="12">
                  <c:v>0.1701</c:v>
                </c:pt>
                <c:pt idx="13">
                  <c:v>0.15240000000000001</c:v>
                </c:pt>
                <c:pt idx="14">
                  <c:v>0.1111</c:v>
                </c:pt>
                <c:pt idx="15">
                  <c:v>0.25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2"/>
          <c:order val="2"/>
          <c:tx>
            <c:strRef>
              <c:f>'length&amp;nucleotide'!$H$32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'length&amp;nucleotide'!$H$33:$H$53</c:f>
              <c:numCache>
                <c:formatCode>0%</c:formatCode>
                <c:ptCount val="21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0.1085</c:v>
                </c:pt>
                <c:pt idx="9">
                  <c:v>0.14149999999999999</c:v>
                </c:pt>
                <c:pt idx="10">
                  <c:v>0.14419999999999999</c:v>
                </c:pt>
                <c:pt idx="11">
                  <c:v>0.16789999999999999</c:v>
                </c:pt>
                <c:pt idx="12">
                  <c:v>0.1552</c:v>
                </c:pt>
                <c:pt idx="13">
                  <c:v>0.14499999999999999</c:v>
                </c:pt>
                <c:pt idx="14">
                  <c:v>0.1333</c:v>
                </c:pt>
                <c:pt idx="15">
                  <c:v>0.25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3"/>
          <c:order val="3"/>
          <c:tx>
            <c:strRef>
              <c:f>'length&amp;nucleotide'!$I$32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'length&amp;nucleotide'!$I$33:$I$53</c:f>
              <c:numCache>
                <c:formatCode>0%</c:formatCode>
                <c:ptCount val="21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0.59689999999999999</c:v>
                </c:pt>
                <c:pt idx="9">
                  <c:v>0.55030000000000001</c:v>
                </c:pt>
                <c:pt idx="10">
                  <c:v>0.51919999999999999</c:v>
                </c:pt>
                <c:pt idx="11">
                  <c:v>0.4914</c:v>
                </c:pt>
                <c:pt idx="12">
                  <c:v>0.47460000000000002</c:v>
                </c:pt>
                <c:pt idx="13">
                  <c:v>0.43120000000000003</c:v>
                </c:pt>
                <c:pt idx="14">
                  <c:v>0.4889</c:v>
                </c:pt>
                <c:pt idx="15">
                  <c:v>0.25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9892992"/>
        <c:axId val="159894528"/>
      </c:barChart>
      <c:catAx>
        <c:axId val="159892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59894528"/>
        <c:crosses val="autoZero"/>
        <c:auto val="1"/>
        <c:lblAlgn val="ctr"/>
        <c:lblOffset val="100"/>
        <c:noMultiLvlLbl val="0"/>
      </c:catAx>
      <c:valAx>
        <c:axId val="159894528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598929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1" u="none" strike="noStrike" baseline="0">
                <a:effectLst/>
              </a:rPr>
              <a:t>∆rbp35  down</a:t>
            </a:r>
            <a:endParaRPr lang="es-E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'length&amp;nucleotide'!$J$32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'length&amp;nucleotide'!$J$33:$J$53</c:f>
              <c:numCache>
                <c:formatCode>0%</c:formatCode>
                <c:ptCount val="21"/>
                <c:pt idx="0">
                  <c:v>0.29170000000000001</c:v>
                </c:pt>
                <c:pt idx="1">
                  <c:v>0.33329999999999999</c:v>
                </c:pt>
                <c:pt idx="2">
                  <c:v>0.2432</c:v>
                </c:pt>
                <c:pt idx="3">
                  <c:v>0.2041</c:v>
                </c:pt>
                <c:pt idx="4">
                  <c:v>0.2482</c:v>
                </c:pt>
                <c:pt idx="5">
                  <c:v>0.19439999999999999</c:v>
                </c:pt>
                <c:pt idx="6">
                  <c:v>0.1741</c:v>
                </c:pt>
                <c:pt idx="7">
                  <c:v>0.20130000000000001</c:v>
                </c:pt>
                <c:pt idx="8">
                  <c:v>0.21479999999999999</c:v>
                </c:pt>
                <c:pt idx="9">
                  <c:v>0.24349999999999999</c:v>
                </c:pt>
                <c:pt idx="10">
                  <c:v>0.2656</c:v>
                </c:pt>
                <c:pt idx="11">
                  <c:v>0.26129999999999998</c:v>
                </c:pt>
                <c:pt idx="12">
                  <c:v>0.26329999999999998</c:v>
                </c:pt>
                <c:pt idx="13">
                  <c:v>0.27260000000000001</c:v>
                </c:pt>
                <c:pt idx="14">
                  <c:v>0.26369999999999999</c:v>
                </c:pt>
                <c:pt idx="15">
                  <c:v>0.22950000000000001</c:v>
                </c:pt>
                <c:pt idx="16">
                  <c:v>0.18149999999999999</c:v>
                </c:pt>
                <c:pt idx="17">
                  <c:v>0.1719</c:v>
                </c:pt>
                <c:pt idx="18">
                  <c:v>0.14119999999999999</c:v>
                </c:pt>
                <c:pt idx="19">
                  <c:v>0.15379999999999999</c:v>
                </c:pt>
                <c:pt idx="20">
                  <c:v>0.1905</c:v>
                </c:pt>
              </c:numCache>
            </c:numRef>
          </c:val>
        </c:ser>
        <c:ser>
          <c:idx val="1"/>
          <c:order val="1"/>
          <c:tx>
            <c:strRef>
              <c:f>'length&amp;nucleotide'!$K$32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'length&amp;nucleotide'!$K$33:$K$53</c:f>
              <c:numCache>
                <c:formatCode>0%</c:formatCode>
                <c:ptCount val="21"/>
                <c:pt idx="0">
                  <c:v>0.25</c:v>
                </c:pt>
                <c:pt idx="1">
                  <c:v>0.25490000000000002</c:v>
                </c:pt>
                <c:pt idx="2">
                  <c:v>0.2838</c:v>
                </c:pt>
                <c:pt idx="3">
                  <c:v>0.30609999999999998</c:v>
                </c:pt>
                <c:pt idx="4">
                  <c:v>0.2908</c:v>
                </c:pt>
                <c:pt idx="5">
                  <c:v>0.24210000000000001</c:v>
                </c:pt>
                <c:pt idx="6">
                  <c:v>0.18099999999999999</c:v>
                </c:pt>
                <c:pt idx="7">
                  <c:v>0.16120000000000001</c:v>
                </c:pt>
                <c:pt idx="8">
                  <c:v>0.17069999999999999</c:v>
                </c:pt>
                <c:pt idx="9">
                  <c:v>0.16400000000000001</c:v>
                </c:pt>
                <c:pt idx="10">
                  <c:v>0.15440000000000001</c:v>
                </c:pt>
                <c:pt idx="11">
                  <c:v>0.1633</c:v>
                </c:pt>
                <c:pt idx="12">
                  <c:v>0.16520000000000001</c:v>
                </c:pt>
                <c:pt idx="13">
                  <c:v>0.1782</c:v>
                </c:pt>
                <c:pt idx="14">
                  <c:v>0.18140000000000001</c:v>
                </c:pt>
                <c:pt idx="15">
                  <c:v>0.18290000000000001</c:v>
                </c:pt>
                <c:pt idx="16">
                  <c:v>0.19939999999999999</c:v>
                </c:pt>
                <c:pt idx="17">
                  <c:v>0.1953</c:v>
                </c:pt>
                <c:pt idx="18">
                  <c:v>0.23530000000000001</c:v>
                </c:pt>
                <c:pt idx="19">
                  <c:v>0.21149999999999999</c:v>
                </c:pt>
                <c:pt idx="20">
                  <c:v>0.28570000000000001</c:v>
                </c:pt>
              </c:numCache>
            </c:numRef>
          </c:val>
        </c:ser>
        <c:ser>
          <c:idx val="2"/>
          <c:order val="2"/>
          <c:tx>
            <c:strRef>
              <c:f>'length&amp;nucleotide'!$L$32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'length&amp;nucleotide'!$L$33:$L$53</c:f>
              <c:numCache>
                <c:formatCode>0%</c:formatCode>
                <c:ptCount val="21"/>
                <c:pt idx="0">
                  <c:v>0.20830000000000001</c:v>
                </c:pt>
                <c:pt idx="1">
                  <c:v>0.23530000000000001</c:v>
                </c:pt>
                <c:pt idx="2">
                  <c:v>0.27029999999999998</c:v>
                </c:pt>
                <c:pt idx="3">
                  <c:v>0.24490000000000001</c:v>
                </c:pt>
                <c:pt idx="4">
                  <c:v>0.20569999999999999</c:v>
                </c:pt>
                <c:pt idx="5">
                  <c:v>0.19839999999999999</c:v>
                </c:pt>
                <c:pt idx="6">
                  <c:v>0.1517</c:v>
                </c:pt>
                <c:pt idx="7">
                  <c:v>0.1772</c:v>
                </c:pt>
                <c:pt idx="8">
                  <c:v>0.1852</c:v>
                </c:pt>
                <c:pt idx="9">
                  <c:v>0.18260000000000001</c:v>
                </c:pt>
                <c:pt idx="10">
                  <c:v>0.17760000000000001</c:v>
                </c:pt>
                <c:pt idx="11">
                  <c:v>0.17710000000000001</c:v>
                </c:pt>
                <c:pt idx="12">
                  <c:v>0.1686</c:v>
                </c:pt>
                <c:pt idx="13">
                  <c:v>0.1749</c:v>
                </c:pt>
                <c:pt idx="14">
                  <c:v>0.17199999999999999</c:v>
                </c:pt>
                <c:pt idx="15">
                  <c:v>0.12280000000000001</c:v>
                </c:pt>
                <c:pt idx="16">
                  <c:v>0.1101</c:v>
                </c:pt>
                <c:pt idx="17">
                  <c:v>0.2266</c:v>
                </c:pt>
                <c:pt idx="18">
                  <c:v>0.18820000000000001</c:v>
                </c:pt>
                <c:pt idx="19">
                  <c:v>0.23080000000000001</c:v>
                </c:pt>
                <c:pt idx="20">
                  <c:v>0.28570000000000001</c:v>
                </c:pt>
              </c:numCache>
            </c:numRef>
          </c:val>
        </c:ser>
        <c:ser>
          <c:idx val="3"/>
          <c:order val="3"/>
          <c:tx>
            <c:strRef>
              <c:f>'length&amp;nucleotide'!$M$32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'length&amp;nucleotide'!$M$33:$M$53</c:f>
              <c:numCache>
                <c:formatCode>0%</c:formatCode>
                <c:ptCount val="21"/>
                <c:pt idx="0">
                  <c:v>0.25</c:v>
                </c:pt>
                <c:pt idx="1">
                  <c:v>0.17649999999999999</c:v>
                </c:pt>
                <c:pt idx="2">
                  <c:v>0.20269999999999999</c:v>
                </c:pt>
                <c:pt idx="3">
                  <c:v>0.24490000000000001</c:v>
                </c:pt>
                <c:pt idx="4">
                  <c:v>0.25530000000000003</c:v>
                </c:pt>
                <c:pt idx="5">
                  <c:v>0.36509999999999998</c:v>
                </c:pt>
                <c:pt idx="6">
                  <c:v>0.49309999999999998</c:v>
                </c:pt>
                <c:pt idx="7">
                  <c:v>0.4602</c:v>
                </c:pt>
                <c:pt idx="8">
                  <c:v>0.42930000000000001</c:v>
                </c:pt>
                <c:pt idx="9">
                  <c:v>0.40989999999999999</c:v>
                </c:pt>
                <c:pt idx="10">
                  <c:v>0.40239999999999998</c:v>
                </c:pt>
                <c:pt idx="11">
                  <c:v>0.39829999999999999</c:v>
                </c:pt>
                <c:pt idx="12">
                  <c:v>0.40289999999999998</c:v>
                </c:pt>
                <c:pt idx="13">
                  <c:v>0.37430000000000002</c:v>
                </c:pt>
                <c:pt idx="14">
                  <c:v>0.38290000000000002</c:v>
                </c:pt>
                <c:pt idx="15">
                  <c:v>0.46489999999999998</c:v>
                </c:pt>
                <c:pt idx="16">
                  <c:v>0.50890000000000002</c:v>
                </c:pt>
                <c:pt idx="17">
                  <c:v>0.40620000000000001</c:v>
                </c:pt>
                <c:pt idx="18">
                  <c:v>0.43530000000000002</c:v>
                </c:pt>
                <c:pt idx="19">
                  <c:v>0.40379999999999999</c:v>
                </c:pt>
                <c:pt idx="20">
                  <c:v>0.23810000000000001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9925760"/>
        <c:axId val="159927296"/>
      </c:barChart>
      <c:catAx>
        <c:axId val="159925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59927296"/>
        <c:crosses val="autoZero"/>
        <c:auto val="1"/>
        <c:lblAlgn val="ctr"/>
        <c:lblOffset val="100"/>
        <c:noMultiLvlLbl val="0"/>
      </c:catAx>
      <c:valAx>
        <c:axId val="159927296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599257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'reads length '!$B$47</c:f>
              <c:strCache>
                <c:ptCount val="1"/>
                <c:pt idx="0">
                  <c:v>∆exp5 _1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'!$B$48:$B$88</c:f>
              <c:numCache>
                <c:formatCode>0.00%</c:formatCode>
                <c:ptCount val="41"/>
                <c:pt idx="0">
                  <c:v>1.7125251850181073E-4</c:v>
                </c:pt>
                <c:pt idx="1">
                  <c:v>4.7244937225469241E-5</c:v>
                </c:pt>
                <c:pt idx="2">
                  <c:v>1.3658685718083815E-4</c:v>
                </c:pt>
                <c:pt idx="3">
                  <c:v>2.1986747587529447E-4</c:v>
                </c:pt>
                <c:pt idx="4">
                  <c:v>4.0137438760618328E-4</c:v>
                </c:pt>
                <c:pt idx="5">
                  <c:v>2.2455875698819253E-4</c:v>
                </c:pt>
                <c:pt idx="6">
                  <c:v>3.3494916830851125E-4</c:v>
                </c:pt>
                <c:pt idx="7">
                  <c:v>4.0668840514999709E-4</c:v>
                </c:pt>
                <c:pt idx="8">
                  <c:v>3.6836935676765249E-4</c:v>
                </c:pt>
                <c:pt idx="9">
                  <c:v>3.3681737760125831E-4</c:v>
                </c:pt>
                <c:pt idx="10">
                  <c:v>2.8313749725632708E-4</c:v>
                </c:pt>
                <c:pt idx="11">
                  <c:v>1.2898947272366689E-4</c:v>
                </c:pt>
                <c:pt idx="12">
                  <c:v>1.3754171970824217E-4</c:v>
                </c:pt>
                <c:pt idx="13">
                  <c:v>6.9833663362883834E-4</c:v>
                </c:pt>
                <c:pt idx="14">
                  <c:v>7.5106165144636552E-4</c:v>
                </c:pt>
                <c:pt idx="15">
                  <c:v>2.6843261433430491E-3</c:v>
                </c:pt>
                <c:pt idx="16">
                  <c:v>1.0288020996347567E-2</c:v>
                </c:pt>
                <c:pt idx="17">
                  <c:v>4.9712177448995087E-2</c:v>
                </c:pt>
                <c:pt idx="18">
                  <c:v>0.16653068178803571</c:v>
                </c:pt>
                <c:pt idx="19">
                  <c:v>0.21216239953133686</c:v>
                </c:pt>
                <c:pt idx="20">
                  <c:v>0.1708973511573785</c:v>
                </c:pt>
                <c:pt idx="21">
                  <c:v>0.14677872767225233</c:v>
                </c:pt>
                <c:pt idx="22">
                  <c:v>0.11376659763840909</c:v>
                </c:pt>
                <c:pt idx="23">
                  <c:v>5.6196192199213221E-2</c:v>
                </c:pt>
                <c:pt idx="24">
                  <c:v>1.8717547388270393E-2</c:v>
                </c:pt>
                <c:pt idx="25">
                  <c:v>8.7939517512946788E-3</c:v>
                </c:pt>
                <c:pt idx="26">
                  <c:v>8.2892031161564943E-3</c:v>
                </c:pt>
                <c:pt idx="27">
                  <c:v>6.6607473493120028E-3</c:v>
                </c:pt>
                <c:pt idx="28">
                  <c:v>7.6605299312660895E-3</c:v>
                </c:pt>
                <c:pt idx="29">
                  <c:v>5.6807262700989741E-3</c:v>
                </c:pt>
                <c:pt idx="30">
                  <c:v>5.0592353120451298E-3</c:v>
                </c:pt>
                <c:pt idx="31">
                  <c:v>2.4745885134106497E-3</c:v>
                </c:pt>
                <c:pt idx="32">
                  <c:v>1.5497003662146888E-3</c:v>
                </c:pt>
                <c:pt idx="33">
                  <c:v>6.7537841720908046E-4</c:v>
                </c:pt>
                <c:pt idx="34">
                  <c:v>3.6625205290253919E-4</c:v>
                </c:pt>
                <c:pt idx="35">
                  <c:v>2.0251388733377764E-4</c:v>
                </c:pt>
                <c:pt idx="36">
                  <c:v>1.1603655496062085E-4</c:v>
                </c:pt>
                <c:pt idx="37">
                  <c:v>5.832964569576826E-5</c:v>
                </c:pt>
                <c:pt idx="38">
                  <c:v>2.5573709429603737E-5</c:v>
                </c:pt>
                <c:pt idx="39">
                  <c:v>6.3519115953398888E-6</c:v>
                </c:pt>
                <c:pt idx="40">
                  <c:v>8.3031524122090051E-8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'reads length '!$C$47</c:f>
              <c:strCache>
                <c:ptCount val="1"/>
                <c:pt idx="0">
                  <c:v>∆exp5 _2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'!$C$48:$C$88</c:f>
              <c:numCache>
                <c:formatCode>0.00%</c:formatCode>
                <c:ptCount val="41"/>
                <c:pt idx="0">
                  <c:v>7.006456440352481E-5</c:v>
                </c:pt>
                <c:pt idx="1">
                  <c:v>3.5071956360541301E-5</c:v>
                </c:pt>
                <c:pt idx="2">
                  <c:v>1.6102418576393319E-4</c:v>
                </c:pt>
                <c:pt idx="3">
                  <c:v>1.6731915229018421E-4</c:v>
                </c:pt>
                <c:pt idx="4">
                  <c:v>2.4267360453089474E-4</c:v>
                </c:pt>
                <c:pt idx="5">
                  <c:v>1.6388072519601349E-4</c:v>
                </c:pt>
                <c:pt idx="6">
                  <c:v>2.0479800761664501E-4</c:v>
                </c:pt>
                <c:pt idx="7">
                  <c:v>2.0646432228535851E-4</c:v>
                </c:pt>
                <c:pt idx="8">
                  <c:v>2.0043385015096679E-4</c:v>
                </c:pt>
                <c:pt idx="9">
                  <c:v>2.4761964965866337E-4</c:v>
                </c:pt>
                <c:pt idx="10">
                  <c:v>3.1853059611613793E-4</c:v>
                </c:pt>
                <c:pt idx="11">
                  <c:v>2.3984351453800037E-4</c:v>
                </c:pt>
                <c:pt idx="12">
                  <c:v>3.2244511311565533E-4</c:v>
                </c:pt>
                <c:pt idx="13">
                  <c:v>7.6232573621683359E-4</c:v>
                </c:pt>
                <c:pt idx="14">
                  <c:v>7.3823029711845266E-4</c:v>
                </c:pt>
                <c:pt idx="15">
                  <c:v>1.7682772567752553E-3</c:v>
                </c:pt>
                <c:pt idx="16">
                  <c:v>6.3458287978055425E-3</c:v>
                </c:pt>
                <c:pt idx="17">
                  <c:v>3.7106949762067458E-2</c:v>
                </c:pt>
                <c:pt idx="18">
                  <c:v>0.13846241739674833</c:v>
                </c:pt>
                <c:pt idx="19">
                  <c:v>0.20859839528607516</c:v>
                </c:pt>
                <c:pt idx="20">
                  <c:v>0.19154945707897419</c:v>
                </c:pt>
                <c:pt idx="21">
                  <c:v>0.17051554056636448</c:v>
                </c:pt>
                <c:pt idx="22">
                  <c:v>0.13153925024039234</c:v>
                </c:pt>
                <c:pt idx="23">
                  <c:v>5.9895601418589219E-2</c:v>
                </c:pt>
                <c:pt idx="24">
                  <c:v>1.8417696684972763E-2</c:v>
                </c:pt>
                <c:pt idx="25">
                  <c:v>8.1936395182128849E-3</c:v>
                </c:pt>
                <c:pt idx="26">
                  <c:v>5.3101481076021379E-3</c:v>
                </c:pt>
                <c:pt idx="27">
                  <c:v>3.8842588410887276E-3</c:v>
                </c:pt>
                <c:pt idx="28">
                  <c:v>3.7635964995225216E-3</c:v>
                </c:pt>
                <c:pt idx="29">
                  <c:v>2.9512548738050968E-3</c:v>
                </c:pt>
                <c:pt idx="30">
                  <c:v>2.749736596647507E-3</c:v>
                </c:pt>
                <c:pt idx="31">
                  <c:v>1.8424679336917849E-3</c:v>
                </c:pt>
                <c:pt idx="32">
                  <c:v>1.5778941935149413E-3</c:v>
                </c:pt>
                <c:pt idx="33">
                  <c:v>7.339719374095181E-4</c:v>
                </c:pt>
                <c:pt idx="34">
                  <c:v>3.3447960794525284E-4</c:v>
                </c:pt>
                <c:pt idx="35">
                  <c:v>1.7514818628921907E-4</c:v>
                </c:pt>
                <c:pt idx="36">
                  <c:v>1.0698798150708111E-4</c:v>
                </c:pt>
                <c:pt idx="37">
                  <c:v>6.9852968890037382E-5</c:v>
                </c:pt>
                <c:pt idx="38">
                  <c:v>2.0418967051536864E-5</c:v>
                </c:pt>
                <c:pt idx="39">
                  <c:v>5.8982249384620736E-6</c:v>
                </c:pt>
                <c:pt idx="40">
                  <c:v>1.0579775674371432E-7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'reads length '!$D$47</c:f>
              <c:strCache>
                <c:ptCount val="1"/>
                <c:pt idx="0">
                  <c:v>∆exp5 _3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'!$D$48:$D$88</c:f>
              <c:numCache>
                <c:formatCode>0.00%</c:formatCode>
                <c:ptCount val="41"/>
                <c:pt idx="0">
                  <c:v>1.6650066452251514E-3</c:v>
                </c:pt>
                <c:pt idx="1">
                  <c:v>1.7638370239258941E-4</c:v>
                </c:pt>
                <c:pt idx="2">
                  <c:v>2.0012766233005338E-4</c:v>
                </c:pt>
                <c:pt idx="3">
                  <c:v>1.6990807695509925E-4</c:v>
                </c:pt>
                <c:pt idx="4">
                  <c:v>1.5371901336137383E-4</c:v>
                </c:pt>
                <c:pt idx="5">
                  <c:v>1.1131908490161675E-4</c:v>
                </c:pt>
                <c:pt idx="6">
                  <c:v>1.5171465310691258E-4</c:v>
                </c:pt>
                <c:pt idx="7">
                  <c:v>1.3313577536363719E-4</c:v>
                </c:pt>
                <c:pt idx="8">
                  <c:v>1.3066887043506953E-4</c:v>
                </c:pt>
                <c:pt idx="9">
                  <c:v>1.6497426709796389E-4</c:v>
                </c:pt>
                <c:pt idx="10">
                  <c:v>2.6403591813575994E-4</c:v>
                </c:pt>
                <c:pt idx="11">
                  <c:v>4.0966039970027104E-4</c:v>
                </c:pt>
                <c:pt idx="12">
                  <c:v>9.8660778986903825E-4</c:v>
                </c:pt>
                <c:pt idx="13">
                  <c:v>4.6045551399506003E-3</c:v>
                </c:pt>
                <c:pt idx="14">
                  <c:v>6.2542978109302394E-3</c:v>
                </c:pt>
                <c:pt idx="15">
                  <c:v>1.3306485184694088E-2</c:v>
                </c:pt>
                <c:pt idx="16">
                  <c:v>2.3384331453346202E-2</c:v>
                </c:pt>
                <c:pt idx="17">
                  <c:v>7.5408658219573044E-2</c:v>
                </c:pt>
                <c:pt idx="18">
                  <c:v>0.1786480898446775</c:v>
                </c:pt>
                <c:pt idx="19">
                  <c:v>0.20597715646036147</c:v>
                </c:pt>
                <c:pt idx="20">
                  <c:v>0.16525325862722909</c:v>
                </c:pt>
                <c:pt idx="21">
                  <c:v>0.13278624577157078</c:v>
                </c:pt>
                <c:pt idx="22">
                  <c:v>0.10346646396931171</c:v>
                </c:pt>
                <c:pt idx="23">
                  <c:v>4.9567906183605563E-2</c:v>
                </c:pt>
                <c:pt idx="24">
                  <c:v>2.3108963190694835E-2</c:v>
                </c:pt>
                <c:pt idx="25">
                  <c:v>8.0840474509163013E-3</c:v>
                </c:pt>
                <c:pt idx="26">
                  <c:v>3.5982121106530205E-3</c:v>
                </c:pt>
                <c:pt idx="27">
                  <c:v>1.1292257310518575E-3</c:v>
                </c:pt>
                <c:pt idx="28">
                  <c:v>3.0142494595936391E-4</c:v>
                </c:pt>
                <c:pt idx="29">
                  <c:v>1.582673693234205E-4</c:v>
                </c:pt>
                <c:pt idx="30">
                  <c:v>9.0196211450755954E-5</c:v>
                </c:pt>
                <c:pt idx="31">
                  <c:v>4.0010114310207125E-5</c:v>
                </c:pt>
                <c:pt idx="32">
                  <c:v>3.7003573928515266E-5</c:v>
                </c:pt>
                <c:pt idx="33">
                  <c:v>1.8887240859346333E-5</c:v>
                </c:pt>
                <c:pt idx="34">
                  <c:v>1.5726518919618987E-5</c:v>
                </c:pt>
                <c:pt idx="35">
                  <c:v>9.5592565981997765E-6</c:v>
                </c:pt>
                <c:pt idx="36">
                  <c:v>1.0407255167394918E-5</c:v>
                </c:pt>
                <c:pt idx="37">
                  <c:v>1.0484345946412659E-5</c:v>
                </c:pt>
                <c:pt idx="38">
                  <c:v>8.5570764709691541E-6</c:v>
                </c:pt>
                <c:pt idx="39">
                  <c:v>4.3170836249934473E-6</c:v>
                </c:pt>
                <c:pt idx="40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6797696"/>
        <c:axId val="166799232"/>
      </c:lineChart>
      <c:catAx>
        <c:axId val="1667976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66799232"/>
        <c:crosses val="autoZero"/>
        <c:auto val="1"/>
        <c:lblAlgn val="ctr"/>
        <c:lblOffset val="100"/>
        <c:noMultiLvlLbl val="0"/>
      </c:catAx>
      <c:valAx>
        <c:axId val="166799232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6679769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1" u="none" strike="noStrike" baseline="0">
                <a:effectLst/>
              </a:rPr>
              <a:t>∆rbp35  up</a:t>
            </a:r>
            <a:endParaRPr lang="es-E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'length&amp;nucleotide'!$N$32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'length&amp;nucleotide'!$N$33:$N$53</c:f>
              <c:numCache>
                <c:formatCode>0%</c:formatCode>
                <c:ptCount val="21"/>
                <c:pt idx="0">
                  <c:v>0.5</c:v>
                </c:pt>
                <c:pt idx="1">
                  <c:v>0.42859999999999998</c:v>
                </c:pt>
                <c:pt idx="2">
                  <c:v>0.16669999999999999</c:v>
                </c:pt>
                <c:pt idx="3">
                  <c:v>0.31819999999999998</c:v>
                </c:pt>
                <c:pt idx="4">
                  <c:v>0.125</c:v>
                </c:pt>
                <c:pt idx="5">
                  <c:v>0.2162</c:v>
                </c:pt>
                <c:pt idx="6">
                  <c:v>5.62E-2</c:v>
                </c:pt>
                <c:pt idx="7">
                  <c:v>8.09E-2</c:v>
                </c:pt>
                <c:pt idx="8">
                  <c:v>7.6100000000000001E-2</c:v>
                </c:pt>
                <c:pt idx="9">
                  <c:v>5.8999999999999997E-2</c:v>
                </c:pt>
                <c:pt idx="10">
                  <c:v>5.7700000000000001E-2</c:v>
                </c:pt>
                <c:pt idx="11">
                  <c:v>0.154</c:v>
                </c:pt>
                <c:pt idx="12">
                  <c:v>0.20749999999999999</c:v>
                </c:pt>
                <c:pt idx="13">
                  <c:v>0.2641</c:v>
                </c:pt>
                <c:pt idx="14">
                  <c:v>0.31330000000000002</c:v>
                </c:pt>
                <c:pt idx="15">
                  <c:v>0.42470000000000002</c:v>
                </c:pt>
                <c:pt idx="16">
                  <c:v>0.30430000000000001</c:v>
                </c:pt>
                <c:pt idx="17">
                  <c:v>0.2571</c:v>
                </c:pt>
                <c:pt idx="18">
                  <c:v>0.35139999999999999</c:v>
                </c:pt>
                <c:pt idx="19">
                  <c:v>0.30769999999999997</c:v>
                </c:pt>
                <c:pt idx="20">
                  <c:v>0.22969999999999999</c:v>
                </c:pt>
              </c:numCache>
            </c:numRef>
          </c:val>
        </c:ser>
        <c:ser>
          <c:idx val="1"/>
          <c:order val="1"/>
          <c:tx>
            <c:strRef>
              <c:f>'length&amp;nucleotide'!$O$32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'length&amp;nucleotide'!$O$33:$O$53</c:f>
              <c:numCache>
                <c:formatCode>0%</c:formatCode>
                <c:ptCount val="21"/>
                <c:pt idx="0">
                  <c:v>0.5</c:v>
                </c:pt>
                <c:pt idx="1">
                  <c:v>0.28570000000000001</c:v>
                </c:pt>
                <c:pt idx="2">
                  <c:v>0.41670000000000001</c:v>
                </c:pt>
                <c:pt idx="3">
                  <c:v>0.31819999999999998</c:v>
                </c:pt>
                <c:pt idx="4">
                  <c:v>0.27079999999999999</c:v>
                </c:pt>
                <c:pt idx="5">
                  <c:v>0.25679999999999997</c:v>
                </c:pt>
                <c:pt idx="6">
                  <c:v>0.16850000000000001</c:v>
                </c:pt>
                <c:pt idx="7">
                  <c:v>8.9399999999999993E-2</c:v>
                </c:pt>
                <c:pt idx="8">
                  <c:v>3.7999999999999999E-2</c:v>
                </c:pt>
                <c:pt idx="9">
                  <c:v>2.5600000000000001E-2</c:v>
                </c:pt>
                <c:pt idx="10">
                  <c:v>0.03</c:v>
                </c:pt>
                <c:pt idx="11">
                  <c:v>0.1091</c:v>
                </c:pt>
                <c:pt idx="12">
                  <c:v>0.2</c:v>
                </c:pt>
                <c:pt idx="13">
                  <c:v>0.25109999999999999</c:v>
                </c:pt>
                <c:pt idx="14">
                  <c:v>0.22670000000000001</c:v>
                </c:pt>
                <c:pt idx="15">
                  <c:v>0.26029999999999998</c:v>
                </c:pt>
                <c:pt idx="16">
                  <c:v>0.3261</c:v>
                </c:pt>
                <c:pt idx="17">
                  <c:v>0.31430000000000002</c:v>
                </c:pt>
                <c:pt idx="18">
                  <c:v>0.2162</c:v>
                </c:pt>
                <c:pt idx="19">
                  <c:v>0.30769999999999997</c:v>
                </c:pt>
                <c:pt idx="20">
                  <c:v>0.27029999999999998</c:v>
                </c:pt>
              </c:numCache>
            </c:numRef>
          </c:val>
        </c:ser>
        <c:ser>
          <c:idx val="2"/>
          <c:order val="2"/>
          <c:tx>
            <c:strRef>
              <c:f>'length&amp;nucleotide'!$P$32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'length&amp;nucleotide'!$P$33:$P$53</c:f>
              <c:numCache>
                <c:formatCode>0%</c:formatCode>
                <c:ptCount val="21"/>
                <c:pt idx="0">
                  <c:v>0</c:v>
                </c:pt>
                <c:pt idx="1">
                  <c:v>0.1429</c:v>
                </c:pt>
                <c:pt idx="2">
                  <c:v>0.25</c:v>
                </c:pt>
                <c:pt idx="3">
                  <c:v>9.0899999999999995E-2</c:v>
                </c:pt>
                <c:pt idx="4">
                  <c:v>0.1875</c:v>
                </c:pt>
                <c:pt idx="5">
                  <c:v>0.1081</c:v>
                </c:pt>
                <c:pt idx="6">
                  <c:v>8.9899999999999994E-2</c:v>
                </c:pt>
                <c:pt idx="7">
                  <c:v>3.5499999999999997E-2</c:v>
                </c:pt>
                <c:pt idx="8">
                  <c:v>3.2500000000000001E-2</c:v>
                </c:pt>
                <c:pt idx="9">
                  <c:v>2.3300000000000001E-2</c:v>
                </c:pt>
                <c:pt idx="10">
                  <c:v>2.23E-2</c:v>
                </c:pt>
                <c:pt idx="11">
                  <c:v>7.8299999999999995E-2</c:v>
                </c:pt>
                <c:pt idx="12">
                  <c:v>0.15090000000000001</c:v>
                </c:pt>
                <c:pt idx="13">
                  <c:v>0.1212</c:v>
                </c:pt>
                <c:pt idx="14">
                  <c:v>0.12670000000000001</c:v>
                </c:pt>
                <c:pt idx="15">
                  <c:v>0.1507</c:v>
                </c:pt>
                <c:pt idx="16">
                  <c:v>0.19570000000000001</c:v>
                </c:pt>
                <c:pt idx="17">
                  <c:v>0.2</c:v>
                </c:pt>
                <c:pt idx="18">
                  <c:v>0.18920000000000001</c:v>
                </c:pt>
                <c:pt idx="19">
                  <c:v>0.12820000000000001</c:v>
                </c:pt>
                <c:pt idx="20">
                  <c:v>0.25679999999999997</c:v>
                </c:pt>
              </c:numCache>
            </c:numRef>
          </c:val>
        </c:ser>
        <c:ser>
          <c:idx val="3"/>
          <c:order val="3"/>
          <c:tx>
            <c:strRef>
              <c:f>'length&amp;nucleotide'!$Q$32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'length&amp;nucleotide'!$Q$33:$Q$53</c:f>
              <c:numCache>
                <c:formatCode>0%</c:formatCode>
                <c:ptCount val="21"/>
                <c:pt idx="0">
                  <c:v>0</c:v>
                </c:pt>
                <c:pt idx="1">
                  <c:v>0.1429</c:v>
                </c:pt>
                <c:pt idx="2">
                  <c:v>0.16669999999999999</c:v>
                </c:pt>
                <c:pt idx="3">
                  <c:v>0.2727</c:v>
                </c:pt>
                <c:pt idx="4">
                  <c:v>0.41670000000000001</c:v>
                </c:pt>
                <c:pt idx="5">
                  <c:v>0.41889999999999999</c:v>
                </c:pt>
                <c:pt idx="6">
                  <c:v>0.68540000000000001</c:v>
                </c:pt>
                <c:pt idx="7">
                  <c:v>0.79430000000000001</c:v>
                </c:pt>
                <c:pt idx="8">
                  <c:v>0.85340000000000005</c:v>
                </c:pt>
                <c:pt idx="9">
                  <c:v>0.89200000000000002</c:v>
                </c:pt>
                <c:pt idx="10">
                  <c:v>0.89</c:v>
                </c:pt>
                <c:pt idx="11">
                  <c:v>0.65849999999999997</c:v>
                </c:pt>
                <c:pt idx="12">
                  <c:v>0.4415</c:v>
                </c:pt>
                <c:pt idx="13">
                  <c:v>0.36359999999999998</c:v>
                </c:pt>
                <c:pt idx="14">
                  <c:v>0.33329999999999999</c:v>
                </c:pt>
                <c:pt idx="15">
                  <c:v>0.16439999999999999</c:v>
                </c:pt>
                <c:pt idx="16">
                  <c:v>0.1739</c:v>
                </c:pt>
                <c:pt idx="17">
                  <c:v>0.2286</c:v>
                </c:pt>
                <c:pt idx="18">
                  <c:v>0.2432</c:v>
                </c:pt>
                <c:pt idx="19">
                  <c:v>0.25640000000000002</c:v>
                </c:pt>
                <c:pt idx="20">
                  <c:v>0.2432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9962624"/>
        <c:axId val="159964160"/>
      </c:barChart>
      <c:catAx>
        <c:axId val="159962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59964160"/>
        <c:crosses val="autoZero"/>
        <c:auto val="1"/>
        <c:lblAlgn val="ctr"/>
        <c:lblOffset val="100"/>
        <c:noMultiLvlLbl val="0"/>
      </c:catAx>
      <c:valAx>
        <c:axId val="159964160"/>
        <c:scaling>
          <c:orientation val="minMax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599626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'last nucleotide'!$A$3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'last nucleotide'!$B$2:$J$2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'last nucleotide'!$B$3:$J$3</c:f>
              <c:numCache>
                <c:formatCode>0.00%</c:formatCode>
                <c:ptCount val="9"/>
                <c:pt idx="0">
                  <c:v>0.52332068582969804</c:v>
                </c:pt>
                <c:pt idx="1">
                  <c:v>0.54213495269898504</c:v>
                </c:pt>
                <c:pt idx="2">
                  <c:v>0.53385331554911708</c:v>
                </c:pt>
                <c:pt idx="3">
                  <c:v>0.47532904298174411</c:v>
                </c:pt>
                <c:pt idx="4">
                  <c:v>0.4584690615522099</c:v>
                </c:pt>
                <c:pt idx="5">
                  <c:v>0.43205481193029621</c:v>
                </c:pt>
                <c:pt idx="6">
                  <c:v>0.52002634005456894</c:v>
                </c:pt>
                <c:pt idx="7">
                  <c:v>0.49471495608071342</c:v>
                </c:pt>
                <c:pt idx="8">
                  <c:v>0.50318147301385474</c:v>
                </c:pt>
              </c:numCache>
            </c:numRef>
          </c:val>
        </c:ser>
        <c:ser>
          <c:idx val="1"/>
          <c:order val="1"/>
          <c:tx>
            <c:strRef>
              <c:f>'last nucleotide'!$A$4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'last nucleotide'!$B$2:$J$2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'last nucleotide'!$B$4:$J$4</c:f>
              <c:numCache>
                <c:formatCode>0.00%</c:formatCode>
                <c:ptCount val="9"/>
                <c:pt idx="0">
                  <c:v>0.19933145441436717</c:v>
                </c:pt>
                <c:pt idx="1">
                  <c:v>0.19155977105169908</c:v>
                </c:pt>
                <c:pt idx="2">
                  <c:v>0.1858745034994273</c:v>
                </c:pt>
                <c:pt idx="3">
                  <c:v>0.20187510899918829</c:v>
                </c:pt>
                <c:pt idx="4">
                  <c:v>0.21086817003211961</c:v>
                </c:pt>
                <c:pt idx="5">
                  <c:v>0.19832374153692217</c:v>
                </c:pt>
                <c:pt idx="6">
                  <c:v>0.1955895003803339</c:v>
                </c:pt>
                <c:pt idx="7">
                  <c:v>0.19829302314844841</c:v>
                </c:pt>
                <c:pt idx="8">
                  <c:v>0.19592276981051082</c:v>
                </c:pt>
              </c:numCache>
            </c:numRef>
          </c:val>
        </c:ser>
        <c:ser>
          <c:idx val="2"/>
          <c:order val="2"/>
          <c:tx>
            <c:strRef>
              <c:f>'last nucleotide'!$A$5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'last nucleotide'!$B$2:$J$2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'last nucleotide'!$B$5:$J$5</c:f>
              <c:numCache>
                <c:formatCode>0.00%</c:formatCode>
                <c:ptCount val="9"/>
                <c:pt idx="0">
                  <c:v>0.17558958972080818</c:v>
                </c:pt>
                <c:pt idx="1">
                  <c:v>0.16665016399305219</c:v>
                </c:pt>
                <c:pt idx="2">
                  <c:v>0.17715169877542128</c:v>
                </c:pt>
                <c:pt idx="3">
                  <c:v>0.20894579214689107</c:v>
                </c:pt>
                <c:pt idx="4">
                  <c:v>0.21463846857604094</c:v>
                </c:pt>
                <c:pt idx="5">
                  <c:v>0.23691809983246157</c:v>
                </c:pt>
                <c:pt idx="6">
                  <c:v>0.18602534758054406</c:v>
                </c:pt>
                <c:pt idx="7">
                  <c:v>0.19785718290011289</c:v>
                </c:pt>
                <c:pt idx="8">
                  <c:v>0.19044756614597555</c:v>
                </c:pt>
              </c:numCache>
            </c:numRef>
          </c:val>
        </c:ser>
        <c:ser>
          <c:idx val="3"/>
          <c:order val="3"/>
          <c:tx>
            <c:strRef>
              <c:f>'last nucleotide'!$A$6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'last nucleotide'!$B$2:$J$2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'last nucleotide'!$B$6:$J$6</c:f>
              <c:numCache>
                <c:formatCode>0.00%</c:formatCode>
                <c:ptCount val="9"/>
                <c:pt idx="0">
                  <c:v>0.10175827003512657</c:v>
                </c:pt>
                <c:pt idx="1">
                  <c:v>9.9655112256263667E-2</c:v>
                </c:pt>
                <c:pt idx="2">
                  <c:v>0.1031204821760343</c:v>
                </c:pt>
                <c:pt idx="3">
                  <c:v>0.11385005587217652</c:v>
                </c:pt>
                <c:pt idx="4">
                  <c:v>0.11602429983962956</c:v>
                </c:pt>
                <c:pt idx="5">
                  <c:v>0.13270334670032005</c:v>
                </c:pt>
                <c:pt idx="6">
                  <c:v>9.8358811984553124E-2</c:v>
                </c:pt>
                <c:pt idx="7">
                  <c:v>0.10913483787072528</c:v>
                </c:pt>
                <c:pt idx="8">
                  <c:v>0.11044819102965889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0132096"/>
        <c:axId val="160137984"/>
      </c:barChart>
      <c:catAx>
        <c:axId val="160132096"/>
        <c:scaling>
          <c:orientation val="minMax"/>
        </c:scaling>
        <c:delete val="0"/>
        <c:axPos val="l"/>
        <c:majorTickMark val="out"/>
        <c:minorTickMark val="none"/>
        <c:tickLblPos val="nextTo"/>
        <c:crossAx val="160137984"/>
        <c:crosses val="autoZero"/>
        <c:auto val="1"/>
        <c:lblAlgn val="ctr"/>
        <c:lblOffset val="100"/>
        <c:noMultiLvlLbl val="0"/>
      </c:catAx>
      <c:valAx>
        <c:axId val="160137984"/>
        <c:scaling>
          <c:orientation val="minMax"/>
          <c:max val="1"/>
        </c:scaling>
        <c:delete val="0"/>
        <c:axPos val="b"/>
        <c:majorGridlines/>
        <c:numFmt formatCode="0%" sourceLinked="0"/>
        <c:majorTickMark val="out"/>
        <c:minorTickMark val="none"/>
        <c:tickLblPos val="nextTo"/>
        <c:crossAx val="1601320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'length&amp;nucleotide'!$G$4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'length&amp;nucleotide'!$F$5:$F$25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'length&amp;nucleotide'!$G$5:$G$25</c:f>
              <c:numCache>
                <c:formatCode>0.00%</c:formatCode>
                <c:ptCount val="21"/>
                <c:pt idx="0">
                  <c:v>0.36699999999999999</c:v>
                </c:pt>
                <c:pt idx="1">
                  <c:v>0.34320000000000001</c:v>
                </c:pt>
                <c:pt idx="2">
                  <c:v>0.32929999999999998</c:v>
                </c:pt>
                <c:pt idx="3">
                  <c:v>0.31879999999999997</c:v>
                </c:pt>
                <c:pt idx="4">
                  <c:v>0.31759999999999999</c:v>
                </c:pt>
                <c:pt idx="5">
                  <c:v>0.31030000000000002</c:v>
                </c:pt>
                <c:pt idx="6">
                  <c:v>0.30759999999999998</c:v>
                </c:pt>
                <c:pt idx="7">
                  <c:v>0.35980000000000001</c:v>
                </c:pt>
                <c:pt idx="8">
                  <c:v>0.46079999999999999</c:v>
                </c:pt>
                <c:pt idx="9">
                  <c:v>0.52200000000000002</c:v>
                </c:pt>
                <c:pt idx="10">
                  <c:v>0.54700000000000004</c:v>
                </c:pt>
                <c:pt idx="11">
                  <c:v>0.56100000000000005</c:v>
                </c:pt>
                <c:pt idx="12">
                  <c:v>0.55830000000000002</c:v>
                </c:pt>
                <c:pt idx="13">
                  <c:v>0.54510000000000003</c:v>
                </c:pt>
                <c:pt idx="14">
                  <c:v>0.52159999999999995</c:v>
                </c:pt>
                <c:pt idx="15">
                  <c:v>0.46439999999999998</c:v>
                </c:pt>
                <c:pt idx="16">
                  <c:v>0.39710000000000001</c:v>
                </c:pt>
                <c:pt idx="17">
                  <c:v>0.35920000000000002</c:v>
                </c:pt>
                <c:pt idx="18">
                  <c:v>0.3327</c:v>
                </c:pt>
                <c:pt idx="19">
                  <c:v>0.32629999999999998</c:v>
                </c:pt>
                <c:pt idx="20">
                  <c:v>0.308</c:v>
                </c:pt>
              </c:numCache>
            </c:numRef>
          </c:val>
        </c:ser>
        <c:ser>
          <c:idx val="1"/>
          <c:order val="1"/>
          <c:tx>
            <c:strRef>
              <c:f>'length&amp;nucleotide'!$H$4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'length&amp;nucleotide'!$F$5:$F$25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'length&amp;nucleotide'!$H$5:$H$25</c:f>
              <c:numCache>
                <c:formatCode>0.00%</c:formatCode>
                <c:ptCount val="21"/>
                <c:pt idx="0">
                  <c:v>0.2036</c:v>
                </c:pt>
                <c:pt idx="1">
                  <c:v>0.2112</c:v>
                </c:pt>
                <c:pt idx="2">
                  <c:v>0.2213</c:v>
                </c:pt>
                <c:pt idx="3">
                  <c:v>0.22750000000000001</c:v>
                </c:pt>
                <c:pt idx="4">
                  <c:v>0.22639999999999999</c:v>
                </c:pt>
                <c:pt idx="5">
                  <c:v>0.21890000000000001</c:v>
                </c:pt>
                <c:pt idx="6">
                  <c:v>0.2203</c:v>
                </c:pt>
                <c:pt idx="7">
                  <c:v>0.20799999999999999</c:v>
                </c:pt>
                <c:pt idx="8">
                  <c:v>0.17519999999999999</c:v>
                </c:pt>
                <c:pt idx="9">
                  <c:v>0.16739999999999999</c:v>
                </c:pt>
                <c:pt idx="10">
                  <c:v>0.16889999999999999</c:v>
                </c:pt>
                <c:pt idx="11">
                  <c:v>0.1804</c:v>
                </c:pt>
                <c:pt idx="12">
                  <c:v>0.19500000000000001</c:v>
                </c:pt>
                <c:pt idx="13">
                  <c:v>0.21429999999999999</c:v>
                </c:pt>
                <c:pt idx="14">
                  <c:v>0.24160000000000001</c:v>
                </c:pt>
                <c:pt idx="15">
                  <c:v>0.25750000000000001</c:v>
                </c:pt>
                <c:pt idx="16">
                  <c:v>0.24740000000000001</c:v>
                </c:pt>
                <c:pt idx="17">
                  <c:v>0.248</c:v>
                </c:pt>
                <c:pt idx="18">
                  <c:v>0.25619999999999998</c:v>
                </c:pt>
                <c:pt idx="19">
                  <c:v>0.26319999999999999</c:v>
                </c:pt>
                <c:pt idx="20">
                  <c:v>0.27500000000000002</c:v>
                </c:pt>
              </c:numCache>
            </c:numRef>
          </c:val>
        </c:ser>
        <c:ser>
          <c:idx val="2"/>
          <c:order val="2"/>
          <c:tx>
            <c:strRef>
              <c:f>'length&amp;nucleotide'!$I$4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'length&amp;nucleotide'!$F$5:$F$25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'length&amp;nucleotide'!$I$5:$I$25</c:f>
              <c:numCache>
                <c:formatCode>0.00%</c:formatCode>
                <c:ptCount val="21"/>
                <c:pt idx="0">
                  <c:v>0.27050000000000002</c:v>
                </c:pt>
                <c:pt idx="1">
                  <c:v>0.27889999999999998</c:v>
                </c:pt>
                <c:pt idx="2">
                  <c:v>0.27660000000000001</c:v>
                </c:pt>
                <c:pt idx="3">
                  <c:v>0.27829999999999999</c:v>
                </c:pt>
                <c:pt idx="4">
                  <c:v>0.28660000000000002</c:v>
                </c:pt>
                <c:pt idx="5">
                  <c:v>0.30109999999999998</c:v>
                </c:pt>
                <c:pt idx="6">
                  <c:v>0.30690000000000001</c:v>
                </c:pt>
                <c:pt idx="7">
                  <c:v>0.27879999999999999</c:v>
                </c:pt>
                <c:pt idx="8">
                  <c:v>0.23630000000000001</c:v>
                </c:pt>
                <c:pt idx="9">
                  <c:v>0.2001</c:v>
                </c:pt>
                <c:pt idx="10">
                  <c:v>0.19059999999999999</c:v>
                </c:pt>
                <c:pt idx="11">
                  <c:v>0.17230000000000001</c:v>
                </c:pt>
                <c:pt idx="12">
                  <c:v>0.16059999999999999</c:v>
                </c:pt>
                <c:pt idx="13">
                  <c:v>0.1535</c:v>
                </c:pt>
                <c:pt idx="14">
                  <c:v>0.1479</c:v>
                </c:pt>
                <c:pt idx="15">
                  <c:v>0.17230000000000001</c:v>
                </c:pt>
                <c:pt idx="16">
                  <c:v>0.21490000000000001</c:v>
                </c:pt>
                <c:pt idx="17">
                  <c:v>0.23549999999999999</c:v>
                </c:pt>
                <c:pt idx="18">
                  <c:v>0.24740000000000001</c:v>
                </c:pt>
                <c:pt idx="19">
                  <c:v>0.24990000000000001</c:v>
                </c:pt>
                <c:pt idx="20">
                  <c:v>0.24840000000000001</c:v>
                </c:pt>
              </c:numCache>
            </c:numRef>
          </c:val>
        </c:ser>
        <c:ser>
          <c:idx val="3"/>
          <c:order val="3"/>
          <c:tx>
            <c:strRef>
              <c:f>'length&amp;nucleotide'!$J$4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'length&amp;nucleotide'!$F$5:$F$25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'length&amp;nucleotide'!$J$5:$J$25</c:f>
              <c:numCache>
                <c:formatCode>0.00%</c:formatCode>
                <c:ptCount val="21"/>
                <c:pt idx="0">
                  <c:v>0.159</c:v>
                </c:pt>
                <c:pt idx="1">
                  <c:v>0.16669999999999999</c:v>
                </c:pt>
                <c:pt idx="2">
                  <c:v>0.17280000000000001</c:v>
                </c:pt>
                <c:pt idx="3">
                  <c:v>0.17530000000000001</c:v>
                </c:pt>
                <c:pt idx="4">
                  <c:v>0.1694</c:v>
                </c:pt>
                <c:pt idx="5">
                  <c:v>0.16980000000000001</c:v>
                </c:pt>
                <c:pt idx="6">
                  <c:v>0.16520000000000001</c:v>
                </c:pt>
                <c:pt idx="7">
                  <c:v>0.15340000000000001</c:v>
                </c:pt>
                <c:pt idx="8">
                  <c:v>0.12770000000000001</c:v>
                </c:pt>
                <c:pt idx="9">
                  <c:v>0.1104</c:v>
                </c:pt>
                <c:pt idx="10">
                  <c:v>9.35E-2</c:v>
                </c:pt>
                <c:pt idx="11">
                  <c:v>8.6300000000000002E-2</c:v>
                </c:pt>
                <c:pt idx="12">
                  <c:v>8.6099999999999996E-2</c:v>
                </c:pt>
                <c:pt idx="13">
                  <c:v>8.6999999999999994E-2</c:v>
                </c:pt>
                <c:pt idx="14">
                  <c:v>8.8900000000000007E-2</c:v>
                </c:pt>
                <c:pt idx="15">
                  <c:v>0.10580000000000001</c:v>
                </c:pt>
                <c:pt idx="16">
                  <c:v>0.14069999999999999</c:v>
                </c:pt>
                <c:pt idx="17">
                  <c:v>0.1573</c:v>
                </c:pt>
                <c:pt idx="18">
                  <c:v>0.16370000000000001</c:v>
                </c:pt>
                <c:pt idx="19">
                  <c:v>0.1605</c:v>
                </c:pt>
                <c:pt idx="20">
                  <c:v>0.1686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0238208"/>
        <c:axId val="160244096"/>
      </c:barChart>
      <c:catAx>
        <c:axId val="1602382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60244096"/>
        <c:crosses val="autoZero"/>
        <c:auto val="1"/>
        <c:lblAlgn val="ctr"/>
        <c:lblOffset val="100"/>
        <c:noMultiLvlLbl val="0"/>
      </c:catAx>
      <c:valAx>
        <c:axId val="160244096"/>
        <c:scaling>
          <c:orientation val="minMax"/>
          <c:max val="1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602382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'last nucleotide'!$Y$3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'last nucleotide'!$Z$2:$AD$2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'last nucleotide'!$Z$3:$AD$3</c:f>
              <c:numCache>
                <c:formatCode>0.00%</c:formatCode>
                <c:ptCount val="5"/>
                <c:pt idx="0">
                  <c:v>0.44226445943184139</c:v>
                </c:pt>
                <c:pt idx="1">
                  <c:v>0.64186933714830707</c:v>
                </c:pt>
                <c:pt idx="2">
                  <c:v>0.56831278554537734</c:v>
                </c:pt>
                <c:pt idx="3">
                  <c:v>0.31883062361651782</c:v>
                </c:pt>
                <c:pt idx="4">
                  <c:v>0.52002634005456894</c:v>
                </c:pt>
              </c:numCache>
            </c:numRef>
          </c:val>
        </c:ser>
        <c:ser>
          <c:idx val="1"/>
          <c:order val="1"/>
          <c:tx>
            <c:strRef>
              <c:f>'last nucleotide'!$Y$4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'last nucleotide'!$Z$2:$AD$2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'last nucleotide'!$Z$4:$AD$4</c:f>
              <c:numCache>
                <c:formatCode>0.00%</c:formatCode>
                <c:ptCount val="5"/>
                <c:pt idx="0">
                  <c:v>0.20161455139995912</c:v>
                </c:pt>
                <c:pt idx="1">
                  <c:v>0.12827849308536005</c:v>
                </c:pt>
                <c:pt idx="2">
                  <c:v>0.16672406272240972</c:v>
                </c:pt>
                <c:pt idx="3">
                  <c:v>0.22097549805358369</c:v>
                </c:pt>
                <c:pt idx="4">
                  <c:v>0.1955895003803339</c:v>
                </c:pt>
              </c:numCache>
            </c:numRef>
          </c:val>
        </c:ser>
        <c:ser>
          <c:idx val="2"/>
          <c:order val="2"/>
          <c:tx>
            <c:strRef>
              <c:f>'last nucleotide'!$Y$5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'last nucleotide'!$Z$2:$AD$2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'last nucleotide'!$Z$5:$AD$5</c:f>
              <c:numCache>
                <c:formatCode>0.00%</c:formatCode>
                <c:ptCount val="5"/>
                <c:pt idx="0">
                  <c:v>0.23819742489270387</c:v>
                </c:pt>
                <c:pt idx="1">
                  <c:v>0.15593705293276108</c:v>
                </c:pt>
                <c:pt idx="2">
                  <c:v>0.17677985168859195</c:v>
                </c:pt>
                <c:pt idx="3">
                  <c:v>0.31425082054804976</c:v>
                </c:pt>
                <c:pt idx="4">
                  <c:v>0.18602534758054406</c:v>
                </c:pt>
              </c:numCache>
            </c:numRef>
          </c:val>
        </c:ser>
        <c:ser>
          <c:idx val="3"/>
          <c:order val="3"/>
          <c:tx>
            <c:strRef>
              <c:f>'last nucleotide'!$Y$6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'last nucleotide'!$Z$2:$AD$2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'last nucleotide'!$Z$6:$AD$6</c:f>
              <c:numCache>
                <c:formatCode>0.00%</c:formatCode>
                <c:ptCount val="5"/>
                <c:pt idx="0">
                  <c:v>0.11792356427549561</c:v>
                </c:pt>
                <c:pt idx="1">
                  <c:v>7.391511683357177E-2</c:v>
                </c:pt>
                <c:pt idx="2">
                  <c:v>8.8183300043621002E-2</c:v>
                </c:pt>
                <c:pt idx="3">
                  <c:v>0.14594305778184871</c:v>
                </c:pt>
                <c:pt idx="4">
                  <c:v>9.8358811984553124E-2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0284672"/>
        <c:axId val="160286208"/>
      </c:barChart>
      <c:catAx>
        <c:axId val="160284672"/>
        <c:scaling>
          <c:orientation val="minMax"/>
        </c:scaling>
        <c:delete val="0"/>
        <c:axPos val="l"/>
        <c:majorTickMark val="out"/>
        <c:minorTickMark val="none"/>
        <c:tickLblPos val="nextTo"/>
        <c:crossAx val="160286208"/>
        <c:crosses val="autoZero"/>
        <c:auto val="1"/>
        <c:lblAlgn val="ctr"/>
        <c:lblOffset val="100"/>
        <c:noMultiLvlLbl val="0"/>
      </c:catAx>
      <c:valAx>
        <c:axId val="160286208"/>
        <c:scaling>
          <c:orientation val="minMax"/>
          <c:max val="1"/>
        </c:scaling>
        <c:delete val="0"/>
        <c:axPos val="b"/>
        <c:majorGridlines/>
        <c:numFmt formatCode="0%" sourceLinked="0"/>
        <c:majorTickMark val="out"/>
        <c:minorTickMark val="none"/>
        <c:tickLblPos val="nextTo"/>
        <c:crossAx val="1602846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1" baseline="0">
                <a:effectLst/>
              </a:rPr>
              <a:t>∆exp5 down </a:t>
            </a:r>
            <a:endParaRPr lang="es-ES">
              <a:effectLst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'length&amp;nucleotide'!$B$59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'length&amp;nucleotide'!$B$60:$B$80</c:f>
              <c:numCache>
                <c:formatCode>0%</c:formatCode>
                <c:ptCount val="21"/>
                <c:pt idx="0">
                  <c:v>0.32040000000000002</c:v>
                </c:pt>
                <c:pt idx="1">
                  <c:v>0.32179999999999997</c:v>
                </c:pt>
                <c:pt idx="2">
                  <c:v>0.29970000000000002</c:v>
                </c:pt>
                <c:pt idx="3">
                  <c:v>0.25140000000000001</c:v>
                </c:pt>
                <c:pt idx="4">
                  <c:v>0.26879999999999998</c:v>
                </c:pt>
                <c:pt idx="5">
                  <c:v>0.21110000000000001</c:v>
                </c:pt>
                <c:pt idx="6">
                  <c:v>0.24640000000000001</c:v>
                </c:pt>
                <c:pt idx="7">
                  <c:v>0.3009</c:v>
                </c:pt>
                <c:pt idx="8">
                  <c:v>0.4501</c:v>
                </c:pt>
                <c:pt idx="9">
                  <c:v>0.54500000000000004</c:v>
                </c:pt>
                <c:pt idx="10">
                  <c:v>0.58609999999999995</c:v>
                </c:pt>
                <c:pt idx="11">
                  <c:v>0.60860000000000003</c:v>
                </c:pt>
                <c:pt idx="12">
                  <c:v>0.61439999999999995</c:v>
                </c:pt>
                <c:pt idx="13">
                  <c:v>0.56899999999999995</c:v>
                </c:pt>
                <c:pt idx="14">
                  <c:v>0.56469999999999998</c:v>
                </c:pt>
                <c:pt idx="15">
                  <c:v>0.44900000000000001</c:v>
                </c:pt>
                <c:pt idx="16">
                  <c:v>0.3846</c:v>
                </c:pt>
                <c:pt idx="17">
                  <c:v>0.53849999999999998</c:v>
                </c:pt>
                <c:pt idx="18">
                  <c:v>0.42859999999999998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1"/>
          <c:order val="1"/>
          <c:tx>
            <c:strRef>
              <c:f>'length&amp;nucleotide'!$C$59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'length&amp;nucleotide'!$C$60:$C$80</c:f>
              <c:numCache>
                <c:formatCode>0%</c:formatCode>
                <c:ptCount val="21"/>
                <c:pt idx="0">
                  <c:v>0.19889999999999999</c:v>
                </c:pt>
                <c:pt idx="1">
                  <c:v>0.21529999999999999</c:v>
                </c:pt>
                <c:pt idx="2">
                  <c:v>0.255</c:v>
                </c:pt>
                <c:pt idx="3">
                  <c:v>0.27729999999999999</c:v>
                </c:pt>
                <c:pt idx="4">
                  <c:v>0.26340000000000002</c:v>
                </c:pt>
                <c:pt idx="5">
                  <c:v>0.29809999999999998</c:v>
                </c:pt>
                <c:pt idx="6">
                  <c:v>0.29430000000000001</c:v>
                </c:pt>
                <c:pt idx="7">
                  <c:v>0.2596</c:v>
                </c:pt>
                <c:pt idx="8">
                  <c:v>0.15409999999999999</c:v>
                </c:pt>
                <c:pt idx="9">
                  <c:v>0.1386</c:v>
                </c:pt>
                <c:pt idx="10">
                  <c:v>0.1348</c:v>
                </c:pt>
                <c:pt idx="11">
                  <c:v>0.14330000000000001</c:v>
                </c:pt>
                <c:pt idx="12">
                  <c:v>0.14430000000000001</c:v>
                </c:pt>
                <c:pt idx="13">
                  <c:v>0.2006</c:v>
                </c:pt>
                <c:pt idx="14">
                  <c:v>0.22989999999999999</c:v>
                </c:pt>
                <c:pt idx="15">
                  <c:v>0.2109</c:v>
                </c:pt>
                <c:pt idx="16">
                  <c:v>0.23080000000000001</c:v>
                </c:pt>
                <c:pt idx="17">
                  <c:v>7.6899999999999996E-2</c:v>
                </c:pt>
                <c:pt idx="18">
                  <c:v>0.1429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2"/>
          <c:order val="2"/>
          <c:tx>
            <c:strRef>
              <c:f>'length&amp;nucleotide'!$D$59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'length&amp;nucleotide'!$D$60:$D$80</c:f>
              <c:numCache>
                <c:formatCode>0%</c:formatCode>
                <c:ptCount val="21"/>
                <c:pt idx="0">
                  <c:v>0.34250000000000003</c:v>
                </c:pt>
                <c:pt idx="1">
                  <c:v>0.31929999999999997</c:v>
                </c:pt>
                <c:pt idx="2">
                  <c:v>0.29139999999999999</c:v>
                </c:pt>
                <c:pt idx="3">
                  <c:v>0.29509999999999997</c:v>
                </c:pt>
                <c:pt idx="4">
                  <c:v>0.29570000000000002</c:v>
                </c:pt>
                <c:pt idx="5">
                  <c:v>0.3407</c:v>
                </c:pt>
                <c:pt idx="6">
                  <c:v>0.31340000000000001</c:v>
                </c:pt>
                <c:pt idx="7">
                  <c:v>0.31859999999999999</c:v>
                </c:pt>
                <c:pt idx="8">
                  <c:v>0.25569999999999998</c:v>
                </c:pt>
                <c:pt idx="9">
                  <c:v>0.21510000000000001</c:v>
                </c:pt>
                <c:pt idx="10">
                  <c:v>0.19570000000000001</c:v>
                </c:pt>
                <c:pt idx="11">
                  <c:v>0.18410000000000001</c:v>
                </c:pt>
                <c:pt idx="12">
                  <c:v>0.16289999999999999</c:v>
                </c:pt>
                <c:pt idx="13">
                  <c:v>0.14219999999999999</c:v>
                </c:pt>
                <c:pt idx="14">
                  <c:v>0.1116</c:v>
                </c:pt>
                <c:pt idx="15">
                  <c:v>0.1973</c:v>
                </c:pt>
                <c:pt idx="16">
                  <c:v>0.1923</c:v>
                </c:pt>
                <c:pt idx="17">
                  <c:v>0.23080000000000001</c:v>
                </c:pt>
                <c:pt idx="18">
                  <c:v>0.28570000000000001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3"/>
          <c:order val="3"/>
          <c:tx>
            <c:strRef>
              <c:f>'length&amp;nucleotide'!$E$59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'length&amp;nucleotide'!$E$60:$E$80</c:f>
              <c:numCache>
                <c:formatCode>0%</c:formatCode>
                <c:ptCount val="21"/>
                <c:pt idx="0">
                  <c:v>0.1381</c:v>
                </c:pt>
                <c:pt idx="1">
                  <c:v>0.14360000000000001</c:v>
                </c:pt>
                <c:pt idx="2">
                  <c:v>0.154</c:v>
                </c:pt>
                <c:pt idx="3">
                  <c:v>0.1762</c:v>
                </c:pt>
                <c:pt idx="4">
                  <c:v>0.17199999999999999</c:v>
                </c:pt>
                <c:pt idx="5">
                  <c:v>0.15</c:v>
                </c:pt>
                <c:pt idx="6">
                  <c:v>0.1459</c:v>
                </c:pt>
                <c:pt idx="7">
                  <c:v>0.12089999999999999</c:v>
                </c:pt>
                <c:pt idx="8">
                  <c:v>0.1401</c:v>
                </c:pt>
                <c:pt idx="9">
                  <c:v>0.1013</c:v>
                </c:pt>
                <c:pt idx="10">
                  <c:v>8.3299999999999999E-2</c:v>
                </c:pt>
                <c:pt idx="11">
                  <c:v>6.3899999999999998E-2</c:v>
                </c:pt>
                <c:pt idx="12">
                  <c:v>7.8399999999999997E-2</c:v>
                </c:pt>
                <c:pt idx="13">
                  <c:v>8.8200000000000001E-2</c:v>
                </c:pt>
                <c:pt idx="14">
                  <c:v>9.3799999999999994E-2</c:v>
                </c:pt>
                <c:pt idx="15">
                  <c:v>0.1429</c:v>
                </c:pt>
                <c:pt idx="16">
                  <c:v>0.1923</c:v>
                </c:pt>
                <c:pt idx="17">
                  <c:v>0.15379999999999999</c:v>
                </c:pt>
                <c:pt idx="18">
                  <c:v>0.1429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0456064"/>
        <c:axId val="160461952"/>
      </c:barChart>
      <c:catAx>
        <c:axId val="160456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60461952"/>
        <c:crosses val="autoZero"/>
        <c:auto val="1"/>
        <c:lblAlgn val="ctr"/>
        <c:lblOffset val="100"/>
        <c:noMultiLvlLbl val="0"/>
      </c:catAx>
      <c:valAx>
        <c:axId val="160461952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604560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1" baseline="0">
                <a:effectLst/>
              </a:rPr>
              <a:t>∆exp5 up</a:t>
            </a:r>
            <a:endParaRPr lang="es-ES">
              <a:effectLst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'length&amp;nucleotide'!$F$59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'length&amp;nucleotide'!$F$60:$F$80</c:f>
              <c:numCache>
                <c:formatCode>0%</c:formatCode>
                <c:ptCount val="21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0.59689999999999999</c:v>
                </c:pt>
                <c:pt idx="9">
                  <c:v>0.62890000000000001</c:v>
                </c:pt>
                <c:pt idx="10">
                  <c:v>0.66349999999999998</c:v>
                </c:pt>
                <c:pt idx="11">
                  <c:v>0.68400000000000005</c:v>
                </c:pt>
                <c:pt idx="12">
                  <c:v>0.66869999999999996</c:v>
                </c:pt>
                <c:pt idx="13">
                  <c:v>0.63570000000000004</c:v>
                </c:pt>
                <c:pt idx="14">
                  <c:v>0.65190000000000003</c:v>
                </c:pt>
                <c:pt idx="15">
                  <c:v>0.36670000000000003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1"/>
          <c:order val="1"/>
          <c:tx>
            <c:strRef>
              <c:f>'length&amp;nucleotide'!$G$59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'length&amp;nucleotide'!$G$60:$G$80</c:f>
              <c:numCache>
                <c:formatCode>0%</c:formatCode>
                <c:ptCount val="21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0.1163</c:v>
                </c:pt>
                <c:pt idx="9">
                  <c:v>0.1164</c:v>
                </c:pt>
                <c:pt idx="10">
                  <c:v>0.10100000000000001</c:v>
                </c:pt>
                <c:pt idx="11">
                  <c:v>0.121</c:v>
                </c:pt>
                <c:pt idx="12">
                  <c:v>0.14630000000000001</c:v>
                </c:pt>
                <c:pt idx="13">
                  <c:v>0.15609999999999999</c:v>
                </c:pt>
                <c:pt idx="14">
                  <c:v>0.11849999999999999</c:v>
                </c:pt>
                <c:pt idx="15">
                  <c:v>0.26669999999999999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2"/>
          <c:order val="2"/>
          <c:tx>
            <c:strRef>
              <c:f>'length&amp;nucleotide'!$H$59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'length&amp;nucleotide'!$H$60:$H$80</c:f>
              <c:numCache>
                <c:formatCode>0%</c:formatCode>
                <c:ptCount val="21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0.1938</c:v>
                </c:pt>
                <c:pt idx="9">
                  <c:v>0.18240000000000001</c:v>
                </c:pt>
                <c:pt idx="10">
                  <c:v>0.16109999999999999</c:v>
                </c:pt>
                <c:pt idx="11">
                  <c:v>0.15060000000000001</c:v>
                </c:pt>
                <c:pt idx="12">
                  <c:v>0.12239999999999999</c:v>
                </c:pt>
                <c:pt idx="13">
                  <c:v>0.1227</c:v>
                </c:pt>
                <c:pt idx="14">
                  <c:v>0.14810000000000001</c:v>
                </c:pt>
                <c:pt idx="15">
                  <c:v>0.2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3"/>
          <c:order val="3"/>
          <c:tx>
            <c:strRef>
              <c:f>'length&amp;nucleotide'!$I$59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'length&amp;nucleotide'!$I$60:$I$80</c:f>
              <c:numCache>
                <c:formatCode>0%</c:formatCode>
                <c:ptCount val="21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9.2999999999999999E-2</c:v>
                </c:pt>
                <c:pt idx="9">
                  <c:v>7.2300000000000003E-2</c:v>
                </c:pt>
                <c:pt idx="10">
                  <c:v>7.4499999999999997E-2</c:v>
                </c:pt>
                <c:pt idx="11">
                  <c:v>4.4400000000000002E-2</c:v>
                </c:pt>
                <c:pt idx="12">
                  <c:v>6.2700000000000006E-2</c:v>
                </c:pt>
                <c:pt idx="13">
                  <c:v>8.5500000000000007E-2</c:v>
                </c:pt>
                <c:pt idx="14">
                  <c:v>8.1500000000000003E-2</c:v>
                </c:pt>
                <c:pt idx="15">
                  <c:v>0.16669999999999999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0501120"/>
        <c:axId val="160502912"/>
      </c:barChart>
      <c:catAx>
        <c:axId val="160501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60502912"/>
        <c:crosses val="autoZero"/>
        <c:auto val="1"/>
        <c:lblAlgn val="ctr"/>
        <c:lblOffset val="100"/>
        <c:noMultiLvlLbl val="0"/>
      </c:catAx>
      <c:valAx>
        <c:axId val="160502912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605011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1" baseline="0">
                <a:effectLst/>
              </a:rPr>
              <a:t>∆rbp35 down </a:t>
            </a:r>
            <a:endParaRPr lang="es-ES">
              <a:effectLst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'length&amp;nucleotide'!$J$59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'length&amp;nucleotide'!$J$60:$J$80</c:f>
              <c:numCache>
                <c:formatCode>0%</c:formatCode>
                <c:ptCount val="21"/>
                <c:pt idx="0">
                  <c:v>0.25</c:v>
                </c:pt>
                <c:pt idx="1">
                  <c:v>0.3725</c:v>
                </c:pt>
                <c:pt idx="2">
                  <c:v>0.31080000000000002</c:v>
                </c:pt>
                <c:pt idx="3">
                  <c:v>0.36730000000000002</c:v>
                </c:pt>
                <c:pt idx="4">
                  <c:v>0.3901</c:v>
                </c:pt>
                <c:pt idx="5">
                  <c:v>0.29759999999999998</c:v>
                </c:pt>
                <c:pt idx="6">
                  <c:v>0.27760000000000001</c:v>
                </c:pt>
                <c:pt idx="7">
                  <c:v>0.3574</c:v>
                </c:pt>
                <c:pt idx="8">
                  <c:v>0.50870000000000004</c:v>
                </c:pt>
                <c:pt idx="9">
                  <c:v>0.56699999999999995</c:v>
                </c:pt>
                <c:pt idx="10">
                  <c:v>0.60009999999999997</c:v>
                </c:pt>
                <c:pt idx="11">
                  <c:v>0.61009999999999998</c:v>
                </c:pt>
                <c:pt idx="12">
                  <c:v>0.60699999999999998</c:v>
                </c:pt>
                <c:pt idx="13">
                  <c:v>0.59240000000000004</c:v>
                </c:pt>
                <c:pt idx="14">
                  <c:v>0.58989999999999998</c:v>
                </c:pt>
                <c:pt idx="15">
                  <c:v>0.50890000000000002</c:v>
                </c:pt>
                <c:pt idx="16">
                  <c:v>0.4405</c:v>
                </c:pt>
                <c:pt idx="17">
                  <c:v>0.44529999999999997</c:v>
                </c:pt>
                <c:pt idx="18">
                  <c:v>0.32940000000000003</c:v>
                </c:pt>
                <c:pt idx="19">
                  <c:v>0.46150000000000002</c:v>
                </c:pt>
                <c:pt idx="20">
                  <c:v>0.47620000000000001</c:v>
                </c:pt>
              </c:numCache>
            </c:numRef>
          </c:val>
        </c:ser>
        <c:ser>
          <c:idx val="1"/>
          <c:order val="1"/>
          <c:tx>
            <c:strRef>
              <c:f>'length&amp;nucleotide'!$K$59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'length&amp;nucleotide'!$K$60:$K$80</c:f>
              <c:numCache>
                <c:formatCode>0%</c:formatCode>
                <c:ptCount val="21"/>
                <c:pt idx="0">
                  <c:v>4.1700000000000001E-2</c:v>
                </c:pt>
                <c:pt idx="1">
                  <c:v>0.1961</c:v>
                </c:pt>
                <c:pt idx="2">
                  <c:v>0.18920000000000001</c:v>
                </c:pt>
                <c:pt idx="3">
                  <c:v>0.23469999999999999</c:v>
                </c:pt>
                <c:pt idx="4">
                  <c:v>0.17019999999999999</c:v>
                </c:pt>
                <c:pt idx="5">
                  <c:v>0.246</c:v>
                </c:pt>
                <c:pt idx="6">
                  <c:v>0.2397</c:v>
                </c:pt>
                <c:pt idx="7">
                  <c:v>0.2137</c:v>
                </c:pt>
                <c:pt idx="8">
                  <c:v>0.13930000000000001</c:v>
                </c:pt>
                <c:pt idx="9">
                  <c:v>0.1343</c:v>
                </c:pt>
                <c:pt idx="10">
                  <c:v>0.1469</c:v>
                </c:pt>
                <c:pt idx="11">
                  <c:v>0.15659999999999999</c:v>
                </c:pt>
                <c:pt idx="12">
                  <c:v>0.16289999999999999</c:v>
                </c:pt>
                <c:pt idx="13">
                  <c:v>0.18709999999999999</c:v>
                </c:pt>
                <c:pt idx="14">
                  <c:v>0.20949999999999999</c:v>
                </c:pt>
                <c:pt idx="15">
                  <c:v>0.2235</c:v>
                </c:pt>
                <c:pt idx="16">
                  <c:v>0.24399999999999999</c:v>
                </c:pt>
                <c:pt idx="17">
                  <c:v>0.2031</c:v>
                </c:pt>
                <c:pt idx="18">
                  <c:v>0.35289999999999999</c:v>
                </c:pt>
                <c:pt idx="19">
                  <c:v>0.15379999999999999</c:v>
                </c:pt>
                <c:pt idx="20">
                  <c:v>4.7600000000000003E-2</c:v>
                </c:pt>
              </c:numCache>
            </c:numRef>
          </c:val>
        </c:ser>
        <c:ser>
          <c:idx val="2"/>
          <c:order val="2"/>
          <c:tx>
            <c:strRef>
              <c:f>'length&amp;nucleotide'!$L$59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'length&amp;nucleotide'!$L$60:$L$80</c:f>
              <c:numCache>
                <c:formatCode>0%</c:formatCode>
                <c:ptCount val="21"/>
                <c:pt idx="0">
                  <c:v>0.58330000000000004</c:v>
                </c:pt>
                <c:pt idx="1">
                  <c:v>0.27450000000000002</c:v>
                </c:pt>
                <c:pt idx="2">
                  <c:v>0.32429999999999998</c:v>
                </c:pt>
                <c:pt idx="3">
                  <c:v>0.24490000000000001</c:v>
                </c:pt>
                <c:pt idx="4">
                  <c:v>0.26240000000000002</c:v>
                </c:pt>
                <c:pt idx="5">
                  <c:v>0.30159999999999998</c:v>
                </c:pt>
                <c:pt idx="6">
                  <c:v>0.3448</c:v>
                </c:pt>
                <c:pt idx="7">
                  <c:v>0.30120000000000002</c:v>
                </c:pt>
                <c:pt idx="8">
                  <c:v>0.2258</c:v>
                </c:pt>
                <c:pt idx="9">
                  <c:v>0.19739999999999999</c:v>
                </c:pt>
                <c:pt idx="10">
                  <c:v>0.16800000000000001</c:v>
                </c:pt>
                <c:pt idx="11">
                  <c:v>0.1585</c:v>
                </c:pt>
                <c:pt idx="12">
                  <c:v>0.15720000000000001</c:v>
                </c:pt>
                <c:pt idx="13">
                  <c:v>0.14949999999999999</c:v>
                </c:pt>
                <c:pt idx="14">
                  <c:v>0.1343</c:v>
                </c:pt>
                <c:pt idx="15">
                  <c:v>0.1668</c:v>
                </c:pt>
                <c:pt idx="16">
                  <c:v>0.17860000000000001</c:v>
                </c:pt>
                <c:pt idx="17">
                  <c:v>0.1719</c:v>
                </c:pt>
                <c:pt idx="18">
                  <c:v>0.17649999999999999</c:v>
                </c:pt>
                <c:pt idx="19">
                  <c:v>0.21149999999999999</c:v>
                </c:pt>
                <c:pt idx="20">
                  <c:v>0.23810000000000001</c:v>
                </c:pt>
              </c:numCache>
            </c:numRef>
          </c:val>
        </c:ser>
        <c:ser>
          <c:idx val="3"/>
          <c:order val="3"/>
          <c:tx>
            <c:strRef>
              <c:f>'length&amp;nucleotide'!$M$59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'length&amp;nucleotide'!$M$60:$M$80</c:f>
              <c:numCache>
                <c:formatCode>0%</c:formatCode>
                <c:ptCount val="21"/>
                <c:pt idx="0">
                  <c:v>0.125</c:v>
                </c:pt>
                <c:pt idx="1">
                  <c:v>0.15690000000000001</c:v>
                </c:pt>
                <c:pt idx="2">
                  <c:v>0.1757</c:v>
                </c:pt>
                <c:pt idx="3">
                  <c:v>0.15310000000000001</c:v>
                </c:pt>
                <c:pt idx="4">
                  <c:v>0.17730000000000001</c:v>
                </c:pt>
                <c:pt idx="5">
                  <c:v>0.15479999999999999</c:v>
                </c:pt>
                <c:pt idx="6">
                  <c:v>0.13789999999999999</c:v>
                </c:pt>
                <c:pt idx="7">
                  <c:v>0.12759999999999999</c:v>
                </c:pt>
                <c:pt idx="8">
                  <c:v>0.12620000000000001</c:v>
                </c:pt>
                <c:pt idx="9">
                  <c:v>0.1013</c:v>
                </c:pt>
                <c:pt idx="10">
                  <c:v>8.4900000000000003E-2</c:v>
                </c:pt>
                <c:pt idx="11">
                  <c:v>7.4800000000000005E-2</c:v>
                </c:pt>
                <c:pt idx="12">
                  <c:v>7.2900000000000006E-2</c:v>
                </c:pt>
                <c:pt idx="13">
                  <c:v>7.0999999999999994E-2</c:v>
                </c:pt>
                <c:pt idx="14">
                  <c:v>6.6299999999999998E-2</c:v>
                </c:pt>
                <c:pt idx="15">
                  <c:v>0.1008</c:v>
                </c:pt>
                <c:pt idx="16">
                  <c:v>0.13689999999999999</c:v>
                </c:pt>
                <c:pt idx="17">
                  <c:v>0.1797</c:v>
                </c:pt>
                <c:pt idx="18">
                  <c:v>0.14119999999999999</c:v>
                </c:pt>
                <c:pt idx="19">
                  <c:v>0.1731</c:v>
                </c:pt>
                <c:pt idx="20">
                  <c:v>0.23810000000000001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0533888"/>
        <c:axId val="160543872"/>
      </c:barChart>
      <c:catAx>
        <c:axId val="16053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60543872"/>
        <c:crosses val="autoZero"/>
        <c:auto val="1"/>
        <c:lblAlgn val="ctr"/>
        <c:lblOffset val="100"/>
        <c:noMultiLvlLbl val="0"/>
      </c:catAx>
      <c:valAx>
        <c:axId val="160543872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605338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1" baseline="0">
                <a:effectLst/>
              </a:rPr>
              <a:t>∆rbp35 up</a:t>
            </a:r>
            <a:endParaRPr lang="es-ES">
              <a:effectLst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'length&amp;nucleotide'!$N$59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'length&amp;nucleotide'!$N$60:$N$80</c:f>
              <c:numCache>
                <c:formatCode>0%</c:formatCode>
                <c:ptCount val="21"/>
                <c:pt idx="0">
                  <c:v>0.25</c:v>
                </c:pt>
                <c:pt idx="1">
                  <c:v>0.1429</c:v>
                </c:pt>
                <c:pt idx="2">
                  <c:v>0.33329999999999999</c:v>
                </c:pt>
                <c:pt idx="3">
                  <c:v>0.31819999999999998</c:v>
                </c:pt>
                <c:pt idx="4">
                  <c:v>0.3125</c:v>
                </c:pt>
                <c:pt idx="5">
                  <c:v>0.2838</c:v>
                </c:pt>
                <c:pt idx="6">
                  <c:v>0.31459999999999999</c:v>
                </c:pt>
                <c:pt idx="7">
                  <c:v>0.50639999999999996</c:v>
                </c:pt>
                <c:pt idx="8">
                  <c:v>0.47970000000000002</c:v>
                </c:pt>
                <c:pt idx="9">
                  <c:v>0.30669999999999997</c:v>
                </c:pt>
                <c:pt idx="10">
                  <c:v>0.20300000000000001</c:v>
                </c:pt>
                <c:pt idx="11">
                  <c:v>0.29780000000000001</c:v>
                </c:pt>
                <c:pt idx="12">
                  <c:v>0.45660000000000001</c:v>
                </c:pt>
                <c:pt idx="13">
                  <c:v>0.4113</c:v>
                </c:pt>
                <c:pt idx="14">
                  <c:v>0.3533</c:v>
                </c:pt>
                <c:pt idx="15">
                  <c:v>0.34250000000000003</c:v>
                </c:pt>
                <c:pt idx="16">
                  <c:v>0.1739</c:v>
                </c:pt>
                <c:pt idx="17">
                  <c:v>0.34289999999999998</c:v>
                </c:pt>
                <c:pt idx="18">
                  <c:v>0.32429999999999998</c:v>
                </c:pt>
                <c:pt idx="19">
                  <c:v>0.3846</c:v>
                </c:pt>
                <c:pt idx="20">
                  <c:v>0.32429999999999998</c:v>
                </c:pt>
              </c:numCache>
            </c:numRef>
          </c:val>
        </c:ser>
        <c:ser>
          <c:idx val="1"/>
          <c:order val="1"/>
          <c:tx>
            <c:strRef>
              <c:f>'length&amp;nucleotide'!$O$59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'length&amp;nucleotide'!$O$60:$O$80</c:f>
              <c:numCache>
                <c:formatCode>0%</c:formatCode>
                <c:ptCount val="21"/>
                <c:pt idx="0">
                  <c:v>0.25</c:v>
                </c:pt>
                <c:pt idx="1">
                  <c:v>0</c:v>
                </c:pt>
                <c:pt idx="2">
                  <c:v>0.25</c:v>
                </c:pt>
                <c:pt idx="3">
                  <c:v>0.13639999999999999</c:v>
                </c:pt>
                <c:pt idx="4">
                  <c:v>0.1875</c:v>
                </c:pt>
                <c:pt idx="5">
                  <c:v>0.27029999999999998</c:v>
                </c:pt>
                <c:pt idx="6">
                  <c:v>0.1966</c:v>
                </c:pt>
                <c:pt idx="7">
                  <c:v>0.17019999999999999</c:v>
                </c:pt>
                <c:pt idx="8">
                  <c:v>0.18909999999999999</c:v>
                </c:pt>
                <c:pt idx="9">
                  <c:v>0.25729999999999997</c:v>
                </c:pt>
                <c:pt idx="10">
                  <c:v>0.22</c:v>
                </c:pt>
                <c:pt idx="11">
                  <c:v>0.16300000000000001</c:v>
                </c:pt>
                <c:pt idx="12">
                  <c:v>0.1925</c:v>
                </c:pt>
                <c:pt idx="13">
                  <c:v>0.21210000000000001</c:v>
                </c:pt>
                <c:pt idx="14">
                  <c:v>0.22670000000000001</c:v>
                </c:pt>
                <c:pt idx="15">
                  <c:v>0.1507</c:v>
                </c:pt>
                <c:pt idx="16">
                  <c:v>0.23910000000000001</c:v>
                </c:pt>
                <c:pt idx="17">
                  <c:v>0.2</c:v>
                </c:pt>
                <c:pt idx="18">
                  <c:v>0.18920000000000001</c:v>
                </c:pt>
                <c:pt idx="19">
                  <c:v>0.15379999999999999</c:v>
                </c:pt>
                <c:pt idx="20">
                  <c:v>0.2162</c:v>
                </c:pt>
              </c:numCache>
            </c:numRef>
          </c:val>
        </c:ser>
        <c:ser>
          <c:idx val="2"/>
          <c:order val="2"/>
          <c:tx>
            <c:strRef>
              <c:f>'length&amp;nucleotide'!$P$59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'length&amp;nucleotide'!$P$60:$P$80</c:f>
              <c:numCache>
                <c:formatCode>0%</c:formatCode>
                <c:ptCount val="21"/>
                <c:pt idx="0">
                  <c:v>0.25</c:v>
                </c:pt>
                <c:pt idx="1">
                  <c:v>0.42859999999999998</c:v>
                </c:pt>
                <c:pt idx="2">
                  <c:v>0.25</c:v>
                </c:pt>
                <c:pt idx="3">
                  <c:v>0.31819999999999998</c:v>
                </c:pt>
                <c:pt idx="4">
                  <c:v>0.22919999999999999</c:v>
                </c:pt>
                <c:pt idx="5">
                  <c:v>0.29730000000000001</c:v>
                </c:pt>
                <c:pt idx="6">
                  <c:v>0.3427</c:v>
                </c:pt>
                <c:pt idx="7">
                  <c:v>0.2014</c:v>
                </c:pt>
                <c:pt idx="8">
                  <c:v>0.22409999999999999</c:v>
                </c:pt>
                <c:pt idx="9">
                  <c:v>0.27239999999999998</c:v>
                </c:pt>
                <c:pt idx="10">
                  <c:v>0.44469999999999998</c:v>
                </c:pt>
                <c:pt idx="11">
                  <c:v>0.45700000000000002</c:v>
                </c:pt>
                <c:pt idx="12">
                  <c:v>0.21510000000000001</c:v>
                </c:pt>
                <c:pt idx="13">
                  <c:v>0.1991</c:v>
                </c:pt>
                <c:pt idx="14">
                  <c:v>0.22</c:v>
                </c:pt>
                <c:pt idx="15">
                  <c:v>0.21920000000000001</c:v>
                </c:pt>
                <c:pt idx="16">
                  <c:v>0.26090000000000002</c:v>
                </c:pt>
                <c:pt idx="17">
                  <c:v>8.5699999999999998E-2</c:v>
                </c:pt>
                <c:pt idx="18">
                  <c:v>0.2162</c:v>
                </c:pt>
                <c:pt idx="19">
                  <c:v>0.15379999999999999</c:v>
                </c:pt>
                <c:pt idx="20">
                  <c:v>0.1351</c:v>
                </c:pt>
              </c:numCache>
            </c:numRef>
          </c:val>
        </c:ser>
        <c:ser>
          <c:idx val="3"/>
          <c:order val="3"/>
          <c:tx>
            <c:strRef>
              <c:f>'length&amp;nucleotide'!$Q$59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'length&amp;nucleotide'!$Q$60:$Q$80</c:f>
              <c:numCache>
                <c:formatCode>0%</c:formatCode>
                <c:ptCount val="21"/>
                <c:pt idx="0">
                  <c:v>0.25</c:v>
                </c:pt>
                <c:pt idx="1">
                  <c:v>0.42859999999999998</c:v>
                </c:pt>
                <c:pt idx="2">
                  <c:v>0.16669999999999999</c:v>
                </c:pt>
                <c:pt idx="3">
                  <c:v>0.2273</c:v>
                </c:pt>
                <c:pt idx="4">
                  <c:v>0.27079999999999999</c:v>
                </c:pt>
                <c:pt idx="5">
                  <c:v>0.14860000000000001</c:v>
                </c:pt>
                <c:pt idx="6">
                  <c:v>0.14610000000000001</c:v>
                </c:pt>
                <c:pt idx="7">
                  <c:v>0.122</c:v>
                </c:pt>
                <c:pt idx="8">
                  <c:v>0.107</c:v>
                </c:pt>
                <c:pt idx="9">
                  <c:v>0.16350000000000001</c:v>
                </c:pt>
                <c:pt idx="10">
                  <c:v>0.1323</c:v>
                </c:pt>
                <c:pt idx="11">
                  <c:v>8.2199999999999995E-2</c:v>
                </c:pt>
                <c:pt idx="12">
                  <c:v>0.1358</c:v>
                </c:pt>
                <c:pt idx="13">
                  <c:v>0.17749999999999999</c:v>
                </c:pt>
                <c:pt idx="14">
                  <c:v>0.2</c:v>
                </c:pt>
                <c:pt idx="15">
                  <c:v>0.28770000000000001</c:v>
                </c:pt>
                <c:pt idx="16">
                  <c:v>0.3261</c:v>
                </c:pt>
                <c:pt idx="17">
                  <c:v>0.37140000000000001</c:v>
                </c:pt>
                <c:pt idx="18">
                  <c:v>0.27029999999999998</c:v>
                </c:pt>
                <c:pt idx="19">
                  <c:v>0.30769999999999997</c:v>
                </c:pt>
                <c:pt idx="20">
                  <c:v>0.32429999999999998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4572544"/>
        <c:axId val="164578432"/>
      </c:barChart>
      <c:catAx>
        <c:axId val="164572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64578432"/>
        <c:crosses val="autoZero"/>
        <c:auto val="1"/>
        <c:lblAlgn val="ctr"/>
        <c:lblOffset val="100"/>
        <c:noMultiLvlLbl val="0"/>
      </c:catAx>
      <c:valAx>
        <c:axId val="164578432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645725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%</a:t>
            </a:r>
            <a:r>
              <a:rPr lang="en-US" baseline="0"/>
              <a:t> of reads aligning on the genome after trimming 1 nt from the 5' or 3' end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'A-editing'!$B$1</c:f>
              <c:strCache>
                <c:ptCount val="1"/>
                <c:pt idx="0">
                  <c:v>5' trimmed</c:v>
                </c:pt>
              </c:strCache>
            </c:strRef>
          </c:tx>
          <c:invertIfNegative val="0"/>
          <c:cat>
            <c:strRef>
              <c:f>'A-editing'!$A$2:$A$10</c:f>
              <c:strCache>
                <c:ptCount val="9"/>
                <c:pt idx="0">
                  <c:v>∆exp5_1</c:v>
                </c:pt>
                <c:pt idx="1">
                  <c:v>∆exp5_2</c:v>
                </c:pt>
                <c:pt idx="2">
                  <c:v>∆exp5_3</c:v>
                </c:pt>
                <c:pt idx="3">
                  <c:v>∆rbp35_1</c:v>
                </c:pt>
                <c:pt idx="4">
                  <c:v>∆rbp35_2</c:v>
                </c:pt>
                <c:pt idx="5">
                  <c:v>∆rbp35_3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'A-editing'!$B$2:$B$10</c:f>
              <c:numCache>
                <c:formatCode>0.00%</c:formatCode>
                <c:ptCount val="9"/>
                <c:pt idx="0">
                  <c:v>2.2499999999999999E-2</c:v>
                </c:pt>
                <c:pt idx="1">
                  <c:v>2.1499999999999998E-2</c:v>
                </c:pt>
                <c:pt idx="2">
                  <c:v>1.54E-2</c:v>
                </c:pt>
                <c:pt idx="3">
                  <c:v>1.4800000000000001E-2</c:v>
                </c:pt>
                <c:pt idx="4">
                  <c:v>2.2499999999999999E-2</c:v>
                </c:pt>
                <c:pt idx="5">
                  <c:v>2.2499999999999999E-2</c:v>
                </c:pt>
                <c:pt idx="6">
                  <c:v>1.3899999999999999E-2</c:v>
                </c:pt>
                <c:pt idx="7">
                  <c:v>1.61E-2</c:v>
                </c:pt>
                <c:pt idx="8">
                  <c:v>1.54E-2</c:v>
                </c:pt>
              </c:numCache>
            </c:numRef>
          </c:val>
        </c:ser>
        <c:ser>
          <c:idx val="1"/>
          <c:order val="1"/>
          <c:tx>
            <c:strRef>
              <c:f>'A-editing'!$C$1</c:f>
              <c:strCache>
                <c:ptCount val="1"/>
                <c:pt idx="0">
                  <c:v>3' trimmed</c:v>
                </c:pt>
              </c:strCache>
            </c:strRef>
          </c:tx>
          <c:invertIfNegative val="0"/>
          <c:cat>
            <c:strRef>
              <c:f>'A-editing'!$A$2:$A$10</c:f>
              <c:strCache>
                <c:ptCount val="9"/>
                <c:pt idx="0">
                  <c:v>∆exp5_1</c:v>
                </c:pt>
                <c:pt idx="1">
                  <c:v>∆exp5_2</c:v>
                </c:pt>
                <c:pt idx="2">
                  <c:v>∆exp5_3</c:v>
                </c:pt>
                <c:pt idx="3">
                  <c:v>∆rbp35_1</c:v>
                </c:pt>
                <c:pt idx="4">
                  <c:v>∆rbp35_2</c:v>
                </c:pt>
                <c:pt idx="5">
                  <c:v>∆rbp35_3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'A-editing'!$C$2:$C$10</c:f>
              <c:numCache>
                <c:formatCode>0.00%</c:formatCode>
                <c:ptCount val="9"/>
                <c:pt idx="0">
                  <c:v>0.2823</c:v>
                </c:pt>
                <c:pt idx="1">
                  <c:v>0.223</c:v>
                </c:pt>
                <c:pt idx="2">
                  <c:v>0.2601</c:v>
                </c:pt>
                <c:pt idx="3">
                  <c:v>0.27689999999999998</c:v>
                </c:pt>
                <c:pt idx="4">
                  <c:v>0.26590000000000003</c:v>
                </c:pt>
                <c:pt idx="5">
                  <c:v>0.2427</c:v>
                </c:pt>
                <c:pt idx="6">
                  <c:v>0.251</c:v>
                </c:pt>
                <c:pt idx="7">
                  <c:v>0.23769999999999999</c:v>
                </c:pt>
                <c:pt idx="8">
                  <c:v>0.24709999999999999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4597120"/>
        <c:axId val="164623488"/>
      </c:barChart>
      <c:catAx>
        <c:axId val="164597120"/>
        <c:scaling>
          <c:orientation val="minMax"/>
        </c:scaling>
        <c:delete val="0"/>
        <c:axPos val="b"/>
        <c:majorTickMark val="out"/>
        <c:minorTickMark val="none"/>
        <c:tickLblPos val="nextTo"/>
        <c:crossAx val="164623488"/>
        <c:crosses val="autoZero"/>
        <c:auto val="1"/>
        <c:lblAlgn val="ctr"/>
        <c:lblOffset val="100"/>
        <c:noMultiLvlLbl val="0"/>
      </c:catAx>
      <c:valAx>
        <c:axId val="164623488"/>
        <c:scaling>
          <c:orientation val="minMax"/>
          <c:max val="1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645971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modification!$B$13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modification!$A$14:$A$22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modification!$B$14:$B$22</c:f>
              <c:numCache>
                <c:formatCode>0.00%</c:formatCode>
                <c:ptCount val="9"/>
                <c:pt idx="0">
                  <c:v>0.18790000000000001</c:v>
                </c:pt>
                <c:pt idx="1">
                  <c:v>0.15010000000000001</c:v>
                </c:pt>
                <c:pt idx="2">
                  <c:v>0.1888</c:v>
                </c:pt>
                <c:pt idx="3">
                  <c:v>0.2084</c:v>
                </c:pt>
                <c:pt idx="4">
                  <c:v>0.1981</c:v>
                </c:pt>
                <c:pt idx="5">
                  <c:v>0.20979999999999999</c:v>
                </c:pt>
                <c:pt idx="6">
                  <c:v>0.18</c:v>
                </c:pt>
                <c:pt idx="7">
                  <c:v>0.1764</c:v>
                </c:pt>
                <c:pt idx="8">
                  <c:v>0.1852</c:v>
                </c:pt>
              </c:numCache>
            </c:numRef>
          </c:val>
        </c:ser>
        <c:ser>
          <c:idx val="1"/>
          <c:order val="1"/>
          <c:tx>
            <c:strRef>
              <c:f>modification!$C$13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modification!$A$14:$A$22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modification!$C$14:$C$22</c:f>
              <c:numCache>
                <c:formatCode>0.00%</c:formatCode>
                <c:ptCount val="9"/>
                <c:pt idx="0">
                  <c:v>4.0099999999999997E-2</c:v>
                </c:pt>
                <c:pt idx="1">
                  <c:v>3.2599999999999997E-2</c:v>
                </c:pt>
                <c:pt idx="2">
                  <c:v>3.2800000000000003E-2</c:v>
                </c:pt>
                <c:pt idx="3">
                  <c:v>3.4099999999999998E-2</c:v>
                </c:pt>
                <c:pt idx="4">
                  <c:v>3.7400000000000003E-2</c:v>
                </c:pt>
                <c:pt idx="5">
                  <c:v>3.4500000000000003E-2</c:v>
                </c:pt>
                <c:pt idx="6">
                  <c:v>3.1099999999999999E-2</c:v>
                </c:pt>
                <c:pt idx="7">
                  <c:v>3.2899999999999999E-2</c:v>
                </c:pt>
                <c:pt idx="8">
                  <c:v>3.3300000000000003E-2</c:v>
                </c:pt>
              </c:numCache>
            </c:numRef>
          </c:val>
        </c:ser>
        <c:ser>
          <c:idx val="2"/>
          <c:order val="2"/>
          <c:tx>
            <c:strRef>
              <c:f>modification!$D$13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modification!$A$14:$A$22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modification!$D$14:$D$22</c:f>
              <c:numCache>
                <c:formatCode>0.00%</c:formatCode>
                <c:ptCount val="9"/>
                <c:pt idx="0">
                  <c:v>3.4299999999999997E-2</c:v>
                </c:pt>
                <c:pt idx="1">
                  <c:v>2.7300000000000001E-2</c:v>
                </c:pt>
                <c:pt idx="2">
                  <c:v>3.1300000000000001E-2</c:v>
                </c:pt>
                <c:pt idx="3">
                  <c:v>2.63E-2</c:v>
                </c:pt>
                <c:pt idx="4">
                  <c:v>3.0200000000000001E-2</c:v>
                </c:pt>
                <c:pt idx="5">
                  <c:v>3.2500000000000001E-2</c:v>
                </c:pt>
                <c:pt idx="6">
                  <c:v>2.7400000000000001E-2</c:v>
                </c:pt>
                <c:pt idx="7">
                  <c:v>3.15E-2</c:v>
                </c:pt>
                <c:pt idx="8">
                  <c:v>3.1199999999999999E-2</c:v>
                </c:pt>
              </c:numCache>
            </c:numRef>
          </c:val>
        </c:ser>
        <c:ser>
          <c:idx val="3"/>
          <c:order val="3"/>
          <c:tx>
            <c:strRef>
              <c:f>modification!$E$13</c:f>
              <c:strCache>
                <c:ptCount val="1"/>
                <c:pt idx="0">
                  <c:v>T</c:v>
                </c:pt>
              </c:strCache>
            </c:strRef>
          </c:tx>
          <c:invertIfNegative val="0"/>
          <c:cat>
            <c:strRef>
              <c:f>modification!$A$14:$A$22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modification!$E$14:$E$22</c:f>
              <c:numCache>
                <c:formatCode>0.00%</c:formatCode>
                <c:ptCount val="9"/>
                <c:pt idx="0">
                  <c:v>1.24E-2</c:v>
                </c:pt>
                <c:pt idx="1">
                  <c:v>1.12E-2</c:v>
                </c:pt>
                <c:pt idx="2">
                  <c:v>1.04E-2</c:v>
                </c:pt>
                <c:pt idx="3">
                  <c:v>7.4999999999999997E-3</c:v>
                </c:pt>
                <c:pt idx="4">
                  <c:v>1.0999999999999999E-2</c:v>
                </c:pt>
                <c:pt idx="5">
                  <c:v>1.23E-2</c:v>
                </c:pt>
                <c:pt idx="6">
                  <c:v>8.3999999999999995E-3</c:v>
                </c:pt>
                <c:pt idx="7">
                  <c:v>1.01E-2</c:v>
                </c:pt>
                <c:pt idx="8">
                  <c:v>0.01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6351616"/>
        <c:axId val="166353152"/>
      </c:barChart>
      <c:catAx>
        <c:axId val="166351616"/>
        <c:scaling>
          <c:orientation val="minMax"/>
        </c:scaling>
        <c:delete val="0"/>
        <c:axPos val="b"/>
        <c:majorTickMark val="out"/>
        <c:minorTickMark val="none"/>
        <c:tickLblPos val="nextTo"/>
        <c:crossAx val="166353152"/>
        <c:crosses val="autoZero"/>
        <c:auto val="1"/>
        <c:lblAlgn val="ctr"/>
        <c:lblOffset val="100"/>
        <c:noMultiLvlLbl val="0"/>
      </c:catAx>
      <c:valAx>
        <c:axId val="166353152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663516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'reads length '!$E$47</c:f>
              <c:strCache>
                <c:ptCount val="1"/>
                <c:pt idx="0">
                  <c:v>∆rbp35 _1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'!$E$48:$E$88</c:f>
              <c:numCache>
                <c:formatCode>0.00%</c:formatCode>
                <c:ptCount val="41"/>
                <c:pt idx="0">
                  <c:v>4.387112472430117E-3</c:v>
                </c:pt>
                <c:pt idx="1">
                  <c:v>3.3385019442462989E-4</c:v>
                </c:pt>
                <c:pt idx="2">
                  <c:v>4.9299184018873794E-4</c:v>
                </c:pt>
                <c:pt idx="3">
                  <c:v>5.7729260664316385E-4</c:v>
                </c:pt>
                <c:pt idx="4">
                  <c:v>6.3249523922198538E-4</c:v>
                </c:pt>
                <c:pt idx="5">
                  <c:v>5.2867597144359434E-4</c:v>
                </c:pt>
                <c:pt idx="6">
                  <c:v>7.6984322093111399E-4</c:v>
                </c:pt>
                <c:pt idx="7">
                  <c:v>6.3967996363571483E-4</c:v>
                </c:pt>
                <c:pt idx="8">
                  <c:v>6.048340502291268E-4</c:v>
                </c:pt>
                <c:pt idx="9">
                  <c:v>6.9524183243522284E-4</c:v>
                </c:pt>
                <c:pt idx="10">
                  <c:v>1.1784145492585304E-3</c:v>
                </c:pt>
                <c:pt idx="11">
                  <c:v>2.2204390800630962E-3</c:v>
                </c:pt>
                <c:pt idx="12">
                  <c:v>4.4764425459741537E-3</c:v>
                </c:pt>
                <c:pt idx="13">
                  <c:v>4.4341364937179766E-2</c:v>
                </c:pt>
                <c:pt idx="14">
                  <c:v>1.3362629446281672E-2</c:v>
                </c:pt>
                <c:pt idx="15">
                  <c:v>2.2491779777180143E-2</c:v>
                </c:pt>
                <c:pt idx="16">
                  <c:v>3.2738992972261814E-2</c:v>
                </c:pt>
                <c:pt idx="17">
                  <c:v>8.3153365965553325E-2</c:v>
                </c:pt>
                <c:pt idx="18">
                  <c:v>0.16190548950066286</c:v>
                </c:pt>
                <c:pt idx="19">
                  <c:v>0.16536732921401151</c:v>
                </c:pt>
                <c:pt idx="20">
                  <c:v>0.11159122366753597</c:v>
                </c:pt>
                <c:pt idx="21">
                  <c:v>8.5563841006359553E-2</c:v>
                </c:pt>
                <c:pt idx="22">
                  <c:v>8.513718812159092E-2</c:v>
                </c:pt>
                <c:pt idx="23">
                  <c:v>5.2848797115476839E-2</c:v>
                </c:pt>
                <c:pt idx="24">
                  <c:v>4.2886218752585754E-2</c:v>
                </c:pt>
                <c:pt idx="25">
                  <c:v>2.5036010437488647E-2</c:v>
                </c:pt>
                <c:pt idx="26">
                  <c:v>2.3169419034801728E-2</c:v>
                </c:pt>
                <c:pt idx="27">
                  <c:v>1.6741964574279334E-2</c:v>
                </c:pt>
                <c:pt idx="28">
                  <c:v>9.1077159030641779E-3</c:v>
                </c:pt>
                <c:pt idx="29">
                  <c:v>3.6963012200500272E-3</c:v>
                </c:pt>
                <c:pt idx="30">
                  <c:v>1.7024204498332007E-3</c:v>
                </c:pt>
                <c:pt idx="31">
                  <c:v>6.2147866178760016E-4</c:v>
                </c:pt>
                <c:pt idx="32">
                  <c:v>4.9311158559563336E-4</c:v>
                </c:pt>
                <c:pt idx="33">
                  <c:v>2.0404617334991728E-4</c:v>
                </c:pt>
                <c:pt idx="34">
                  <c:v>1.1447660899208974E-4</c:v>
                </c:pt>
                <c:pt idx="35">
                  <c:v>7.0530044661444414E-5</c:v>
                </c:pt>
                <c:pt idx="36">
                  <c:v>4.9814089268524404E-5</c:v>
                </c:pt>
                <c:pt idx="37">
                  <c:v>3.281024148936463E-5</c:v>
                </c:pt>
                <c:pt idx="38">
                  <c:v>2.3709590565307289E-5</c:v>
                </c:pt>
                <c:pt idx="39">
                  <c:v>1.0417850399907748E-5</c:v>
                </c:pt>
                <c:pt idx="40">
                  <c:v>2.3949081379098273E-7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'reads length '!$F$47</c:f>
              <c:strCache>
                <c:ptCount val="1"/>
                <c:pt idx="0">
                  <c:v>∆rbp35 _2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'!$F$48:$F$88</c:f>
              <c:numCache>
                <c:formatCode>0.00%</c:formatCode>
                <c:ptCount val="41"/>
                <c:pt idx="0">
                  <c:v>3.3286141797294743E-4</c:v>
                </c:pt>
                <c:pt idx="1">
                  <c:v>1.1351342237793593E-4</c:v>
                </c:pt>
                <c:pt idx="2">
                  <c:v>5.1352303763253738E-4</c:v>
                </c:pt>
                <c:pt idx="3">
                  <c:v>5.2036722927591291E-4</c:v>
                </c:pt>
                <c:pt idx="4">
                  <c:v>7.4559956036919235E-4</c:v>
                </c:pt>
                <c:pt idx="5">
                  <c:v>4.9357472296465005E-4</c:v>
                </c:pt>
                <c:pt idx="6">
                  <c:v>6.8229078766796861E-4</c:v>
                </c:pt>
                <c:pt idx="7">
                  <c:v>6.6129915110322527E-4</c:v>
                </c:pt>
                <c:pt idx="8">
                  <c:v>6.8396010270293823E-4</c:v>
                </c:pt>
                <c:pt idx="9">
                  <c:v>8.6804381818421589E-4</c:v>
                </c:pt>
                <c:pt idx="10">
                  <c:v>1.8106225526798266E-3</c:v>
                </c:pt>
                <c:pt idx="11">
                  <c:v>1.5918588173470544E-3</c:v>
                </c:pt>
                <c:pt idx="12">
                  <c:v>3.1470344368006507E-3</c:v>
                </c:pt>
                <c:pt idx="13">
                  <c:v>1.6232127269913719E-2</c:v>
                </c:pt>
                <c:pt idx="14">
                  <c:v>8.0842005842268767E-3</c:v>
                </c:pt>
                <c:pt idx="15">
                  <c:v>1.3737961943289696E-2</c:v>
                </c:pt>
                <c:pt idx="16">
                  <c:v>2.6560346322774413E-2</c:v>
                </c:pt>
                <c:pt idx="17">
                  <c:v>7.8071777541736637E-2</c:v>
                </c:pt>
                <c:pt idx="18">
                  <c:v>0.20489519122087191</c:v>
                </c:pt>
                <c:pt idx="19">
                  <c:v>0.21658148152043216</c:v>
                </c:pt>
                <c:pt idx="20">
                  <c:v>0.12677692325541137</c:v>
                </c:pt>
                <c:pt idx="21">
                  <c:v>9.1503503641861147E-2</c:v>
                </c:pt>
                <c:pt idx="22">
                  <c:v>6.867128031956031E-2</c:v>
                </c:pt>
                <c:pt idx="23">
                  <c:v>3.560853460682039E-2</c:v>
                </c:pt>
                <c:pt idx="24">
                  <c:v>1.3772934093272311E-2</c:v>
                </c:pt>
                <c:pt idx="25">
                  <c:v>8.0001088393402801E-3</c:v>
                </c:pt>
                <c:pt idx="26">
                  <c:v>8.5398401230218409E-3</c:v>
                </c:pt>
                <c:pt idx="27">
                  <c:v>7.3046721957719255E-3</c:v>
                </c:pt>
                <c:pt idx="28">
                  <c:v>9.1876595552176869E-3</c:v>
                </c:pt>
                <c:pt idx="29">
                  <c:v>7.0528560227467547E-3</c:v>
                </c:pt>
                <c:pt idx="30">
                  <c:v>9.1155868785828716E-3</c:v>
                </c:pt>
                <c:pt idx="31">
                  <c:v>1.1335525477837255E-2</c:v>
                </c:pt>
                <c:pt idx="32">
                  <c:v>1.237171105291879E-2</c:v>
                </c:pt>
                <c:pt idx="33">
                  <c:v>5.551181950163935E-3</c:v>
                </c:pt>
                <c:pt idx="34">
                  <c:v>4.4612026980805049E-3</c:v>
                </c:pt>
                <c:pt idx="35">
                  <c:v>2.4594018410207794E-3</c:v>
                </c:pt>
                <c:pt idx="36">
                  <c:v>1.2436814339282605E-3</c:v>
                </c:pt>
                <c:pt idx="37">
                  <c:v>5.9803211127787566E-4</c:v>
                </c:pt>
                <c:pt idx="38">
                  <c:v>1.0742042250029672E-4</c:v>
                </c:pt>
                <c:pt idx="39">
                  <c:v>1.0308020340937565E-5</c:v>
                </c:pt>
                <c:pt idx="40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'reads length '!$G$47</c:f>
              <c:strCache>
                <c:ptCount val="1"/>
                <c:pt idx="0">
                  <c:v>∆rbp35 _3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'!$G$48:$G$88</c:f>
              <c:numCache>
                <c:formatCode>0.00%</c:formatCode>
                <c:ptCount val="41"/>
                <c:pt idx="0">
                  <c:v>1.5419419658990073E-3</c:v>
                </c:pt>
                <c:pt idx="1">
                  <c:v>5.38725359209765E-4</c:v>
                </c:pt>
                <c:pt idx="2">
                  <c:v>2.1406153066974836E-3</c:v>
                </c:pt>
                <c:pt idx="3">
                  <c:v>1.2755363616191286E-3</c:v>
                </c:pt>
                <c:pt idx="4">
                  <c:v>1.179066579587839E-3</c:v>
                </c:pt>
                <c:pt idx="5">
                  <c:v>7.3266341623922846E-4</c:v>
                </c:pt>
                <c:pt idx="6">
                  <c:v>1.0029477816596965E-3</c:v>
                </c:pt>
                <c:pt idx="7">
                  <c:v>1.3450852371201896E-3</c:v>
                </c:pt>
                <c:pt idx="8">
                  <c:v>2.3393538106831219E-3</c:v>
                </c:pt>
                <c:pt idx="9">
                  <c:v>4.37305356277268E-3</c:v>
                </c:pt>
                <c:pt idx="10">
                  <c:v>8.2142944099524856E-3</c:v>
                </c:pt>
                <c:pt idx="11">
                  <c:v>1.0338857022028521E-2</c:v>
                </c:pt>
                <c:pt idx="12">
                  <c:v>1.4304295032858483E-2</c:v>
                </c:pt>
                <c:pt idx="13">
                  <c:v>4.0578293331272851E-2</c:v>
                </c:pt>
                <c:pt idx="14">
                  <c:v>2.1492561112185983E-2</c:v>
                </c:pt>
                <c:pt idx="15">
                  <c:v>2.7219071891570423E-2</c:v>
                </c:pt>
                <c:pt idx="16">
                  <c:v>4.3033011483206769E-2</c:v>
                </c:pt>
                <c:pt idx="17">
                  <c:v>0.10358028086992702</c:v>
                </c:pt>
                <c:pt idx="18">
                  <c:v>0.23906440901774328</c:v>
                </c:pt>
                <c:pt idx="19">
                  <c:v>0.22173153120202194</c:v>
                </c:pt>
                <c:pt idx="20">
                  <c:v>0.10264488497783461</c:v>
                </c:pt>
                <c:pt idx="21">
                  <c:v>6.4180286046729013E-2</c:v>
                </c:pt>
                <c:pt idx="22">
                  <c:v>4.4564123640772647E-2</c:v>
                </c:pt>
                <c:pt idx="23">
                  <c:v>2.1698020241910268E-2</c:v>
                </c:pt>
                <c:pt idx="24">
                  <c:v>1.0182516065559819E-2</c:v>
                </c:pt>
                <c:pt idx="25">
                  <c:v>4.6788228320931921E-3</c:v>
                </c:pt>
                <c:pt idx="26">
                  <c:v>2.9107606127705254E-3</c:v>
                </c:pt>
                <c:pt idx="27">
                  <c:v>1.3637877784614468E-3</c:v>
                </c:pt>
                <c:pt idx="28">
                  <c:v>8.3938695296890747E-4</c:v>
                </c:pt>
                <c:pt idx="29">
                  <c:v>3.5031741707381499E-4</c:v>
                </c:pt>
                <c:pt idx="30">
                  <c:v>2.3272566843535614E-4</c:v>
                </c:pt>
                <c:pt idx="31">
                  <c:v>1.1094793005111286E-4</c:v>
                </c:pt>
                <c:pt idx="32">
                  <c:v>9.0133192049138757E-5</c:v>
                </c:pt>
                <c:pt idx="33">
                  <c:v>3.8787611405892691E-5</c:v>
                </c:pt>
                <c:pt idx="34">
                  <c:v>2.5807202836395929E-5</c:v>
                </c:pt>
                <c:pt idx="35">
                  <c:v>1.7051187588333023E-5</c:v>
                </c:pt>
                <c:pt idx="36">
                  <c:v>1.6705555407488437E-5</c:v>
                </c:pt>
                <c:pt idx="37">
                  <c:v>1.5553448138006476E-5</c:v>
                </c:pt>
                <c:pt idx="38">
                  <c:v>9.1016474289074924E-6</c:v>
                </c:pt>
                <c:pt idx="39">
                  <c:v>4.6468326535772435E-6</c:v>
                </c:pt>
                <c:pt idx="40">
                  <c:v>3.8403575649398705E-8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6831616"/>
        <c:axId val="166833152"/>
      </c:lineChart>
      <c:catAx>
        <c:axId val="1668316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66833152"/>
        <c:crosses val="autoZero"/>
        <c:auto val="1"/>
        <c:lblAlgn val="ctr"/>
        <c:lblOffset val="100"/>
        <c:noMultiLvlLbl val="0"/>
      </c:catAx>
      <c:valAx>
        <c:axId val="166833152"/>
        <c:scaling>
          <c:orientation val="minMax"/>
          <c:max val="0.25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6683161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'A-editing'!$A$72</c:f>
              <c:strCache>
                <c:ptCount val="1"/>
                <c:pt idx="0">
                  <c:v>WT_1</c:v>
                </c:pt>
              </c:strCache>
            </c:strRef>
          </c:tx>
          <c:invertIfNegative val="0"/>
          <c:cat>
            <c:strRef>
              <c:f>'A-editing'!$B$65:$I$65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viruses</c:v>
                </c:pt>
                <c:pt idx="7">
                  <c:v>other ESTs</c:v>
                </c:pt>
              </c:strCache>
            </c:strRef>
          </c:cat>
          <c:val>
            <c:numRef>
              <c:f>'A-editing'!$B$72:$I$72</c:f>
              <c:numCache>
                <c:formatCode>0.0%</c:formatCode>
                <c:ptCount val="8"/>
                <c:pt idx="0">
                  <c:v>2.1554572311774205E-4</c:v>
                </c:pt>
                <c:pt idx="1">
                  <c:v>5.2676905238788867E-3</c:v>
                </c:pt>
                <c:pt idx="2">
                  <c:v>0.15762221247972563</c:v>
                </c:pt>
                <c:pt idx="3">
                  <c:v>9.5523261268233954E-3</c:v>
                </c:pt>
                <c:pt idx="4">
                  <c:v>7.7278470465757718E-4</c:v>
                </c:pt>
                <c:pt idx="5">
                  <c:v>1.7485317902586665E-2</c:v>
                </c:pt>
                <c:pt idx="6">
                  <c:v>0.10383169065629699</c:v>
                </c:pt>
                <c:pt idx="7">
                  <c:v>1.862835840657898E-2</c:v>
                </c:pt>
              </c:numCache>
            </c:numRef>
          </c:val>
        </c:ser>
        <c:ser>
          <c:idx val="1"/>
          <c:order val="1"/>
          <c:tx>
            <c:strRef>
              <c:f>'A-editing'!$A$73</c:f>
              <c:strCache>
                <c:ptCount val="1"/>
                <c:pt idx="0">
                  <c:v>WT_2</c:v>
                </c:pt>
              </c:strCache>
            </c:strRef>
          </c:tx>
          <c:invertIfNegative val="0"/>
          <c:cat>
            <c:strRef>
              <c:f>'A-editing'!$B$65:$I$65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viruses</c:v>
                </c:pt>
                <c:pt idx="7">
                  <c:v>other ESTs</c:v>
                </c:pt>
              </c:strCache>
            </c:strRef>
          </c:cat>
          <c:val>
            <c:numRef>
              <c:f>'A-editing'!$B$73:$I$73</c:f>
              <c:numCache>
                <c:formatCode>0.0%</c:formatCode>
                <c:ptCount val="8"/>
                <c:pt idx="0">
                  <c:v>4.5184088586609251E-4</c:v>
                </c:pt>
                <c:pt idx="1">
                  <c:v>7.6148653557646037E-3</c:v>
                </c:pt>
                <c:pt idx="2">
                  <c:v>0.17324486729149155</c:v>
                </c:pt>
                <c:pt idx="3">
                  <c:v>1.3408635055497942E-2</c:v>
                </c:pt>
                <c:pt idx="4">
                  <c:v>1.2441064504384782E-3</c:v>
                </c:pt>
                <c:pt idx="5">
                  <c:v>2.7808806064347442E-2</c:v>
                </c:pt>
                <c:pt idx="6">
                  <c:v>9.7440491669007492E-2</c:v>
                </c:pt>
                <c:pt idx="7">
                  <c:v>1.8234807621357089E-2</c:v>
                </c:pt>
              </c:numCache>
            </c:numRef>
          </c:val>
        </c:ser>
        <c:ser>
          <c:idx val="2"/>
          <c:order val="2"/>
          <c:tx>
            <c:strRef>
              <c:f>'A-editing'!$A$74</c:f>
              <c:strCache>
                <c:ptCount val="1"/>
                <c:pt idx="0">
                  <c:v>WT_3</c:v>
                </c:pt>
              </c:strCache>
            </c:strRef>
          </c:tx>
          <c:invertIfNegative val="0"/>
          <c:cat>
            <c:strRef>
              <c:f>'A-editing'!$B$65:$I$65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viruses</c:v>
                </c:pt>
                <c:pt idx="7">
                  <c:v>other ESTs</c:v>
                </c:pt>
              </c:strCache>
            </c:strRef>
          </c:cat>
          <c:val>
            <c:numRef>
              <c:f>'A-editing'!$B$74:$I$74</c:f>
              <c:numCache>
                <c:formatCode>0.0%</c:formatCode>
                <c:ptCount val="8"/>
                <c:pt idx="0">
                  <c:v>3.4371053567880264E-4</c:v>
                </c:pt>
                <c:pt idx="1">
                  <c:v>4.9361308131438408E-3</c:v>
                </c:pt>
                <c:pt idx="2">
                  <c:v>0.16482848995521326</c:v>
                </c:pt>
                <c:pt idx="3">
                  <c:v>1.2793997969001342E-2</c:v>
                </c:pt>
                <c:pt idx="4">
                  <c:v>1.4619253561290431E-3</c:v>
                </c:pt>
                <c:pt idx="5">
                  <c:v>2.8355214515120838E-2</c:v>
                </c:pt>
                <c:pt idx="6">
                  <c:v>0.11270763131910236</c:v>
                </c:pt>
                <c:pt idx="7">
                  <c:v>1.6858994786346629E-2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6863616"/>
        <c:axId val="166865152"/>
      </c:barChart>
      <c:catAx>
        <c:axId val="166863616"/>
        <c:scaling>
          <c:orientation val="minMax"/>
        </c:scaling>
        <c:delete val="0"/>
        <c:axPos val="b"/>
        <c:majorTickMark val="out"/>
        <c:minorTickMark val="none"/>
        <c:tickLblPos val="nextTo"/>
        <c:crossAx val="166865152"/>
        <c:crosses val="autoZero"/>
        <c:auto val="1"/>
        <c:lblAlgn val="ctr"/>
        <c:lblOffset val="100"/>
        <c:noMultiLvlLbl val="0"/>
      </c:catAx>
      <c:valAx>
        <c:axId val="166865152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668636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modification!$B$24</c:f>
              <c:strCache>
                <c:ptCount val="1"/>
                <c:pt idx="0">
                  <c:v>A trimmed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modification!$A$25:$A$28</c:f>
              <c:strCache>
                <c:ptCount val="4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</c:strCache>
            </c:strRef>
          </c:cat>
          <c:val>
            <c:numRef>
              <c:f>modification!$B$25:$B$28</c:f>
              <c:numCache>
                <c:formatCode>0.00%</c:formatCode>
                <c:ptCount val="4"/>
                <c:pt idx="0">
                  <c:v>4.8999999999999998E-3</c:v>
                </c:pt>
                <c:pt idx="1">
                  <c:v>4.5699999999999998E-2</c:v>
                </c:pt>
                <c:pt idx="2">
                  <c:v>4.3900000000000002E-2</c:v>
                </c:pt>
                <c:pt idx="3">
                  <c:v>0.23380000000000001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6890496"/>
        <c:axId val="166892288"/>
      </c:barChart>
      <c:catAx>
        <c:axId val="166890496"/>
        <c:scaling>
          <c:orientation val="minMax"/>
        </c:scaling>
        <c:delete val="0"/>
        <c:axPos val="b"/>
        <c:majorTickMark val="out"/>
        <c:minorTickMark val="none"/>
        <c:tickLblPos val="nextTo"/>
        <c:crossAx val="166892288"/>
        <c:crosses val="autoZero"/>
        <c:auto val="1"/>
        <c:lblAlgn val="ctr"/>
        <c:lblOffset val="100"/>
        <c:noMultiLvlLbl val="0"/>
      </c:catAx>
      <c:valAx>
        <c:axId val="166892288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668904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'last nucleotide'!$Y$3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'last nucleotide'!$Z$2:$AD$2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'last nucleotide'!$Z$3:$AD$3</c:f>
              <c:numCache>
                <c:formatCode>0.00%</c:formatCode>
                <c:ptCount val="5"/>
                <c:pt idx="0">
                  <c:v>0.44226445943184139</c:v>
                </c:pt>
                <c:pt idx="1">
                  <c:v>0.64186933714830707</c:v>
                </c:pt>
                <c:pt idx="2">
                  <c:v>0.56831278554537734</c:v>
                </c:pt>
                <c:pt idx="3">
                  <c:v>0.31883062361651782</c:v>
                </c:pt>
                <c:pt idx="4">
                  <c:v>0.52002634005456894</c:v>
                </c:pt>
              </c:numCache>
            </c:numRef>
          </c:val>
        </c:ser>
        <c:ser>
          <c:idx val="1"/>
          <c:order val="1"/>
          <c:tx>
            <c:strRef>
              <c:f>'last nucleotide'!$Y$4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'last nucleotide'!$Z$2:$AD$2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'last nucleotide'!$Z$4:$AD$4</c:f>
              <c:numCache>
                <c:formatCode>0.00%</c:formatCode>
                <c:ptCount val="5"/>
                <c:pt idx="0">
                  <c:v>0.20161455139995912</c:v>
                </c:pt>
                <c:pt idx="1">
                  <c:v>0.12827849308536005</c:v>
                </c:pt>
                <c:pt idx="2">
                  <c:v>0.16672406272240972</c:v>
                </c:pt>
                <c:pt idx="3">
                  <c:v>0.22097549805358369</c:v>
                </c:pt>
                <c:pt idx="4">
                  <c:v>0.1955895003803339</c:v>
                </c:pt>
              </c:numCache>
            </c:numRef>
          </c:val>
        </c:ser>
        <c:ser>
          <c:idx val="2"/>
          <c:order val="2"/>
          <c:tx>
            <c:strRef>
              <c:f>'last nucleotide'!$Y$5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'last nucleotide'!$Z$2:$AD$2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'last nucleotide'!$Z$5:$AD$5</c:f>
              <c:numCache>
                <c:formatCode>0.00%</c:formatCode>
                <c:ptCount val="5"/>
                <c:pt idx="0">
                  <c:v>0.23819742489270387</c:v>
                </c:pt>
                <c:pt idx="1">
                  <c:v>0.15593705293276108</c:v>
                </c:pt>
                <c:pt idx="2">
                  <c:v>0.17677985168859195</c:v>
                </c:pt>
                <c:pt idx="3">
                  <c:v>0.31425082054804976</c:v>
                </c:pt>
                <c:pt idx="4">
                  <c:v>0.18602534758054406</c:v>
                </c:pt>
              </c:numCache>
            </c:numRef>
          </c:val>
        </c:ser>
        <c:ser>
          <c:idx val="3"/>
          <c:order val="3"/>
          <c:tx>
            <c:strRef>
              <c:f>'last nucleotide'!$Y$6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'last nucleotide'!$Z$2:$AD$2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'last nucleotide'!$Z$6:$AD$6</c:f>
              <c:numCache>
                <c:formatCode>0.00%</c:formatCode>
                <c:ptCount val="5"/>
                <c:pt idx="0">
                  <c:v>0.11792356427549561</c:v>
                </c:pt>
                <c:pt idx="1">
                  <c:v>7.391511683357177E-2</c:v>
                </c:pt>
                <c:pt idx="2">
                  <c:v>8.8183300043621002E-2</c:v>
                </c:pt>
                <c:pt idx="3">
                  <c:v>0.14594305778184871</c:v>
                </c:pt>
                <c:pt idx="4">
                  <c:v>9.8358811984553124E-2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6918784"/>
        <c:axId val="166928768"/>
      </c:barChart>
      <c:catAx>
        <c:axId val="166918784"/>
        <c:scaling>
          <c:orientation val="minMax"/>
        </c:scaling>
        <c:delete val="0"/>
        <c:axPos val="l"/>
        <c:majorTickMark val="out"/>
        <c:minorTickMark val="none"/>
        <c:tickLblPos val="nextTo"/>
        <c:crossAx val="166928768"/>
        <c:crosses val="autoZero"/>
        <c:auto val="1"/>
        <c:lblAlgn val="ctr"/>
        <c:lblOffset val="100"/>
        <c:noMultiLvlLbl val="0"/>
      </c:catAx>
      <c:valAx>
        <c:axId val="166928768"/>
        <c:scaling>
          <c:orientation val="minMax"/>
          <c:max val="1"/>
        </c:scaling>
        <c:delete val="0"/>
        <c:axPos val="b"/>
        <c:majorGridlines/>
        <c:numFmt formatCode="0%" sourceLinked="0"/>
        <c:majorTickMark val="out"/>
        <c:minorTickMark val="none"/>
        <c:tickLblPos val="nextTo"/>
        <c:crossAx val="1669187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sense!$C$2</c:f>
              <c:strCache>
                <c:ptCount val="1"/>
                <c:pt idx="0">
                  <c:v>ncRNA</c:v>
                </c:pt>
              </c:strCache>
            </c:strRef>
          </c:tx>
          <c:invertIfNegative val="0"/>
          <c:cat>
            <c:multiLvlStrRef>
              <c:f>sense!$A$3:$B$20</c:f>
              <c:multiLvlStrCache>
                <c:ptCount val="18"/>
                <c:lvl>
                  <c:pt idx="0">
                    <c:v>-</c:v>
                  </c:pt>
                  <c:pt idx="1">
                    <c:v>+</c:v>
                  </c:pt>
                  <c:pt idx="2">
                    <c:v>-</c:v>
                  </c:pt>
                  <c:pt idx="3">
                    <c:v>+</c:v>
                  </c:pt>
                  <c:pt idx="4">
                    <c:v>-</c:v>
                  </c:pt>
                  <c:pt idx="5">
                    <c:v>+</c:v>
                  </c:pt>
                  <c:pt idx="6">
                    <c:v>-</c:v>
                  </c:pt>
                  <c:pt idx="7">
                    <c:v>+</c:v>
                  </c:pt>
                  <c:pt idx="8">
                    <c:v>-</c:v>
                  </c:pt>
                  <c:pt idx="9">
                    <c:v>+</c:v>
                  </c:pt>
                  <c:pt idx="10">
                    <c:v>-</c:v>
                  </c:pt>
                  <c:pt idx="11">
                    <c:v>+</c:v>
                  </c:pt>
                  <c:pt idx="12">
                    <c:v>-</c:v>
                  </c:pt>
                  <c:pt idx="13">
                    <c:v>+</c:v>
                  </c:pt>
                  <c:pt idx="14">
                    <c:v>-</c:v>
                  </c:pt>
                  <c:pt idx="15">
                    <c:v>+</c:v>
                  </c:pt>
                  <c:pt idx="16">
                    <c:v>-</c:v>
                  </c:pt>
                  <c:pt idx="17">
                    <c:v>+</c:v>
                  </c:pt>
                </c:lvl>
                <c:lvl>
                  <c:pt idx="0">
                    <c:v>exp5_1</c:v>
                  </c:pt>
                  <c:pt idx="2">
                    <c:v>exp5_2</c:v>
                  </c:pt>
                  <c:pt idx="4">
                    <c:v>exp5_3</c:v>
                  </c:pt>
                  <c:pt idx="6">
                    <c:v>rbp35_1</c:v>
                  </c:pt>
                  <c:pt idx="8">
                    <c:v>rbp35_2</c:v>
                  </c:pt>
                  <c:pt idx="10">
                    <c:v>rbp35_3</c:v>
                  </c:pt>
                  <c:pt idx="12">
                    <c:v>WT_1</c:v>
                  </c:pt>
                  <c:pt idx="14">
                    <c:v>WT_2</c:v>
                  </c:pt>
                  <c:pt idx="16">
                    <c:v>WT_3</c:v>
                  </c:pt>
                </c:lvl>
              </c:multiLvlStrCache>
            </c:multiLvlStrRef>
          </c:cat>
          <c:val>
            <c:numRef>
              <c:f>sense!$C$3:$C$20</c:f>
              <c:numCache>
                <c:formatCode>0.0%</c:formatCode>
                <c:ptCount val="18"/>
                <c:pt idx="0">
                  <c:v>4.24E-2</c:v>
                </c:pt>
                <c:pt idx="1">
                  <c:v>0.95760000000000001</c:v>
                </c:pt>
                <c:pt idx="2">
                  <c:v>0.04</c:v>
                </c:pt>
                <c:pt idx="3">
                  <c:v>0.96</c:v>
                </c:pt>
                <c:pt idx="4">
                  <c:v>8.9099999999999999E-2</c:v>
                </c:pt>
                <c:pt idx="5">
                  <c:v>0.91090000000000004</c:v>
                </c:pt>
                <c:pt idx="6">
                  <c:v>5.5399999999999998E-2</c:v>
                </c:pt>
                <c:pt idx="7">
                  <c:v>0.9446</c:v>
                </c:pt>
                <c:pt idx="8">
                  <c:v>2.2599999999999999E-2</c:v>
                </c:pt>
                <c:pt idx="9">
                  <c:v>0.97740000000000005</c:v>
                </c:pt>
                <c:pt idx="10">
                  <c:v>8.2900000000000001E-2</c:v>
                </c:pt>
                <c:pt idx="11">
                  <c:v>0.91710000000000003</c:v>
                </c:pt>
                <c:pt idx="12">
                  <c:v>8.9099999999999999E-2</c:v>
                </c:pt>
                <c:pt idx="13">
                  <c:v>0.91090000000000004</c:v>
                </c:pt>
                <c:pt idx="14">
                  <c:v>4.0099999999999997E-2</c:v>
                </c:pt>
                <c:pt idx="15">
                  <c:v>0.95989999999999998</c:v>
                </c:pt>
                <c:pt idx="16">
                  <c:v>5.6099999999999997E-2</c:v>
                </c:pt>
                <c:pt idx="17">
                  <c:v>0.94389999999999996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6954112"/>
        <c:axId val="166955648"/>
      </c:barChart>
      <c:catAx>
        <c:axId val="166954112"/>
        <c:scaling>
          <c:orientation val="minMax"/>
        </c:scaling>
        <c:delete val="0"/>
        <c:axPos val="b"/>
        <c:majorTickMark val="out"/>
        <c:minorTickMark val="none"/>
        <c:tickLblPos val="nextTo"/>
        <c:crossAx val="166955648"/>
        <c:crosses val="autoZero"/>
        <c:auto val="1"/>
        <c:lblAlgn val="ctr"/>
        <c:lblOffset val="100"/>
        <c:noMultiLvlLbl val="0"/>
      </c:catAx>
      <c:valAx>
        <c:axId val="166955648"/>
        <c:scaling>
          <c:orientation val="minMax"/>
          <c:max val="1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6695411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sense!$D$2</c:f>
              <c:strCache>
                <c:ptCount val="1"/>
                <c:pt idx="0">
                  <c:v>rRNA</c:v>
                </c:pt>
              </c:strCache>
            </c:strRef>
          </c:tx>
          <c:invertIfNegative val="0"/>
          <c:cat>
            <c:multiLvlStrRef>
              <c:f>sense!$A$3:$B$20</c:f>
              <c:multiLvlStrCache>
                <c:ptCount val="18"/>
                <c:lvl>
                  <c:pt idx="0">
                    <c:v>-</c:v>
                  </c:pt>
                  <c:pt idx="1">
                    <c:v>+</c:v>
                  </c:pt>
                  <c:pt idx="2">
                    <c:v>-</c:v>
                  </c:pt>
                  <c:pt idx="3">
                    <c:v>+</c:v>
                  </c:pt>
                  <c:pt idx="4">
                    <c:v>-</c:v>
                  </c:pt>
                  <c:pt idx="5">
                    <c:v>+</c:v>
                  </c:pt>
                  <c:pt idx="6">
                    <c:v>-</c:v>
                  </c:pt>
                  <c:pt idx="7">
                    <c:v>+</c:v>
                  </c:pt>
                  <c:pt idx="8">
                    <c:v>-</c:v>
                  </c:pt>
                  <c:pt idx="9">
                    <c:v>+</c:v>
                  </c:pt>
                  <c:pt idx="10">
                    <c:v>-</c:v>
                  </c:pt>
                  <c:pt idx="11">
                    <c:v>+</c:v>
                  </c:pt>
                  <c:pt idx="12">
                    <c:v>-</c:v>
                  </c:pt>
                  <c:pt idx="13">
                    <c:v>+</c:v>
                  </c:pt>
                  <c:pt idx="14">
                    <c:v>-</c:v>
                  </c:pt>
                  <c:pt idx="15">
                    <c:v>+</c:v>
                  </c:pt>
                  <c:pt idx="16">
                    <c:v>-</c:v>
                  </c:pt>
                  <c:pt idx="17">
                    <c:v>+</c:v>
                  </c:pt>
                </c:lvl>
                <c:lvl>
                  <c:pt idx="0">
                    <c:v>exp5_1</c:v>
                  </c:pt>
                  <c:pt idx="2">
                    <c:v>exp5_2</c:v>
                  </c:pt>
                  <c:pt idx="4">
                    <c:v>exp5_3</c:v>
                  </c:pt>
                  <c:pt idx="6">
                    <c:v>rbp35_1</c:v>
                  </c:pt>
                  <c:pt idx="8">
                    <c:v>rbp35_2</c:v>
                  </c:pt>
                  <c:pt idx="10">
                    <c:v>rbp35_3</c:v>
                  </c:pt>
                  <c:pt idx="12">
                    <c:v>WT_1</c:v>
                  </c:pt>
                  <c:pt idx="14">
                    <c:v>WT_2</c:v>
                  </c:pt>
                  <c:pt idx="16">
                    <c:v>WT_3</c:v>
                  </c:pt>
                </c:lvl>
              </c:multiLvlStrCache>
            </c:multiLvlStrRef>
          </c:cat>
          <c:val>
            <c:numRef>
              <c:f>sense!$D$3:$D$20</c:f>
              <c:numCache>
                <c:formatCode>0.0%</c:formatCode>
                <c:ptCount val="18"/>
                <c:pt idx="0">
                  <c:v>2.23E-2</c:v>
                </c:pt>
                <c:pt idx="1">
                  <c:v>0.97770000000000001</c:v>
                </c:pt>
                <c:pt idx="2">
                  <c:v>5.2900000000000003E-2</c:v>
                </c:pt>
                <c:pt idx="3">
                  <c:v>0.94710000000000005</c:v>
                </c:pt>
                <c:pt idx="4">
                  <c:v>4.2099999999999999E-2</c:v>
                </c:pt>
                <c:pt idx="5">
                  <c:v>0.95789999999999997</c:v>
                </c:pt>
                <c:pt idx="6">
                  <c:v>2.4299999999999999E-2</c:v>
                </c:pt>
                <c:pt idx="7">
                  <c:v>0.97570000000000001</c:v>
                </c:pt>
                <c:pt idx="8">
                  <c:v>2.69E-2</c:v>
                </c:pt>
                <c:pt idx="9">
                  <c:v>0.97309999999999997</c:v>
                </c:pt>
                <c:pt idx="10">
                  <c:v>3.4000000000000002E-2</c:v>
                </c:pt>
                <c:pt idx="11">
                  <c:v>0.96599999999999997</c:v>
                </c:pt>
                <c:pt idx="12">
                  <c:v>6.9800000000000001E-2</c:v>
                </c:pt>
                <c:pt idx="13">
                  <c:v>0.93020000000000003</c:v>
                </c:pt>
                <c:pt idx="14">
                  <c:v>2.9000000000000001E-2</c:v>
                </c:pt>
                <c:pt idx="15">
                  <c:v>0.97099999999999997</c:v>
                </c:pt>
                <c:pt idx="16">
                  <c:v>3.7699999999999997E-2</c:v>
                </c:pt>
                <c:pt idx="17">
                  <c:v>0.96230000000000004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6975744"/>
        <c:axId val="166981632"/>
      </c:barChart>
      <c:catAx>
        <c:axId val="166975744"/>
        <c:scaling>
          <c:orientation val="minMax"/>
        </c:scaling>
        <c:delete val="0"/>
        <c:axPos val="b"/>
        <c:majorTickMark val="out"/>
        <c:minorTickMark val="none"/>
        <c:tickLblPos val="nextTo"/>
        <c:crossAx val="166981632"/>
        <c:crosses val="autoZero"/>
        <c:auto val="1"/>
        <c:lblAlgn val="ctr"/>
        <c:lblOffset val="100"/>
        <c:noMultiLvlLbl val="0"/>
      </c:catAx>
      <c:valAx>
        <c:axId val="166981632"/>
        <c:scaling>
          <c:orientation val="minMax"/>
          <c:max val="1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6697574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sense!$E$2</c:f>
              <c:strCache>
                <c:ptCount val="1"/>
                <c:pt idx="0">
                  <c:v>transposable</c:v>
                </c:pt>
              </c:strCache>
            </c:strRef>
          </c:tx>
          <c:invertIfNegative val="0"/>
          <c:cat>
            <c:multiLvlStrRef>
              <c:f>sense!$A$3:$B$20</c:f>
              <c:multiLvlStrCache>
                <c:ptCount val="18"/>
                <c:lvl>
                  <c:pt idx="0">
                    <c:v>-</c:v>
                  </c:pt>
                  <c:pt idx="1">
                    <c:v>+</c:v>
                  </c:pt>
                  <c:pt idx="2">
                    <c:v>-</c:v>
                  </c:pt>
                  <c:pt idx="3">
                    <c:v>+</c:v>
                  </c:pt>
                  <c:pt idx="4">
                    <c:v>-</c:v>
                  </c:pt>
                  <c:pt idx="5">
                    <c:v>+</c:v>
                  </c:pt>
                  <c:pt idx="6">
                    <c:v>-</c:v>
                  </c:pt>
                  <c:pt idx="7">
                    <c:v>+</c:v>
                  </c:pt>
                  <c:pt idx="8">
                    <c:v>-</c:v>
                  </c:pt>
                  <c:pt idx="9">
                    <c:v>+</c:v>
                  </c:pt>
                  <c:pt idx="10">
                    <c:v>-</c:v>
                  </c:pt>
                  <c:pt idx="11">
                    <c:v>+</c:v>
                  </c:pt>
                  <c:pt idx="12">
                    <c:v>-</c:v>
                  </c:pt>
                  <c:pt idx="13">
                    <c:v>+</c:v>
                  </c:pt>
                  <c:pt idx="14">
                    <c:v>-</c:v>
                  </c:pt>
                  <c:pt idx="15">
                    <c:v>+</c:v>
                  </c:pt>
                  <c:pt idx="16">
                    <c:v>-</c:v>
                  </c:pt>
                  <c:pt idx="17">
                    <c:v>+</c:v>
                  </c:pt>
                </c:lvl>
                <c:lvl>
                  <c:pt idx="0">
                    <c:v>exp5_1</c:v>
                  </c:pt>
                  <c:pt idx="2">
                    <c:v>exp5_2</c:v>
                  </c:pt>
                  <c:pt idx="4">
                    <c:v>exp5_3</c:v>
                  </c:pt>
                  <c:pt idx="6">
                    <c:v>rbp35_1</c:v>
                  </c:pt>
                  <c:pt idx="8">
                    <c:v>rbp35_2</c:v>
                  </c:pt>
                  <c:pt idx="10">
                    <c:v>rbp35_3</c:v>
                  </c:pt>
                  <c:pt idx="12">
                    <c:v>WT_1</c:v>
                  </c:pt>
                  <c:pt idx="14">
                    <c:v>WT_2</c:v>
                  </c:pt>
                  <c:pt idx="16">
                    <c:v>WT_3</c:v>
                  </c:pt>
                </c:lvl>
              </c:multiLvlStrCache>
            </c:multiLvlStrRef>
          </c:cat>
          <c:val>
            <c:numRef>
              <c:f>sense!$E$3:$E$20</c:f>
              <c:numCache>
                <c:formatCode>0.0%</c:formatCode>
                <c:ptCount val="18"/>
                <c:pt idx="0">
                  <c:v>0.4738</c:v>
                </c:pt>
                <c:pt idx="1">
                  <c:v>0.5262</c:v>
                </c:pt>
                <c:pt idx="2">
                  <c:v>0.44869999999999999</c:v>
                </c:pt>
                <c:pt idx="3">
                  <c:v>0.55130000000000001</c:v>
                </c:pt>
                <c:pt idx="4">
                  <c:v>0.46800000000000003</c:v>
                </c:pt>
                <c:pt idx="5">
                  <c:v>0.53200000000000003</c:v>
                </c:pt>
                <c:pt idx="6">
                  <c:v>0.46610000000000001</c:v>
                </c:pt>
                <c:pt idx="7">
                  <c:v>0.53390000000000004</c:v>
                </c:pt>
                <c:pt idx="8">
                  <c:v>0.52810000000000001</c:v>
                </c:pt>
                <c:pt idx="9">
                  <c:v>0.47189999999999999</c:v>
                </c:pt>
                <c:pt idx="10">
                  <c:v>0.5696</c:v>
                </c:pt>
                <c:pt idx="11">
                  <c:v>0.4304</c:v>
                </c:pt>
                <c:pt idx="12">
                  <c:v>0.4698</c:v>
                </c:pt>
                <c:pt idx="13">
                  <c:v>0.5302</c:v>
                </c:pt>
                <c:pt idx="14">
                  <c:v>0.4773</c:v>
                </c:pt>
                <c:pt idx="15">
                  <c:v>0.52270000000000005</c:v>
                </c:pt>
                <c:pt idx="16">
                  <c:v>0.48110000000000003</c:v>
                </c:pt>
                <c:pt idx="17">
                  <c:v>0.51890000000000003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6935168"/>
        <c:axId val="146961536"/>
      </c:barChart>
      <c:catAx>
        <c:axId val="146935168"/>
        <c:scaling>
          <c:orientation val="minMax"/>
        </c:scaling>
        <c:delete val="0"/>
        <c:axPos val="b"/>
        <c:majorTickMark val="out"/>
        <c:minorTickMark val="none"/>
        <c:tickLblPos val="nextTo"/>
        <c:crossAx val="146961536"/>
        <c:crosses val="autoZero"/>
        <c:auto val="1"/>
        <c:lblAlgn val="ctr"/>
        <c:lblOffset val="100"/>
        <c:noMultiLvlLbl val="0"/>
      </c:catAx>
      <c:valAx>
        <c:axId val="146961536"/>
        <c:scaling>
          <c:orientation val="minMax"/>
          <c:max val="1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4693516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sense!$I$2</c:f>
              <c:strCache>
                <c:ptCount val="1"/>
                <c:pt idx="0">
                  <c:v>viruses</c:v>
                </c:pt>
              </c:strCache>
            </c:strRef>
          </c:tx>
          <c:invertIfNegative val="0"/>
          <c:cat>
            <c:multiLvlStrRef>
              <c:f>sense!$A$3:$B$20</c:f>
              <c:multiLvlStrCache>
                <c:ptCount val="18"/>
                <c:lvl>
                  <c:pt idx="0">
                    <c:v>-</c:v>
                  </c:pt>
                  <c:pt idx="1">
                    <c:v>+</c:v>
                  </c:pt>
                  <c:pt idx="2">
                    <c:v>-</c:v>
                  </c:pt>
                  <c:pt idx="3">
                    <c:v>+</c:v>
                  </c:pt>
                  <c:pt idx="4">
                    <c:v>-</c:v>
                  </c:pt>
                  <c:pt idx="5">
                    <c:v>+</c:v>
                  </c:pt>
                  <c:pt idx="6">
                    <c:v>-</c:v>
                  </c:pt>
                  <c:pt idx="7">
                    <c:v>+</c:v>
                  </c:pt>
                  <c:pt idx="8">
                    <c:v>-</c:v>
                  </c:pt>
                  <c:pt idx="9">
                    <c:v>+</c:v>
                  </c:pt>
                  <c:pt idx="10">
                    <c:v>-</c:v>
                  </c:pt>
                  <c:pt idx="11">
                    <c:v>+</c:v>
                  </c:pt>
                  <c:pt idx="12">
                    <c:v>-</c:v>
                  </c:pt>
                  <c:pt idx="13">
                    <c:v>+</c:v>
                  </c:pt>
                  <c:pt idx="14">
                    <c:v>-</c:v>
                  </c:pt>
                  <c:pt idx="15">
                    <c:v>+</c:v>
                  </c:pt>
                  <c:pt idx="16">
                    <c:v>-</c:v>
                  </c:pt>
                  <c:pt idx="17">
                    <c:v>+</c:v>
                  </c:pt>
                </c:lvl>
                <c:lvl>
                  <c:pt idx="0">
                    <c:v>exp5_1</c:v>
                  </c:pt>
                  <c:pt idx="2">
                    <c:v>exp5_2</c:v>
                  </c:pt>
                  <c:pt idx="4">
                    <c:v>exp5_3</c:v>
                  </c:pt>
                  <c:pt idx="6">
                    <c:v>rbp35_1</c:v>
                  </c:pt>
                  <c:pt idx="8">
                    <c:v>rbp35_2</c:v>
                  </c:pt>
                  <c:pt idx="10">
                    <c:v>rbp35_3</c:v>
                  </c:pt>
                  <c:pt idx="12">
                    <c:v>WT_1</c:v>
                  </c:pt>
                  <c:pt idx="14">
                    <c:v>WT_2</c:v>
                  </c:pt>
                  <c:pt idx="16">
                    <c:v>WT_3</c:v>
                  </c:pt>
                </c:lvl>
              </c:multiLvlStrCache>
            </c:multiLvlStrRef>
          </c:cat>
          <c:val>
            <c:numRef>
              <c:f>sense!$I$3:$I$20</c:f>
              <c:numCache>
                <c:formatCode>0.0%</c:formatCode>
                <c:ptCount val="18"/>
                <c:pt idx="0">
                  <c:v>0.56769999999999998</c:v>
                </c:pt>
                <c:pt idx="1">
                  <c:v>0.43230000000000002</c:v>
                </c:pt>
                <c:pt idx="2">
                  <c:v>0.57969999999999999</c:v>
                </c:pt>
                <c:pt idx="3">
                  <c:v>0.42030000000000001</c:v>
                </c:pt>
                <c:pt idx="4">
                  <c:v>0.54330000000000001</c:v>
                </c:pt>
                <c:pt idx="5">
                  <c:v>0.45669999999999999</c:v>
                </c:pt>
                <c:pt idx="6">
                  <c:v>0.58260000000000001</c:v>
                </c:pt>
                <c:pt idx="7">
                  <c:v>0.41739999999999999</c:v>
                </c:pt>
                <c:pt idx="8">
                  <c:v>0.52339999999999998</c:v>
                </c:pt>
                <c:pt idx="9">
                  <c:v>0.47660000000000002</c:v>
                </c:pt>
                <c:pt idx="10">
                  <c:v>0.55189999999999995</c:v>
                </c:pt>
                <c:pt idx="11">
                  <c:v>0.4481</c:v>
                </c:pt>
                <c:pt idx="12">
                  <c:v>0.57299999999999995</c:v>
                </c:pt>
                <c:pt idx="13">
                  <c:v>0.42699999999999999</c:v>
                </c:pt>
                <c:pt idx="14">
                  <c:v>0.58589999999999998</c:v>
                </c:pt>
                <c:pt idx="15">
                  <c:v>0.41410000000000002</c:v>
                </c:pt>
                <c:pt idx="16">
                  <c:v>0.55930000000000002</c:v>
                </c:pt>
                <c:pt idx="17">
                  <c:v>0.44069999999999998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6985728"/>
        <c:axId val="146987264"/>
      </c:barChart>
      <c:catAx>
        <c:axId val="146985728"/>
        <c:scaling>
          <c:orientation val="minMax"/>
        </c:scaling>
        <c:delete val="0"/>
        <c:axPos val="b"/>
        <c:majorTickMark val="out"/>
        <c:minorTickMark val="none"/>
        <c:tickLblPos val="nextTo"/>
        <c:crossAx val="146987264"/>
        <c:crosses val="autoZero"/>
        <c:auto val="1"/>
        <c:lblAlgn val="ctr"/>
        <c:lblOffset val="100"/>
        <c:noMultiLvlLbl val="0"/>
      </c:catAx>
      <c:valAx>
        <c:axId val="146987264"/>
        <c:scaling>
          <c:orientation val="minMax"/>
          <c:max val="1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4698572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varie!$A$25:$A$32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viruses</c:v>
                </c:pt>
                <c:pt idx="7">
                  <c:v>other ESTs</c:v>
                </c:pt>
              </c:strCache>
            </c:strRef>
          </c:cat>
          <c:val>
            <c:numRef>
              <c:f>varie!$B$25:$B$32</c:f>
              <c:numCache>
                <c:formatCode>General</c:formatCode>
                <c:ptCount val="8"/>
                <c:pt idx="0">
                  <c:v>55</c:v>
                </c:pt>
                <c:pt idx="1">
                  <c:v>155</c:v>
                </c:pt>
                <c:pt idx="2">
                  <c:v>2020</c:v>
                </c:pt>
                <c:pt idx="3">
                  <c:v>270</c:v>
                </c:pt>
                <c:pt idx="4">
                  <c:v>26</c:v>
                </c:pt>
                <c:pt idx="5">
                  <c:v>544</c:v>
                </c:pt>
                <c:pt idx="6">
                  <c:v>218</c:v>
                </c:pt>
                <c:pt idx="7">
                  <c:v>311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4301440"/>
        <c:axId val="164315520"/>
      </c:barChart>
      <c:catAx>
        <c:axId val="164301440"/>
        <c:scaling>
          <c:orientation val="minMax"/>
        </c:scaling>
        <c:delete val="0"/>
        <c:axPos val="b"/>
        <c:majorTickMark val="out"/>
        <c:minorTickMark val="none"/>
        <c:tickLblPos val="nextTo"/>
        <c:crossAx val="164315520"/>
        <c:crosses val="autoZero"/>
        <c:auto val="1"/>
        <c:lblAlgn val="ctr"/>
        <c:lblOffset val="100"/>
        <c:noMultiLvlLbl val="0"/>
      </c:catAx>
      <c:valAx>
        <c:axId val="1643155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430144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varie!$B$33</c:f>
              <c:strCache>
                <c:ptCount val="1"/>
                <c:pt idx="0">
                  <c:v>sense</c:v>
                </c:pt>
              </c:strCache>
            </c:strRef>
          </c:tx>
          <c:invertIfNegative val="0"/>
          <c:cat>
            <c:strRef>
              <c:f>varie!$A$34:$A$49</c:f>
              <c:strCache>
                <c:ptCount val="16"/>
                <c:pt idx="0">
                  <c:v>fosbury </c:v>
                </c:pt>
                <c:pt idx="1">
                  <c:v>Inago1 </c:v>
                </c:pt>
                <c:pt idx="2">
                  <c:v>Inago2 </c:v>
                </c:pt>
                <c:pt idx="3">
                  <c:v>LINE_like </c:v>
                </c:pt>
                <c:pt idx="4">
                  <c:v>MAGGY </c:v>
                </c:pt>
                <c:pt idx="5">
                  <c:v>MGL </c:v>
                </c:pt>
                <c:pt idx="6">
                  <c:v>MGRL-3 </c:v>
                </c:pt>
                <c:pt idx="7">
                  <c:v>MgSINE </c:v>
                </c:pt>
                <c:pt idx="8">
                  <c:v>MINE </c:v>
                </c:pt>
                <c:pt idx="9">
                  <c:v>MINE-A </c:v>
                </c:pt>
                <c:pt idx="10">
                  <c:v>MINE-B </c:v>
                </c:pt>
                <c:pt idx="11">
                  <c:v>MINE-C </c:v>
                </c:pt>
                <c:pt idx="12">
                  <c:v>POT2 -</c:v>
                </c:pt>
                <c:pt idx="13">
                  <c:v>POT3 </c:v>
                </c:pt>
                <c:pt idx="14">
                  <c:v>Pyret -</c:v>
                </c:pt>
                <c:pt idx="15">
                  <c:v>retro5 </c:v>
                </c:pt>
              </c:strCache>
            </c:strRef>
          </c:cat>
          <c:val>
            <c:numRef>
              <c:f>varie!$B$34:$B$49</c:f>
              <c:numCache>
                <c:formatCode>General</c:formatCode>
                <c:ptCount val="16"/>
                <c:pt idx="0">
                  <c:v>9</c:v>
                </c:pt>
                <c:pt idx="1">
                  <c:v>105</c:v>
                </c:pt>
                <c:pt idx="2">
                  <c:v>153</c:v>
                </c:pt>
                <c:pt idx="3">
                  <c:v>11</c:v>
                </c:pt>
                <c:pt idx="4">
                  <c:v>187</c:v>
                </c:pt>
                <c:pt idx="5">
                  <c:v>30</c:v>
                </c:pt>
                <c:pt idx="6">
                  <c:v>175</c:v>
                </c:pt>
                <c:pt idx="7">
                  <c:v>6</c:v>
                </c:pt>
                <c:pt idx="8">
                  <c:v>17</c:v>
                </c:pt>
                <c:pt idx="9">
                  <c:v>9</c:v>
                </c:pt>
                <c:pt idx="10">
                  <c:v>11</c:v>
                </c:pt>
                <c:pt idx="11">
                  <c:v>4</c:v>
                </c:pt>
                <c:pt idx="12">
                  <c:v>0</c:v>
                </c:pt>
                <c:pt idx="13">
                  <c:v>7</c:v>
                </c:pt>
                <c:pt idx="14">
                  <c:v>0</c:v>
                </c:pt>
                <c:pt idx="15">
                  <c:v>5</c:v>
                </c:pt>
              </c:numCache>
            </c:numRef>
          </c:val>
        </c:ser>
        <c:ser>
          <c:idx val="1"/>
          <c:order val="1"/>
          <c:tx>
            <c:strRef>
              <c:f>varie!$C$33</c:f>
              <c:strCache>
                <c:ptCount val="1"/>
                <c:pt idx="0">
                  <c:v>antisense</c:v>
                </c:pt>
              </c:strCache>
            </c:strRef>
          </c:tx>
          <c:invertIfNegative val="0"/>
          <c:cat>
            <c:strRef>
              <c:f>varie!$A$34:$A$49</c:f>
              <c:strCache>
                <c:ptCount val="16"/>
                <c:pt idx="0">
                  <c:v>fosbury </c:v>
                </c:pt>
                <c:pt idx="1">
                  <c:v>Inago1 </c:v>
                </c:pt>
                <c:pt idx="2">
                  <c:v>Inago2 </c:v>
                </c:pt>
                <c:pt idx="3">
                  <c:v>LINE_like </c:v>
                </c:pt>
                <c:pt idx="4">
                  <c:v>MAGGY </c:v>
                </c:pt>
                <c:pt idx="5">
                  <c:v>MGL </c:v>
                </c:pt>
                <c:pt idx="6">
                  <c:v>MGRL-3 </c:v>
                </c:pt>
                <c:pt idx="7">
                  <c:v>MgSINE </c:v>
                </c:pt>
                <c:pt idx="8">
                  <c:v>MINE </c:v>
                </c:pt>
                <c:pt idx="9">
                  <c:v>MINE-A </c:v>
                </c:pt>
                <c:pt idx="10">
                  <c:v>MINE-B </c:v>
                </c:pt>
                <c:pt idx="11">
                  <c:v>MINE-C </c:v>
                </c:pt>
                <c:pt idx="12">
                  <c:v>POT2 -</c:v>
                </c:pt>
                <c:pt idx="13">
                  <c:v>POT3 </c:v>
                </c:pt>
                <c:pt idx="14">
                  <c:v>Pyret -</c:v>
                </c:pt>
                <c:pt idx="15">
                  <c:v>retro5 </c:v>
                </c:pt>
              </c:strCache>
            </c:strRef>
          </c:cat>
          <c:val>
            <c:numRef>
              <c:f>varie!$C$34:$C$49</c:f>
              <c:numCache>
                <c:formatCode>General</c:formatCode>
                <c:ptCount val="16"/>
                <c:pt idx="0">
                  <c:v>12</c:v>
                </c:pt>
                <c:pt idx="1">
                  <c:v>177</c:v>
                </c:pt>
                <c:pt idx="2">
                  <c:v>312</c:v>
                </c:pt>
                <c:pt idx="3">
                  <c:v>13</c:v>
                </c:pt>
                <c:pt idx="4">
                  <c:v>308</c:v>
                </c:pt>
                <c:pt idx="5">
                  <c:v>27</c:v>
                </c:pt>
                <c:pt idx="6">
                  <c:v>241</c:v>
                </c:pt>
                <c:pt idx="7">
                  <c:v>17</c:v>
                </c:pt>
                <c:pt idx="8">
                  <c:v>27</c:v>
                </c:pt>
                <c:pt idx="9">
                  <c:v>8</c:v>
                </c:pt>
                <c:pt idx="10">
                  <c:v>8</c:v>
                </c:pt>
                <c:pt idx="11">
                  <c:v>2</c:v>
                </c:pt>
                <c:pt idx="12">
                  <c:v>3</c:v>
                </c:pt>
                <c:pt idx="13">
                  <c:v>6</c:v>
                </c:pt>
                <c:pt idx="14">
                  <c:v>1</c:v>
                </c:pt>
                <c:pt idx="15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4353152"/>
        <c:axId val="164354688"/>
      </c:barChart>
      <c:catAx>
        <c:axId val="164353152"/>
        <c:scaling>
          <c:orientation val="minMax"/>
        </c:scaling>
        <c:delete val="0"/>
        <c:axPos val="b"/>
        <c:majorTickMark val="out"/>
        <c:minorTickMark val="none"/>
        <c:tickLblPos val="nextTo"/>
        <c:crossAx val="164354688"/>
        <c:crosses val="autoZero"/>
        <c:auto val="1"/>
        <c:lblAlgn val="ctr"/>
        <c:lblOffset val="100"/>
        <c:noMultiLvlLbl val="0"/>
      </c:catAx>
      <c:valAx>
        <c:axId val="1643546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43531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varie!$A$25:$A$32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viruses</c:v>
                </c:pt>
                <c:pt idx="7">
                  <c:v>other ESTs</c:v>
                </c:pt>
              </c:strCache>
            </c:strRef>
          </c:cat>
          <c:val>
            <c:numRef>
              <c:f>varie!$B$25:$B$32</c:f>
              <c:numCache>
                <c:formatCode>General</c:formatCode>
                <c:ptCount val="8"/>
                <c:pt idx="0">
                  <c:v>55</c:v>
                </c:pt>
                <c:pt idx="1">
                  <c:v>155</c:v>
                </c:pt>
                <c:pt idx="2">
                  <c:v>2020</c:v>
                </c:pt>
                <c:pt idx="3">
                  <c:v>270</c:v>
                </c:pt>
                <c:pt idx="4">
                  <c:v>26</c:v>
                </c:pt>
                <c:pt idx="5">
                  <c:v>544</c:v>
                </c:pt>
                <c:pt idx="6">
                  <c:v>218</c:v>
                </c:pt>
                <c:pt idx="7">
                  <c:v>311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4387840"/>
        <c:axId val="164389632"/>
      </c:barChart>
      <c:catAx>
        <c:axId val="164387840"/>
        <c:scaling>
          <c:orientation val="minMax"/>
        </c:scaling>
        <c:delete val="0"/>
        <c:axPos val="b"/>
        <c:majorTickMark val="out"/>
        <c:minorTickMark val="none"/>
        <c:tickLblPos val="nextTo"/>
        <c:crossAx val="164389632"/>
        <c:crosses val="autoZero"/>
        <c:auto val="1"/>
        <c:lblAlgn val="ctr"/>
        <c:lblOffset val="100"/>
        <c:noMultiLvlLbl val="0"/>
      </c:catAx>
      <c:valAx>
        <c:axId val="1643896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438784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WT</a:t>
            </a:r>
            <a:r>
              <a:rPr lang="en-US" baseline="0"/>
              <a:t> -&gt; ∆exp5 down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'HD adapters'!$J$1</c:f>
              <c:strCache>
                <c:ptCount val="1"/>
                <c:pt idx="0">
                  <c:v>padj</c:v>
                </c:pt>
              </c:strCache>
            </c:strRef>
          </c:tx>
          <c:spPr>
            <a:ln w="28575">
              <a:noFill/>
            </a:ln>
          </c:spPr>
          <c:dLbls>
            <c:dLbl>
              <c:idx val="168"/>
              <c:layout>
                <c:manualLayout>
                  <c:x val="-0.10515988626421698"/>
                  <c:y val="4.214129483814523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80"/>
              <c:layout>
                <c:manualLayout>
                  <c:x val="-4.9027777777777781E-2"/>
                  <c:y val="5.1400554097404488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02"/>
              <c:layout>
                <c:manualLayout>
                  <c:x val="-2.261111111111111E-2"/>
                  <c:y val="5.1400554097404488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Pos val="b"/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xVal>
            <c:strRef>
              <c:f>'HD adapters'!$A$2:$A$257</c:f>
              <c:strCache>
                <c:ptCount val="256"/>
                <c:pt idx="0">
                  <c:v>AAAA</c:v>
                </c:pt>
                <c:pt idx="1">
                  <c:v>AAAC</c:v>
                </c:pt>
                <c:pt idx="2">
                  <c:v>AAAG</c:v>
                </c:pt>
                <c:pt idx="3">
                  <c:v>AAAT</c:v>
                </c:pt>
                <c:pt idx="4">
                  <c:v>AACA</c:v>
                </c:pt>
                <c:pt idx="5">
                  <c:v>AACC</c:v>
                </c:pt>
                <c:pt idx="6">
                  <c:v>AACG</c:v>
                </c:pt>
                <c:pt idx="7">
                  <c:v>AACT</c:v>
                </c:pt>
                <c:pt idx="8">
                  <c:v>AAGA</c:v>
                </c:pt>
                <c:pt idx="9">
                  <c:v>AAGC</c:v>
                </c:pt>
                <c:pt idx="10">
                  <c:v>AAGG</c:v>
                </c:pt>
                <c:pt idx="11">
                  <c:v>AAGT</c:v>
                </c:pt>
                <c:pt idx="12">
                  <c:v>AATA</c:v>
                </c:pt>
                <c:pt idx="13">
                  <c:v>AATC</c:v>
                </c:pt>
                <c:pt idx="14">
                  <c:v>AATG</c:v>
                </c:pt>
                <c:pt idx="15">
                  <c:v>AATT</c:v>
                </c:pt>
                <c:pt idx="16">
                  <c:v>ACAA</c:v>
                </c:pt>
                <c:pt idx="17">
                  <c:v>ACAC</c:v>
                </c:pt>
                <c:pt idx="18">
                  <c:v>ACAG</c:v>
                </c:pt>
                <c:pt idx="19">
                  <c:v>ACAT</c:v>
                </c:pt>
                <c:pt idx="20">
                  <c:v>ACCA</c:v>
                </c:pt>
                <c:pt idx="21">
                  <c:v>ACCC</c:v>
                </c:pt>
                <c:pt idx="22">
                  <c:v>ACCG</c:v>
                </c:pt>
                <c:pt idx="23">
                  <c:v>ACCT</c:v>
                </c:pt>
                <c:pt idx="24">
                  <c:v>ACGA</c:v>
                </c:pt>
                <c:pt idx="25">
                  <c:v>ACGC</c:v>
                </c:pt>
                <c:pt idx="26">
                  <c:v>ACGG</c:v>
                </c:pt>
                <c:pt idx="27">
                  <c:v>ACGT</c:v>
                </c:pt>
                <c:pt idx="28">
                  <c:v>ACTA</c:v>
                </c:pt>
                <c:pt idx="29">
                  <c:v>ACTC</c:v>
                </c:pt>
                <c:pt idx="30">
                  <c:v>ACTG</c:v>
                </c:pt>
                <c:pt idx="31">
                  <c:v>ACTT</c:v>
                </c:pt>
                <c:pt idx="32">
                  <c:v>AGAA</c:v>
                </c:pt>
                <c:pt idx="33">
                  <c:v>AGAC</c:v>
                </c:pt>
                <c:pt idx="34">
                  <c:v>AGAG</c:v>
                </c:pt>
                <c:pt idx="35">
                  <c:v>AGAT</c:v>
                </c:pt>
                <c:pt idx="36">
                  <c:v>AGCA</c:v>
                </c:pt>
                <c:pt idx="37">
                  <c:v>AGCC</c:v>
                </c:pt>
                <c:pt idx="38">
                  <c:v>AGCG</c:v>
                </c:pt>
                <c:pt idx="39">
                  <c:v>AGCT</c:v>
                </c:pt>
                <c:pt idx="40">
                  <c:v>AGGA</c:v>
                </c:pt>
                <c:pt idx="41">
                  <c:v>AGGC</c:v>
                </c:pt>
                <c:pt idx="42">
                  <c:v>AGGG</c:v>
                </c:pt>
                <c:pt idx="43">
                  <c:v>AGGT</c:v>
                </c:pt>
                <c:pt idx="44">
                  <c:v>AGTA</c:v>
                </c:pt>
                <c:pt idx="45">
                  <c:v>AGTC</c:v>
                </c:pt>
                <c:pt idx="46">
                  <c:v>AGTG</c:v>
                </c:pt>
                <c:pt idx="47">
                  <c:v>AGTT</c:v>
                </c:pt>
                <c:pt idx="48">
                  <c:v>ATAA</c:v>
                </c:pt>
                <c:pt idx="49">
                  <c:v>ATAC</c:v>
                </c:pt>
                <c:pt idx="50">
                  <c:v>ATAG</c:v>
                </c:pt>
                <c:pt idx="51">
                  <c:v>ATAT</c:v>
                </c:pt>
                <c:pt idx="52">
                  <c:v>ATCA</c:v>
                </c:pt>
                <c:pt idx="53">
                  <c:v>ATCC</c:v>
                </c:pt>
                <c:pt idx="54">
                  <c:v>ATCG</c:v>
                </c:pt>
                <c:pt idx="55">
                  <c:v>ATCT</c:v>
                </c:pt>
                <c:pt idx="56">
                  <c:v>ATGA</c:v>
                </c:pt>
                <c:pt idx="57">
                  <c:v>ATGC</c:v>
                </c:pt>
                <c:pt idx="58">
                  <c:v>ATGG</c:v>
                </c:pt>
                <c:pt idx="59">
                  <c:v>ATGT</c:v>
                </c:pt>
                <c:pt idx="60">
                  <c:v>ATTA</c:v>
                </c:pt>
                <c:pt idx="61">
                  <c:v>ATTC</c:v>
                </c:pt>
                <c:pt idx="62">
                  <c:v>ATTG</c:v>
                </c:pt>
                <c:pt idx="63">
                  <c:v>ATTT</c:v>
                </c:pt>
                <c:pt idx="64">
                  <c:v>CAAA</c:v>
                </c:pt>
                <c:pt idx="65">
                  <c:v>CAAC</c:v>
                </c:pt>
                <c:pt idx="66">
                  <c:v>CAAG</c:v>
                </c:pt>
                <c:pt idx="67">
                  <c:v>CAAT</c:v>
                </c:pt>
                <c:pt idx="68">
                  <c:v>CACA</c:v>
                </c:pt>
                <c:pt idx="69">
                  <c:v>CACC</c:v>
                </c:pt>
                <c:pt idx="70">
                  <c:v>CACG</c:v>
                </c:pt>
                <c:pt idx="71">
                  <c:v>CACT</c:v>
                </c:pt>
                <c:pt idx="72">
                  <c:v>CAGA</c:v>
                </c:pt>
                <c:pt idx="73">
                  <c:v>CAGC</c:v>
                </c:pt>
                <c:pt idx="74">
                  <c:v>CAGG</c:v>
                </c:pt>
                <c:pt idx="75">
                  <c:v>CAGT</c:v>
                </c:pt>
                <c:pt idx="76">
                  <c:v>CATA</c:v>
                </c:pt>
                <c:pt idx="77">
                  <c:v>CATC</c:v>
                </c:pt>
                <c:pt idx="78">
                  <c:v>CATG</c:v>
                </c:pt>
                <c:pt idx="79">
                  <c:v>CATT</c:v>
                </c:pt>
                <c:pt idx="80">
                  <c:v>CCAA</c:v>
                </c:pt>
                <c:pt idx="81">
                  <c:v>CCAC</c:v>
                </c:pt>
                <c:pt idx="82">
                  <c:v>CCAG</c:v>
                </c:pt>
                <c:pt idx="83">
                  <c:v>CCAT</c:v>
                </c:pt>
                <c:pt idx="84">
                  <c:v>CCCA</c:v>
                </c:pt>
                <c:pt idx="85">
                  <c:v>CCCC</c:v>
                </c:pt>
                <c:pt idx="86">
                  <c:v>CCCG</c:v>
                </c:pt>
                <c:pt idx="87">
                  <c:v>CCCT</c:v>
                </c:pt>
                <c:pt idx="88">
                  <c:v>CCGA</c:v>
                </c:pt>
                <c:pt idx="89">
                  <c:v>CCGC</c:v>
                </c:pt>
                <c:pt idx="90">
                  <c:v>CCGG</c:v>
                </c:pt>
                <c:pt idx="91">
                  <c:v>CCGT</c:v>
                </c:pt>
                <c:pt idx="92">
                  <c:v>CCTA</c:v>
                </c:pt>
                <c:pt idx="93">
                  <c:v>CCTC</c:v>
                </c:pt>
                <c:pt idx="94">
                  <c:v>CCTG</c:v>
                </c:pt>
                <c:pt idx="95">
                  <c:v>CCTT</c:v>
                </c:pt>
                <c:pt idx="96">
                  <c:v>CGAA</c:v>
                </c:pt>
                <c:pt idx="97">
                  <c:v>CGAC</c:v>
                </c:pt>
                <c:pt idx="98">
                  <c:v>CGAG</c:v>
                </c:pt>
                <c:pt idx="99">
                  <c:v>CGAT</c:v>
                </c:pt>
                <c:pt idx="100">
                  <c:v>CGCA</c:v>
                </c:pt>
                <c:pt idx="101">
                  <c:v>CGCC</c:v>
                </c:pt>
                <c:pt idx="102">
                  <c:v>CGCG</c:v>
                </c:pt>
                <c:pt idx="103">
                  <c:v>CGCT</c:v>
                </c:pt>
                <c:pt idx="104">
                  <c:v>CGGA</c:v>
                </c:pt>
                <c:pt idx="105">
                  <c:v>CGGC</c:v>
                </c:pt>
                <c:pt idx="106">
                  <c:v>CGGG</c:v>
                </c:pt>
                <c:pt idx="107">
                  <c:v>CGGT</c:v>
                </c:pt>
                <c:pt idx="108">
                  <c:v>CGTA</c:v>
                </c:pt>
                <c:pt idx="109">
                  <c:v>CGTC</c:v>
                </c:pt>
                <c:pt idx="110">
                  <c:v>CGTG</c:v>
                </c:pt>
                <c:pt idx="111">
                  <c:v>CGTT</c:v>
                </c:pt>
                <c:pt idx="112">
                  <c:v>CTAA</c:v>
                </c:pt>
                <c:pt idx="113">
                  <c:v>CTAC</c:v>
                </c:pt>
                <c:pt idx="114">
                  <c:v>CTAG</c:v>
                </c:pt>
                <c:pt idx="115">
                  <c:v>CTAT</c:v>
                </c:pt>
                <c:pt idx="116">
                  <c:v>CTCA</c:v>
                </c:pt>
                <c:pt idx="117">
                  <c:v>CTCC</c:v>
                </c:pt>
                <c:pt idx="118">
                  <c:v>CTCG</c:v>
                </c:pt>
                <c:pt idx="119">
                  <c:v>CTCT</c:v>
                </c:pt>
                <c:pt idx="120">
                  <c:v>CTGA</c:v>
                </c:pt>
                <c:pt idx="121">
                  <c:v>CTGC</c:v>
                </c:pt>
                <c:pt idx="122">
                  <c:v>CTGG</c:v>
                </c:pt>
                <c:pt idx="123">
                  <c:v>CTGT</c:v>
                </c:pt>
                <c:pt idx="124">
                  <c:v>CTTA</c:v>
                </c:pt>
                <c:pt idx="125">
                  <c:v>CTTC</c:v>
                </c:pt>
                <c:pt idx="126">
                  <c:v>CTTG</c:v>
                </c:pt>
                <c:pt idx="127">
                  <c:v>CTTT</c:v>
                </c:pt>
                <c:pt idx="128">
                  <c:v>GAAA</c:v>
                </c:pt>
                <c:pt idx="129">
                  <c:v>GAAC</c:v>
                </c:pt>
                <c:pt idx="130">
                  <c:v>GAAG</c:v>
                </c:pt>
                <c:pt idx="131">
                  <c:v>GAAT</c:v>
                </c:pt>
                <c:pt idx="132">
                  <c:v>GACA</c:v>
                </c:pt>
                <c:pt idx="133">
                  <c:v>GACC</c:v>
                </c:pt>
                <c:pt idx="134">
                  <c:v>GACG</c:v>
                </c:pt>
                <c:pt idx="135">
                  <c:v>GACT</c:v>
                </c:pt>
                <c:pt idx="136">
                  <c:v>GAGA</c:v>
                </c:pt>
                <c:pt idx="137">
                  <c:v>GAGC</c:v>
                </c:pt>
                <c:pt idx="138">
                  <c:v>GAGG</c:v>
                </c:pt>
                <c:pt idx="139">
                  <c:v>GAGT</c:v>
                </c:pt>
                <c:pt idx="140">
                  <c:v>GATA</c:v>
                </c:pt>
                <c:pt idx="141">
                  <c:v>GATC</c:v>
                </c:pt>
                <c:pt idx="142">
                  <c:v>GATG</c:v>
                </c:pt>
                <c:pt idx="143">
                  <c:v>GATT</c:v>
                </c:pt>
                <c:pt idx="144">
                  <c:v>GCAA</c:v>
                </c:pt>
                <c:pt idx="145">
                  <c:v>GCAC</c:v>
                </c:pt>
                <c:pt idx="146">
                  <c:v>GCAG</c:v>
                </c:pt>
                <c:pt idx="147">
                  <c:v>GCAT</c:v>
                </c:pt>
                <c:pt idx="148">
                  <c:v>GCCA</c:v>
                </c:pt>
                <c:pt idx="149">
                  <c:v>GCCC</c:v>
                </c:pt>
                <c:pt idx="150">
                  <c:v>GCCG</c:v>
                </c:pt>
                <c:pt idx="151">
                  <c:v>GCCT</c:v>
                </c:pt>
                <c:pt idx="152">
                  <c:v>GCGA</c:v>
                </c:pt>
                <c:pt idx="153">
                  <c:v>GCGC</c:v>
                </c:pt>
                <c:pt idx="154">
                  <c:v>GCGG</c:v>
                </c:pt>
                <c:pt idx="155">
                  <c:v>GCGT</c:v>
                </c:pt>
                <c:pt idx="156">
                  <c:v>GCTA</c:v>
                </c:pt>
                <c:pt idx="157">
                  <c:v>GCTC</c:v>
                </c:pt>
                <c:pt idx="158">
                  <c:v>GCTG</c:v>
                </c:pt>
                <c:pt idx="159">
                  <c:v>GCTT</c:v>
                </c:pt>
                <c:pt idx="160">
                  <c:v>GGAA</c:v>
                </c:pt>
                <c:pt idx="161">
                  <c:v>GGAC</c:v>
                </c:pt>
                <c:pt idx="162">
                  <c:v>GGAG</c:v>
                </c:pt>
                <c:pt idx="163">
                  <c:v>GGAT</c:v>
                </c:pt>
                <c:pt idx="164">
                  <c:v>GGCA</c:v>
                </c:pt>
                <c:pt idx="165">
                  <c:v>GGCC</c:v>
                </c:pt>
                <c:pt idx="166">
                  <c:v>GGCG</c:v>
                </c:pt>
                <c:pt idx="167">
                  <c:v>GGCT</c:v>
                </c:pt>
                <c:pt idx="168">
                  <c:v>GGGA</c:v>
                </c:pt>
                <c:pt idx="169">
                  <c:v>GGGC</c:v>
                </c:pt>
                <c:pt idx="170">
                  <c:v>GGGG</c:v>
                </c:pt>
                <c:pt idx="171">
                  <c:v>GGGT</c:v>
                </c:pt>
                <c:pt idx="172">
                  <c:v>GGTA</c:v>
                </c:pt>
                <c:pt idx="173">
                  <c:v>GGTC</c:v>
                </c:pt>
                <c:pt idx="174">
                  <c:v>GGTG</c:v>
                </c:pt>
                <c:pt idx="175">
                  <c:v>GGTT</c:v>
                </c:pt>
                <c:pt idx="176">
                  <c:v>GTAA</c:v>
                </c:pt>
                <c:pt idx="177">
                  <c:v>GTAC</c:v>
                </c:pt>
                <c:pt idx="178">
                  <c:v>GTAG</c:v>
                </c:pt>
                <c:pt idx="179">
                  <c:v>GTAT</c:v>
                </c:pt>
                <c:pt idx="180">
                  <c:v>GTCA</c:v>
                </c:pt>
                <c:pt idx="181">
                  <c:v>GTCC</c:v>
                </c:pt>
                <c:pt idx="182">
                  <c:v>GTCG</c:v>
                </c:pt>
                <c:pt idx="183">
                  <c:v>GTCT</c:v>
                </c:pt>
                <c:pt idx="184">
                  <c:v>GTGA</c:v>
                </c:pt>
                <c:pt idx="185">
                  <c:v>GTGC</c:v>
                </c:pt>
                <c:pt idx="186">
                  <c:v>GTGG</c:v>
                </c:pt>
                <c:pt idx="187">
                  <c:v>GTGT</c:v>
                </c:pt>
                <c:pt idx="188">
                  <c:v>GTTA</c:v>
                </c:pt>
                <c:pt idx="189">
                  <c:v>GTTC</c:v>
                </c:pt>
                <c:pt idx="190">
                  <c:v>GTTG</c:v>
                </c:pt>
                <c:pt idx="191">
                  <c:v>GTTT</c:v>
                </c:pt>
                <c:pt idx="192">
                  <c:v>TAAA</c:v>
                </c:pt>
                <c:pt idx="193">
                  <c:v>TAAC</c:v>
                </c:pt>
                <c:pt idx="194">
                  <c:v>TAAG</c:v>
                </c:pt>
                <c:pt idx="195">
                  <c:v>TAAT</c:v>
                </c:pt>
                <c:pt idx="196">
                  <c:v>TACA</c:v>
                </c:pt>
                <c:pt idx="197">
                  <c:v>TACC</c:v>
                </c:pt>
                <c:pt idx="198">
                  <c:v>TACG</c:v>
                </c:pt>
                <c:pt idx="199">
                  <c:v>TACT</c:v>
                </c:pt>
                <c:pt idx="200">
                  <c:v>TAGA</c:v>
                </c:pt>
                <c:pt idx="201">
                  <c:v>TAGC</c:v>
                </c:pt>
                <c:pt idx="202">
                  <c:v>TAGG</c:v>
                </c:pt>
                <c:pt idx="203">
                  <c:v>TAGT</c:v>
                </c:pt>
                <c:pt idx="204">
                  <c:v>TATA</c:v>
                </c:pt>
                <c:pt idx="205">
                  <c:v>TATC</c:v>
                </c:pt>
                <c:pt idx="206">
                  <c:v>TATG</c:v>
                </c:pt>
                <c:pt idx="207">
                  <c:v>TATT</c:v>
                </c:pt>
                <c:pt idx="208">
                  <c:v>TCAA</c:v>
                </c:pt>
                <c:pt idx="209">
                  <c:v>TCAC</c:v>
                </c:pt>
                <c:pt idx="210">
                  <c:v>TCAG</c:v>
                </c:pt>
                <c:pt idx="211">
                  <c:v>TCAT</c:v>
                </c:pt>
                <c:pt idx="212">
                  <c:v>TCCA</c:v>
                </c:pt>
                <c:pt idx="213">
                  <c:v>TCCC</c:v>
                </c:pt>
                <c:pt idx="214">
                  <c:v>TCCG</c:v>
                </c:pt>
                <c:pt idx="215">
                  <c:v>TCCT</c:v>
                </c:pt>
                <c:pt idx="216">
                  <c:v>TCGA</c:v>
                </c:pt>
                <c:pt idx="217">
                  <c:v>TCGC</c:v>
                </c:pt>
                <c:pt idx="218">
                  <c:v>TCGG</c:v>
                </c:pt>
                <c:pt idx="219">
                  <c:v>TCGT</c:v>
                </c:pt>
                <c:pt idx="220">
                  <c:v>TCTA</c:v>
                </c:pt>
                <c:pt idx="221">
                  <c:v>TCTC</c:v>
                </c:pt>
                <c:pt idx="222">
                  <c:v>TCTG</c:v>
                </c:pt>
                <c:pt idx="223">
                  <c:v>TCTT</c:v>
                </c:pt>
                <c:pt idx="224">
                  <c:v>TGAA</c:v>
                </c:pt>
                <c:pt idx="225">
                  <c:v>TGAC</c:v>
                </c:pt>
                <c:pt idx="226">
                  <c:v>TGAG</c:v>
                </c:pt>
                <c:pt idx="227">
                  <c:v>TGAT</c:v>
                </c:pt>
                <c:pt idx="228">
                  <c:v>TGCA</c:v>
                </c:pt>
                <c:pt idx="229">
                  <c:v>TGCC</c:v>
                </c:pt>
                <c:pt idx="230">
                  <c:v>TGCG</c:v>
                </c:pt>
                <c:pt idx="231">
                  <c:v>TGCT</c:v>
                </c:pt>
                <c:pt idx="232">
                  <c:v>TGGA</c:v>
                </c:pt>
                <c:pt idx="233">
                  <c:v>TGGC</c:v>
                </c:pt>
                <c:pt idx="234">
                  <c:v>TGGG</c:v>
                </c:pt>
                <c:pt idx="235">
                  <c:v>TGGT</c:v>
                </c:pt>
                <c:pt idx="236">
                  <c:v>TGTA</c:v>
                </c:pt>
                <c:pt idx="237">
                  <c:v>TGTC</c:v>
                </c:pt>
                <c:pt idx="238">
                  <c:v>TGTG</c:v>
                </c:pt>
                <c:pt idx="239">
                  <c:v>TGTT</c:v>
                </c:pt>
                <c:pt idx="240">
                  <c:v>TTAA</c:v>
                </c:pt>
                <c:pt idx="241">
                  <c:v>TTAC</c:v>
                </c:pt>
                <c:pt idx="242">
                  <c:v>TTAG</c:v>
                </c:pt>
                <c:pt idx="243">
                  <c:v>TTAT</c:v>
                </c:pt>
                <c:pt idx="244">
                  <c:v>TTCA</c:v>
                </c:pt>
                <c:pt idx="245">
                  <c:v>TTCC</c:v>
                </c:pt>
                <c:pt idx="246">
                  <c:v>TTCG</c:v>
                </c:pt>
                <c:pt idx="247">
                  <c:v>TTCT</c:v>
                </c:pt>
                <c:pt idx="248">
                  <c:v>TTGA</c:v>
                </c:pt>
                <c:pt idx="249">
                  <c:v>TTGC</c:v>
                </c:pt>
                <c:pt idx="250">
                  <c:v>TTGG</c:v>
                </c:pt>
                <c:pt idx="251">
                  <c:v>TTGT</c:v>
                </c:pt>
                <c:pt idx="252">
                  <c:v>TTTA</c:v>
                </c:pt>
                <c:pt idx="253">
                  <c:v>TTTC</c:v>
                </c:pt>
                <c:pt idx="254">
                  <c:v>TTTG</c:v>
                </c:pt>
                <c:pt idx="255">
                  <c:v>TTTT</c:v>
                </c:pt>
              </c:strCache>
            </c:strRef>
          </c:xVal>
          <c:yVal>
            <c:numRef>
              <c:f>'HD adapters'!$J$2:$J$257</c:f>
              <c:numCache>
                <c:formatCode>General</c:formatCode>
                <c:ptCount val="256"/>
                <c:pt idx="0">
                  <c:v>0.99890096868016598</c:v>
                </c:pt>
                <c:pt idx="1">
                  <c:v>0.99890096868016598</c:v>
                </c:pt>
                <c:pt idx="2">
                  <c:v>0.99890096868016598</c:v>
                </c:pt>
                <c:pt idx="3">
                  <c:v>0.99890096868016598</c:v>
                </c:pt>
                <c:pt idx="4">
                  <c:v>0.99890096868016598</c:v>
                </c:pt>
                <c:pt idx="5">
                  <c:v>0.99890096868016598</c:v>
                </c:pt>
                <c:pt idx="6">
                  <c:v>0.99890096868016598</c:v>
                </c:pt>
                <c:pt idx="7">
                  <c:v>0.99890096868016598</c:v>
                </c:pt>
                <c:pt idx="8">
                  <c:v>0.99890096868016598</c:v>
                </c:pt>
                <c:pt idx="9">
                  <c:v>0.99890096868016598</c:v>
                </c:pt>
                <c:pt idx="10">
                  <c:v>0.99890096868016598</c:v>
                </c:pt>
                <c:pt idx="11">
                  <c:v>0.99890096868016598</c:v>
                </c:pt>
                <c:pt idx="12">
                  <c:v>0.99890096868016598</c:v>
                </c:pt>
                <c:pt idx="13">
                  <c:v>0.99890096868016598</c:v>
                </c:pt>
                <c:pt idx="14">
                  <c:v>0.99890096868016598</c:v>
                </c:pt>
                <c:pt idx="15">
                  <c:v>0.99890096868016598</c:v>
                </c:pt>
                <c:pt idx="16">
                  <c:v>0.99890096868016598</c:v>
                </c:pt>
                <c:pt idx="17">
                  <c:v>0.99890096868016598</c:v>
                </c:pt>
                <c:pt idx="18">
                  <c:v>0.99890096868016598</c:v>
                </c:pt>
                <c:pt idx="19">
                  <c:v>0.99890096868016598</c:v>
                </c:pt>
                <c:pt idx="20">
                  <c:v>0.99890096868016598</c:v>
                </c:pt>
                <c:pt idx="21">
                  <c:v>0.99890096868016598</c:v>
                </c:pt>
                <c:pt idx="22">
                  <c:v>0.99890096868016598</c:v>
                </c:pt>
                <c:pt idx="23">
                  <c:v>0.99890096868016598</c:v>
                </c:pt>
                <c:pt idx="24">
                  <c:v>0.99890096868016598</c:v>
                </c:pt>
                <c:pt idx="25">
                  <c:v>0.99890096868016598</c:v>
                </c:pt>
                <c:pt idx="26">
                  <c:v>0.99890096868016598</c:v>
                </c:pt>
                <c:pt idx="27">
                  <c:v>0.99890096868016598</c:v>
                </c:pt>
                <c:pt idx="28">
                  <c:v>0.99890096868016598</c:v>
                </c:pt>
                <c:pt idx="29">
                  <c:v>0.99890096868016598</c:v>
                </c:pt>
                <c:pt idx="30">
                  <c:v>0.99890096868016598</c:v>
                </c:pt>
                <c:pt idx="31">
                  <c:v>0.99890096868016598</c:v>
                </c:pt>
                <c:pt idx="32">
                  <c:v>0.99890096868016598</c:v>
                </c:pt>
                <c:pt idx="33">
                  <c:v>0.99890096868016598</c:v>
                </c:pt>
                <c:pt idx="34">
                  <c:v>0.99890096868016598</c:v>
                </c:pt>
                <c:pt idx="35">
                  <c:v>0.99890096868016598</c:v>
                </c:pt>
                <c:pt idx="36">
                  <c:v>0.99890096868016598</c:v>
                </c:pt>
                <c:pt idx="37">
                  <c:v>0.99890096868016598</c:v>
                </c:pt>
                <c:pt idx="38">
                  <c:v>0.99890096868016598</c:v>
                </c:pt>
                <c:pt idx="39">
                  <c:v>0.99890096868016598</c:v>
                </c:pt>
                <c:pt idx="40">
                  <c:v>0.240785189411964</c:v>
                </c:pt>
                <c:pt idx="41">
                  <c:v>0.240785189411964</c:v>
                </c:pt>
                <c:pt idx="42" formatCode="0.00E+00">
                  <c:v>9.5313309467837099E-9</c:v>
                </c:pt>
                <c:pt idx="43">
                  <c:v>0.72643924198833798</c:v>
                </c:pt>
                <c:pt idx="44">
                  <c:v>0.99890096868016598</c:v>
                </c:pt>
                <c:pt idx="45">
                  <c:v>0.99890096868016598</c:v>
                </c:pt>
                <c:pt idx="46">
                  <c:v>0.99890096868016598</c:v>
                </c:pt>
                <c:pt idx="47">
                  <c:v>0.99890096868016598</c:v>
                </c:pt>
                <c:pt idx="48">
                  <c:v>0.99890096868016598</c:v>
                </c:pt>
                <c:pt idx="49">
                  <c:v>0.99890096868016598</c:v>
                </c:pt>
                <c:pt idx="50">
                  <c:v>0.99890096868016598</c:v>
                </c:pt>
                <c:pt idx="51">
                  <c:v>0.99890096868016598</c:v>
                </c:pt>
                <c:pt idx="52">
                  <c:v>0.99890096868016598</c:v>
                </c:pt>
                <c:pt idx="53">
                  <c:v>0.99890096868016598</c:v>
                </c:pt>
                <c:pt idx="54">
                  <c:v>0.99890096868016598</c:v>
                </c:pt>
                <c:pt idx="55">
                  <c:v>0.99890096868016598</c:v>
                </c:pt>
                <c:pt idx="56">
                  <c:v>0.99890096868016598</c:v>
                </c:pt>
                <c:pt idx="57">
                  <c:v>0.99890096868016598</c:v>
                </c:pt>
                <c:pt idx="58">
                  <c:v>0.99890096868016598</c:v>
                </c:pt>
                <c:pt idx="59">
                  <c:v>0.99890096868016598</c:v>
                </c:pt>
                <c:pt idx="60">
                  <c:v>0.99890096868016598</c:v>
                </c:pt>
                <c:pt idx="61">
                  <c:v>0.99890096868016598</c:v>
                </c:pt>
                <c:pt idx="62">
                  <c:v>0.99890096868016598</c:v>
                </c:pt>
                <c:pt idx="63">
                  <c:v>0.99890096868016598</c:v>
                </c:pt>
                <c:pt idx="64">
                  <c:v>0.99890096868016598</c:v>
                </c:pt>
                <c:pt idx="65">
                  <c:v>0.99890096868016598</c:v>
                </c:pt>
                <c:pt idx="66">
                  <c:v>0.99890096868016598</c:v>
                </c:pt>
                <c:pt idx="67">
                  <c:v>0.99890096868016598</c:v>
                </c:pt>
                <c:pt idx="68">
                  <c:v>0.99890096868016598</c:v>
                </c:pt>
                <c:pt idx="69">
                  <c:v>0.99890096868016598</c:v>
                </c:pt>
                <c:pt idx="70">
                  <c:v>0.99890096868016598</c:v>
                </c:pt>
                <c:pt idx="71">
                  <c:v>0.99890096868016598</c:v>
                </c:pt>
                <c:pt idx="72">
                  <c:v>0.99890096868016598</c:v>
                </c:pt>
                <c:pt idx="73">
                  <c:v>0.99890096868016598</c:v>
                </c:pt>
                <c:pt idx="74">
                  <c:v>0.99890096868016598</c:v>
                </c:pt>
                <c:pt idx="75">
                  <c:v>0.99890096868016598</c:v>
                </c:pt>
                <c:pt idx="76">
                  <c:v>0.99890096868016598</c:v>
                </c:pt>
                <c:pt idx="77">
                  <c:v>0.99890096868016598</c:v>
                </c:pt>
                <c:pt idx="78">
                  <c:v>0.99890096868016598</c:v>
                </c:pt>
                <c:pt idx="79">
                  <c:v>0.99890096868016598</c:v>
                </c:pt>
                <c:pt idx="80">
                  <c:v>0.99890096868016598</c:v>
                </c:pt>
                <c:pt idx="81">
                  <c:v>0.99890096868016598</c:v>
                </c:pt>
                <c:pt idx="82">
                  <c:v>0.99890096868016598</c:v>
                </c:pt>
                <c:pt idx="83">
                  <c:v>0.99890096868016598</c:v>
                </c:pt>
                <c:pt idx="84">
                  <c:v>0.24470063982887899</c:v>
                </c:pt>
                <c:pt idx="85">
                  <c:v>0.99890096868016598</c:v>
                </c:pt>
                <c:pt idx="86">
                  <c:v>0.49485390320513101</c:v>
                </c:pt>
                <c:pt idx="87">
                  <c:v>0.742045435923395</c:v>
                </c:pt>
                <c:pt idx="88">
                  <c:v>0.99890096868016598</c:v>
                </c:pt>
                <c:pt idx="89">
                  <c:v>0.99890096868016598</c:v>
                </c:pt>
                <c:pt idx="90" formatCode="0.00E+00">
                  <c:v>9.8626100330701996E-15</c:v>
                </c:pt>
                <c:pt idx="91">
                  <c:v>0.99890096868016598</c:v>
                </c:pt>
                <c:pt idx="92">
                  <c:v>0.99890096868016598</c:v>
                </c:pt>
                <c:pt idx="93">
                  <c:v>0.99890096868016598</c:v>
                </c:pt>
                <c:pt idx="94">
                  <c:v>0.99890096868016598</c:v>
                </c:pt>
                <c:pt idx="95">
                  <c:v>0.99890096868016598</c:v>
                </c:pt>
                <c:pt idx="96">
                  <c:v>0.99890096868016598</c:v>
                </c:pt>
                <c:pt idx="97">
                  <c:v>0.99890096868016598</c:v>
                </c:pt>
                <c:pt idx="98">
                  <c:v>0.99890096868016598</c:v>
                </c:pt>
                <c:pt idx="99">
                  <c:v>0.99890096868016598</c:v>
                </c:pt>
                <c:pt idx="100">
                  <c:v>0.99890096868016598</c:v>
                </c:pt>
                <c:pt idx="101">
                  <c:v>0.99890096868016598</c:v>
                </c:pt>
                <c:pt idx="102">
                  <c:v>0.99890096868016598</c:v>
                </c:pt>
                <c:pt idx="103">
                  <c:v>0.99890096868016598</c:v>
                </c:pt>
                <c:pt idx="104">
                  <c:v>0.99890096868016598</c:v>
                </c:pt>
                <c:pt idx="105">
                  <c:v>0.99890096868016598</c:v>
                </c:pt>
                <c:pt idx="106">
                  <c:v>0.99890096868016598</c:v>
                </c:pt>
                <c:pt idx="107">
                  <c:v>0.99890096868016598</c:v>
                </c:pt>
                <c:pt idx="108">
                  <c:v>0.99890096868016598</c:v>
                </c:pt>
                <c:pt idx="109">
                  <c:v>0.99890096868016598</c:v>
                </c:pt>
                <c:pt idx="110">
                  <c:v>0.99890096868016598</c:v>
                </c:pt>
                <c:pt idx="111">
                  <c:v>0.99890096868016598</c:v>
                </c:pt>
                <c:pt idx="112">
                  <c:v>0.99890096868016598</c:v>
                </c:pt>
                <c:pt idx="113">
                  <c:v>0.99890096868016598</c:v>
                </c:pt>
                <c:pt idx="114">
                  <c:v>0.99890096868016598</c:v>
                </c:pt>
                <c:pt idx="115">
                  <c:v>0.99890096868016598</c:v>
                </c:pt>
                <c:pt idx="116">
                  <c:v>0.99890096868016598</c:v>
                </c:pt>
                <c:pt idx="117">
                  <c:v>0.99890096868016598</c:v>
                </c:pt>
                <c:pt idx="118">
                  <c:v>0.99890096868016598</c:v>
                </c:pt>
                <c:pt idx="119">
                  <c:v>0.99890096868016598</c:v>
                </c:pt>
                <c:pt idx="120">
                  <c:v>0.99890096868016598</c:v>
                </c:pt>
                <c:pt idx="121">
                  <c:v>0.99890096868016598</c:v>
                </c:pt>
                <c:pt idx="122">
                  <c:v>0.99890096868016598</c:v>
                </c:pt>
                <c:pt idx="123">
                  <c:v>0.99890096868016598</c:v>
                </c:pt>
                <c:pt idx="124">
                  <c:v>0.99890096868016598</c:v>
                </c:pt>
                <c:pt idx="125">
                  <c:v>0.99890096868016598</c:v>
                </c:pt>
                <c:pt idx="126">
                  <c:v>0.99890096868016598</c:v>
                </c:pt>
                <c:pt idx="127">
                  <c:v>0.99890096868016598</c:v>
                </c:pt>
                <c:pt idx="128">
                  <c:v>0.99890096868016598</c:v>
                </c:pt>
                <c:pt idx="129">
                  <c:v>0.99890096868016598</c:v>
                </c:pt>
                <c:pt idx="130">
                  <c:v>0.99890096868016598</c:v>
                </c:pt>
                <c:pt idx="131">
                  <c:v>0.99890096868016598</c:v>
                </c:pt>
                <c:pt idx="132">
                  <c:v>0.99890096868016598</c:v>
                </c:pt>
                <c:pt idx="133">
                  <c:v>0.99890096868016598</c:v>
                </c:pt>
                <c:pt idx="134">
                  <c:v>0.99890096868016598</c:v>
                </c:pt>
                <c:pt idx="135">
                  <c:v>0.99890096868016598</c:v>
                </c:pt>
                <c:pt idx="136">
                  <c:v>0.99890096868016598</c:v>
                </c:pt>
                <c:pt idx="137">
                  <c:v>0.99890096868016598</c:v>
                </c:pt>
                <c:pt idx="138">
                  <c:v>0.99890096868016598</c:v>
                </c:pt>
                <c:pt idx="139">
                  <c:v>0.99890096868016598</c:v>
                </c:pt>
                <c:pt idx="140">
                  <c:v>0.99890096868016598</c:v>
                </c:pt>
                <c:pt idx="141">
                  <c:v>0.99890096868016598</c:v>
                </c:pt>
                <c:pt idx="142">
                  <c:v>0.99890096868016598</c:v>
                </c:pt>
                <c:pt idx="143">
                  <c:v>0.99890096868016598</c:v>
                </c:pt>
                <c:pt idx="144">
                  <c:v>0.99890096868016598</c:v>
                </c:pt>
                <c:pt idx="145">
                  <c:v>0.99890096868016598</c:v>
                </c:pt>
                <c:pt idx="146">
                  <c:v>0.99890096868016598</c:v>
                </c:pt>
                <c:pt idx="147">
                  <c:v>0.99890096868016598</c:v>
                </c:pt>
                <c:pt idx="148">
                  <c:v>0.99890096868016598</c:v>
                </c:pt>
                <c:pt idx="149">
                  <c:v>0.99890096868016598</c:v>
                </c:pt>
                <c:pt idx="150">
                  <c:v>0.99890096868016598</c:v>
                </c:pt>
                <c:pt idx="151">
                  <c:v>0.99890096868016598</c:v>
                </c:pt>
                <c:pt idx="152">
                  <c:v>0.99890096868016598</c:v>
                </c:pt>
                <c:pt idx="153">
                  <c:v>0.99890096868016598</c:v>
                </c:pt>
                <c:pt idx="154">
                  <c:v>0.99890096868016598</c:v>
                </c:pt>
                <c:pt idx="155">
                  <c:v>0.99890096868016598</c:v>
                </c:pt>
                <c:pt idx="156">
                  <c:v>0.99890096868016598</c:v>
                </c:pt>
                <c:pt idx="157">
                  <c:v>0.99890096868016598</c:v>
                </c:pt>
                <c:pt idx="158">
                  <c:v>0.99890096868016598</c:v>
                </c:pt>
                <c:pt idx="159">
                  <c:v>0.99890096868016598</c:v>
                </c:pt>
                <c:pt idx="160">
                  <c:v>0.99890096868016598</c:v>
                </c:pt>
                <c:pt idx="161">
                  <c:v>0.99890096868016598</c:v>
                </c:pt>
                <c:pt idx="162">
                  <c:v>0.99890096868016598</c:v>
                </c:pt>
                <c:pt idx="163">
                  <c:v>0.99890096868016598</c:v>
                </c:pt>
                <c:pt idx="164">
                  <c:v>0.99890096868016598</c:v>
                </c:pt>
                <c:pt idx="165">
                  <c:v>0.99890096868016598</c:v>
                </c:pt>
                <c:pt idx="166">
                  <c:v>0.99890096868016598</c:v>
                </c:pt>
                <c:pt idx="167">
                  <c:v>0.99890096868016598</c:v>
                </c:pt>
                <c:pt idx="168">
                  <c:v>0.99890096868016598</c:v>
                </c:pt>
                <c:pt idx="169">
                  <c:v>0.99890096868016598</c:v>
                </c:pt>
                <c:pt idx="170">
                  <c:v>0.99890096868016598</c:v>
                </c:pt>
                <c:pt idx="171">
                  <c:v>0.99890096868016598</c:v>
                </c:pt>
                <c:pt idx="172">
                  <c:v>0.99890096868016598</c:v>
                </c:pt>
                <c:pt idx="173">
                  <c:v>0.99890096868016598</c:v>
                </c:pt>
                <c:pt idx="174">
                  <c:v>0.99890096868016598</c:v>
                </c:pt>
                <c:pt idx="175">
                  <c:v>0.99890096868016598</c:v>
                </c:pt>
                <c:pt idx="176">
                  <c:v>0.99890096868016598</c:v>
                </c:pt>
                <c:pt idx="177">
                  <c:v>0.99890096868016598</c:v>
                </c:pt>
                <c:pt idx="178">
                  <c:v>0.99890096868016598</c:v>
                </c:pt>
                <c:pt idx="179">
                  <c:v>0.99890096868016598</c:v>
                </c:pt>
                <c:pt idx="180">
                  <c:v>0.16791549044790799</c:v>
                </c:pt>
                <c:pt idx="181">
                  <c:v>0.99890096868016598</c:v>
                </c:pt>
                <c:pt idx="182">
                  <c:v>0.99890096868016598</c:v>
                </c:pt>
                <c:pt idx="183">
                  <c:v>0.99890096868016598</c:v>
                </c:pt>
                <c:pt idx="184">
                  <c:v>0.99890096868016598</c:v>
                </c:pt>
                <c:pt idx="185">
                  <c:v>0.99890096868016598</c:v>
                </c:pt>
                <c:pt idx="186">
                  <c:v>0.99890096868016598</c:v>
                </c:pt>
                <c:pt idx="187">
                  <c:v>0.99890096868016598</c:v>
                </c:pt>
                <c:pt idx="188">
                  <c:v>0.99890096868016598</c:v>
                </c:pt>
                <c:pt idx="189">
                  <c:v>0.99890096868016598</c:v>
                </c:pt>
                <c:pt idx="190">
                  <c:v>0.99890096868016598</c:v>
                </c:pt>
                <c:pt idx="191">
                  <c:v>0.99890096868016598</c:v>
                </c:pt>
                <c:pt idx="192">
                  <c:v>0.99890096868016598</c:v>
                </c:pt>
                <c:pt idx="193">
                  <c:v>0.99890096868016598</c:v>
                </c:pt>
                <c:pt idx="194">
                  <c:v>0.99890096868016598</c:v>
                </c:pt>
                <c:pt idx="195">
                  <c:v>0.99890096868016598</c:v>
                </c:pt>
                <c:pt idx="196">
                  <c:v>0.99890096868016598</c:v>
                </c:pt>
                <c:pt idx="197">
                  <c:v>0.99890096868016598</c:v>
                </c:pt>
                <c:pt idx="198">
                  <c:v>0.99890096868016598</c:v>
                </c:pt>
                <c:pt idx="199">
                  <c:v>0.99890096868016598</c:v>
                </c:pt>
                <c:pt idx="200">
                  <c:v>0.99890096868016598</c:v>
                </c:pt>
                <c:pt idx="201">
                  <c:v>0.99890096868016598</c:v>
                </c:pt>
                <c:pt idx="202">
                  <c:v>0.12859718878846199</c:v>
                </c:pt>
                <c:pt idx="203">
                  <c:v>0.99890096868016598</c:v>
                </c:pt>
                <c:pt idx="204">
                  <c:v>0.99890096868016598</c:v>
                </c:pt>
                <c:pt idx="205">
                  <c:v>0.99890096868016598</c:v>
                </c:pt>
                <c:pt idx="206">
                  <c:v>0.99890096868016598</c:v>
                </c:pt>
                <c:pt idx="207">
                  <c:v>0.99890096868016598</c:v>
                </c:pt>
                <c:pt idx="208">
                  <c:v>0.99890096868016598</c:v>
                </c:pt>
                <c:pt idx="209">
                  <c:v>0.99890096868016598</c:v>
                </c:pt>
                <c:pt idx="210">
                  <c:v>0.99890096868016598</c:v>
                </c:pt>
                <c:pt idx="211">
                  <c:v>0.99890096868016598</c:v>
                </c:pt>
                <c:pt idx="212">
                  <c:v>0.99890096868016598</c:v>
                </c:pt>
                <c:pt idx="213">
                  <c:v>0.99890096868016598</c:v>
                </c:pt>
                <c:pt idx="214">
                  <c:v>0.99890096868016598</c:v>
                </c:pt>
                <c:pt idx="215">
                  <c:v>0.99890096868016598</c:v>
                </c:pt>
                <c:pt idx="216">
                  <c:v>0.99890096868016598</c:v>
                </c:pt>
                <c:pt idx="217">
                  <c:v>0.99890096868016598</c:v>
                </c:pt>
                <c:pt idx="218">
                  <c:v>0.99890096868016598</c:v>
                </c:pt>
                <c:pt idx="219">
                  <c:v>0.99890096868016598</c:v>
                </c:pt>
                <c:pt idx="220">
                  <c:v>0.99890096868016598</c:v>
                </c:pt>
                <c:pt idx="221">
                  <c:v>0.99890096868016598</c:v>
                </c:pt>
                <c:pt idx="222">
                  <c:v>0.99890096868016598</c:v>
                </c:pt>
                <c:pt idx="223">
                  <c:v>0.99890096868016598</c:v>
                </c:pt>
                <c:pt idx="224">
                  <c:v>0.99890096868016598</c:v>
                </c:pt>
                <c:pt idx="225">
                  <c:v>0.99890096868016598</c:v>
                </c:pt>
                <c:pt idx="226">
                  <c:v>0.99890096868016598</c:v>
                </c:pt>
                <c:pt idx="227">
                  <c:v>0.99890096868016598</c:v>
                </c:pt>
                <c:pt idx="228">
                  <c:v>0.99890096868016598</c:v>
                </c:pt>
                <c:pt idx="229">
                  <c:v>0.99890096868016598</c:v>
                </c:pt>
                <c:pt idx="230">
                  <c:v>0.99890096868016598</c:v>
                </c:pt>
                <c:pt idx="231">
                  <c:v>0.99890096868016598</c:v>
                </c:pt>
                <c:pt idx="232">
                  <c:v>0.99890096868016598</c:v>
                </c:pt>
                <c:pt idx="233">
                  <c:v>0.99890096868016598</c:v>
                </c:pt>
                <c:pt idx="234">
                  <c:v>0.99890096868016598</c:v>
                </c:pt>
                <c:pt idx="235">
                  <c:v>0.99890096868016598</c:v>
                </c:pt>
                <c:pt idx="236">
                  <c:v>0.99890096868016598</c:v>
                </c:pt>
                <c:pt idx="237">
                  <c:v>0.99890096868016598</c:v>
                </c:pt>
                <c:pt idx="238">
                  <c:v>0.99890096868016598</c:v>
                </c:pt>
                <c:pt idx="239">
                  <c:v>0.99890096868016598</c:v>
                </c:pt>
                <c:pt idx="240">
                  <c:v>0.99890096868016598</c:v>
                </c:pt>
                <c:pt idx="241">
                  <c:v>0.99890096868016598</c:v>
                </c:pt>
                <c:pt idx="242">
                  <c:v>0.99890096868016598</c:v>
                </c:pt>
                <c:pt idx="243">
                  <c:v>0.99890096868016598</c:v>
                </c:pt>
                <c:pt idx="244">
                  <c:v>0.99890096868016598</c:v>
                </c:pt>
                <c:pt idx="245">
                  <c:v>0.99890096868016598</c:v>
                </c:pt>
                <c:pt idx="246">
                  <c:v>0.99890096868016598</c:v>
                </c:pt>
                <c:pt idx="247">
                  <c:v>0.99890096868016598</c:v>
                </c:pt>
                <c:pt idx="248">
                  <c:v>0.99890096868016598</c:v>
                </c:pt>
                <c:pt idx="249">
                  <c:v>0.99890096868016598</c:v>
                </c:pt>
                <c:pt idx="250">
                  <c:v>0.16791549044790799</c:v>
                </c:pt>
                <c:pt idx="251">
                  <c:v>0.99890096868016598</c:v>
                </c:pt>
                <c:pt idx="252">
                  <c:v>0.99890096868016598</c:v>
                </c:pt>
                <c:pt idx="253">
                  <c:v>0.99890096868016598</c:v>
                </c:pt>
                <c:pt idx="254">
                  <c:v>0.99890096868016598</c:v>
                </c:pt>
                <c:pt idx="255">
                  <c:v>0.99890096868016598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66988416"/>
        <c:axId val="167011840"/>
      </c:scatterChart>
      <c:valAx>
        <c:axId val="166988416"/>
        <c:scaling>
          <c:orientation val="minMax"/>
        </c:scaling>
        <c:delete val="0"/>
        <c:axPos val="t"/>
        <c:majorTickMark val="out"/>
        <c:minorTickMark val="none"/>
        <c:tickLblPos val="nextTo"/>
        <c:crossAx val="167011840"/>
        <c:crosses val="autoZero"/>
        <c:crossBetween val="midCat"/>
      </c:valAx>
      <c:valAx>
        <c:axId val="167011840"/>
        <c:scaling>
          <c:orientation val="maxMin"/>
          <c:max val="0.1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ES"/>
                  <a:t>Adjusted p-value (FDR)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698841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7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varie!$A$25:$A$32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viruses</c:v>
                </c:pt>
                <c:pt idx="7">
                  <c:v>other ESTs</c:v>
                </c:pt>
              </c:strCache>
            </c:strRef>
          </c:cat>
          <c:val>
            <c:numRef>
              <c:f>varie!$B$25:$B$32</c:f>
              <c:numCache>
                <c:formatCode>General</c:formatCode>
                <c:ptCount val="8"/>
                <c:pt idx="0">
                  <c:v>55</c:v>
                </c:pt>
                <c:pt idx="1">
                  <c:v>155</c:v>
                </c:pt>
                <c:pt idx="2">
                  <c:v>2020</c:v>
                </c:pt>
                <c:pt idx="3">
                  <c:v>270</c:v>
                </c:pt>
                <c:pt idx="4">
                  <c:v>26</c:v>
                </c:pt>
                <c:pt idx="5">
                  <c:v>544</c:v>
                </c:pt>
                <c:pt idx="6">
                  <c:v>218</c:v>
                </c:pt>
                <c:pt idx="7">
                  <c:v>311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4398592"/>
        <c:axId val="164400128"/>
      </c:barChart>
      <c:catAx>
        <c:axId val="164398592"/>
        <c:scaling>
          <c:orientation val="minMax"/>
        </c:scaling>
        <c:delete val="0"/>
        <c:axPos val="b"/>
        <c:majorTickMark val="out"/>
        <c:minorTickMark val="none"/>
        <c:tickLblPos val="nextTo"/>
        <c:crossAx val="164400128"/>
        <c:crosses val="autoZero"/>
        <c:auto val="1"/>
        <c:lblAlgn val="ctr"/>
        <c:lblOffset val="100"/>
        <c:noMultiLvlLbl val="0"/>
      </c:catAx>
      <c:valAx>
        <c:axId val="1644001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439859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baseline="0">
                <a:effectLst/>
              </a:rPr>
              <a:t>WT -&gt; ∆exp5 up</a:t>
            </a:r>
            <a:endParaRPr lang="es-ES">
              <a:effectLst/>
            </a:endParaRP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'HD adapters'!$U$1</c:f>
              <c:strCache>
                <c:ptCount val="1"/>
                <c:pt idx="0">
                  <c:v>padj</c:v>
                </c:pt>
              </c:strCache>
            </c:strRef>
          </c:tx>
          <c:spPr>
            <a:ln w="28575">
              <a:noFill/>
            </a:ln>
          </c:spPr>
          <c:dLbls>
            <c:dLbl>
              <c:idx val="85"/>
              <c:layout>
                <c:manualLayout>
                  <c:x val="-9.7666666666666666E-2"/>
                  <c:y val="5.1400554097404488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97"/>
              <c:layout>
                <c:manualLayout>
                  <c:x val="-2.7437664041994752E-2"/>
                  <c:y val="5.6030183727034118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Pos val="b"/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xVal>
            <c:strRef>
              <c:f>'HD adapters'!$L$2:$L$257</c:f>
              <c:strCache>
                <c:ptCount val="256"/>
                <c:pt idx="0">
                  <c:v>AAAA</c:v>
                </c:pt>
                <c:pt idx="1">
                  <c:v>AAAC</c:v>
                </c:pt>
                <c:pt idx="2">
                  <c:v>AAAG</c:v>
                </c:pt>
                <c:pt idx="3">
                  <c:v>AAAT</c:v>
                </c:pt>
                <c:pt idx="4">
                  <c:v>AACA</c:v>
                </c:pt>
                <c:pt idx="5">
                  <c:v>AACC</c:v>
                </c:pt>
                <c:pt idx="6">
                  <c:v>AACG</c:v>
                </c:pt>
                <c:pt idx="7">
                  <c:v>AACT</c:v>
                </c:pt>
                <c:pt idx="8">
                  <c:v>AAGA</c:v>
                </c:pt>
                <c:pt idx="9">
                  <c:v>AAGC</c:v>
                </c:pt>
                <c:pt idx="10">
                  <c:v>AAGG</c:v>
                </c:pt>
                <c:pt idx="11">
                  <c:v>AAGT</c:v>
                </c:pt>
                <c:pt idx="12">
                  <c:v>AATA</c:v>
                </c:pt>
                <c:pt idx="13">
                  <c:v>AATC</c:v>
                </c:pt>
                <c:pt idx="14">
                  <c:v>AATG</c:v>
                </c:pt>
                <c:pt idx="15">
                  <c:v>AATT</c:v>
                </c:pt>
                <c:pt idx="16">
                  <c:v>ACAA</c:v>
                </c:pt>
                <c:pt idx="17">
                  <c:v>ACAC</c:v>
                </c:pt>
                <c:pt idx="18">
                  <c:v>ACAG</c:v>
                </c:pt>
                <c:pt idx="19">
                  <c:v>ACAT</c:v>
                </c:pt>
                <c:pt idx="20">
                  <c:v>ACCA</c:v>
                </c:pt>
                <c:pt idx="21">
                  <c:v>ACCC</c:v>
                </c:pt>
                <c:pt idx="22">
                  <c:v>ACCG</c:v>
                </c:pt>
                <c:pt idx="23">
                  <c:v>ACCT</c:v>
                </c:pt>
                <c:pt idx="24">
                  <c:v>ACGA</c:v>
                </c:pt>
                <c:pt idx="25">
                  <c:v>ACGC</c:v>
                </c:pt>
                <c:pt idx="26">
                  <c:v>ACGG</c:v>
                </c:pt>
                <c:pt idx="27">
                  <c:v>ACGT</c:v>
                </c:pt>
                <c:pt idx="28">
                  <c:v>ACTA</c:v>
                </c:pt>
                <c:pt idx="29">
                  <c:v>ACTC</c:v>
                </c:pt>
                <c:pt idx="30">
                  <c:v>ACTG</c:v>
                </c:pt>
                <c:pt idx="31">
                  <c:v>ACTT</c:v>
                </c:pt>
                <c:pt idx="32">
                  <c:v>AGAA</c:v>
                </c:pt>
                <c:pt idx="33">
                  <c:v>AGAC</c:v>
                </c:pt>
                <c:pt idx="34">
                  <c:v>AGAG</c:v>
                </c:pt>
                <c:pt idx="35">
                  <c:v>AGAT</c:v>
                </c:pt>
                <c:pt idx="36">
                  <c:v>AGCA</c:v>
                </c:pt>
                <c:pt idx="37">
                  <c:v>AGCC</c:v>
                </c:pt>
                <c:pt idx="38">
                  <c:v>AGCG</c:v>
                </c:pt>
                <c:pt idx="39">
                  <c:v>AGCT</c:v>
                </c:pt>
                <c:pt idx="40">
                  <c:v>AGGA</c:v>
                </c:pt>
                <c:pt idx="41">
                  <c:v>AGGC</c:v>
                </c:pt>
                <c:pt idx="42">
                  <c:v>AGGG</c:v>
                </c:pt>
                <c:pt idx="43">
                  <c:v>AGGT</c:v>
                </c:pt>
                <c:pt idx="44">
                  <c:v>AGTA</c:v>
                </c:pt>
                <c:pt idx="45">
                  <c:v>AGTC</c:v>
                </c:pt>
                <c:pt idx="46">
                  <c:v>AGTG</c:v>
                </c:pt>
                <c:pt idx="47">
                  <c:v>AGTT</c:v>
                </c:pt>
                <c:pt idx="48">
                  <c:v>ATAA</c:v>
                </c:pt>
                <c:pt idx="49">
                  <c:v>ATAC</c:v>
                </c:pt>
                <c:pt idx="50">
                  <c:v>ATAG</c:v>
                </c:pt>
                <c:pt idx="51">
                  <c:v>ATAT</c:v>
                </c:pt>
                <c:pt idx="52">
                  <c:v>ATCA</c:v>
                </c:pt>
                <c:pt idx="53">
                  <c:v>ATCC</c:v>
                </c:pt>
                <c:pt idx="54">
                  <c:v>ATCG</c:v>
                </c:pt>
                <c:pt idx="55">
                  <c:v>ATCT</c:v>
                </c:pt>
                <c:pt idx="56">
                  <c:v>ATGA</c:v>
                </c:pt>
                <c:pt idx="57">
                  <c:v>ATGC</c:v>
                </c:pt>
                <c:pt idx="58">
                  <c:v>ATGG</c:v>
                </c:pt>
                <c:pt idx="59">
                  <c:v>ATGT</c:v>
                </c:pt>
                <c:pt idx="60">
                  <c:v>ATTA</c:v>
                </c:pt>
                <c:pt idx="61">
                  <c:v>ATTC</c:v>
                </c:pt>
                <c:pt idx="62">
                  <c:v>ATTG</c:v>
                </c:pt>
                <c:pt idx="63">
                  <c:v>ATTT</c:v>
                </c:pt>
                <c:pt idx="64">
                  <c:v>CAAA</c:v>
                </c:pt>
                <c:pt idx="65">
                  <c:v>CAAC</c:v>
                </c:pt>
                <c:pt idx="66">
                  <c:v>CAAG</c:v>
                </c:pt>
                <c:pt idx="67">
                  <c:v>CAAT</c:v>
                </c:pt>
                <c:pt idx="68">
                  <c:v>CACA</c:v>
                </c:pt>
                <c:pt idx="69">
                  <c:v>CACC</c:v>
                </c:pt>
                <c:pt idx="70">
                  <c:v>CACG</c:v>
                </c:pt>
                <c:pt idx="71">
                  <c:v>CACT</c:v>
                </c:pt>
                <c:pt idx="72">
                  <c:v>CAGA</c:v>
                </c:pt>
                <c:pt idx="73">
                  <c:v>CAGC</c:v>
                </c:pt>
                <c:pt idx="74">
                  <c:v>CAGG</c:v>
                </c:pt>
                <c:pt idx="75">
                  <c:v>CAGT</c:v>
                </c:pt>
                <c:pt idx="76">
                  <c:v>CATA</c:v>
                </c:pt>
                <c:pt idx="77">
                  <c:v>CATC</c:v>
                </c:pt>
                <c:pt idx="78">
                  <c:v>CATG</c:v>
                </c:pt>
                <c:pt idx="79">
                  <c:v>CATT</c:v>
                </c:pt>
                <c:pt idx="80">
                  <c:v>CCAA</c:v>
                </c:pt>
                <c:pt idx="81">
                  <c:v>CCAC</c:v>
                </c:pt>
                <c:pt idx="82">
                  <c:v>CCAG</c:v>
                </c:pt>
                <c:pt idx="83">
                  <c:v>CCAT</c:v>
                </c:pt>
                <c:pt idx="84">
                  <c:v>CCCA</c:v>
                </c:pt>
                <c:pt idx="85">
                  <c:v>CCCC</c:v>
                </c:pt>
                <c:pt idx="86">
                  <c:v>CCCG</c:v>
                </c:pt>
                <c:pt idx="87">
                  <c:v>CCCT</c:v>
                </c:pt>
                <c:pt idx="88">
                  <c:v>CCGA</c:v>
                </c:pt>
                <c:pt idx="89">
                  <c:v>CCGC</c:v>
                </c:pt>
                <c:pt idx="90">
                  <c:v>CCGG</c:v>
                </c:pt>
                <c:pt idx="91">
                  <c:v>CCGT</c:v>
                </c:pt>
                <c:pt idx="92">
                  <c:v>CCTA</c:v>
                </c:pt>
                <c:pt idx="93">
                  <c:v>CCTC</c:v>
                </c:pt>
                <c:pt idx="94">
                  <c:v>CCTG</c:v>
                </c:pt>
                <c:pt idx="95">
                  <c:v>CCTT</c:v>
                </c:pt>
                <c:pt idx="96">
                  <c:v>CGAA</c:v>
                </c:pt>
                <c:pt idx="97">
                  <c:v>CGAC</c:v>
                </c:pt>
                <c:pt idx="98">
                  <c:v>CGAG</c:v>
                </c:pt>
                <c:pt idx="99">
                  <c:v>CGAT</c:v>
                </c:pt>
                <c:pt idx="100">
                  <c:v>CGCA</c:v>
                </c:pt>
                <c:pt idx="101">
                  <c:v>CGCC</c:v>
                </c:pt>
                <c:pt idx="102">
                  <c:v>CGCG</c:v>
                </c:pt>
                <c:pt idx="103">
                  <c:v>CGCT</c:v>
                </c:pt>
                <c:pt idx="104">
                  <c:v>CGGA</c:v>
                </c:pt>
                <c:pt idx="105">
                  <c:v>CGGC</c:v>
                </c:pt>
                <c:pt idx="106">
                  <c:v>CGGG</c:v>
                </c:pt>
                <c:pt idx="107">
                  <c:v>CGGT</c:v>
                </c:pt>
                <c:pt idx="108">
                  <c:v>CGTA</c:v>
                </c:pt>
                <c:pt idx="109">
                  <c:v>CGTC</c:v>
                </c:pt>
                <c:pt idx="110">
                  <c:v>CGTG</c:v>
                </c:pt>
                <c:pt idx="111">
                  <c:v>CGTT</c:v>
                </c:pt>
                <c:pt idx="112">
                  <c:v>CTAA</c:v>
                </c:pt>
                <c:pt idx="113">
                  <c:v>CTAC</c:v>
                </c:pt>
                <c:pt idx="114">
                  <c:v>CTAG</c:v>
                </c:pt>
                <c:pt idx="115">
                  <c:v>CTAT</c:v>
                </c:pt>
                <c:pt idx="116">
                  <c:v>CTCA</c:v>
                </c:pt>
                <c:pt idx="117">
                  <c:v>CTCC</c:v>
                </c:pt>
                <c:pt idx="118">
                  <c:v>CTCG</c:v>
                </c:pt>
                <c:pt idx="119">
                  <c:v>CTCT</c:v>
                </c:pt>
                <c:pt idx="120">
                  <c:v>CTGA</c:v>
                </c:pt>
                <c:pt idx="121">
                  <c:v>CTGC</c:v>
                </c:pt>
                <c:pt idx="122">
                  <c:v>CTGG</c:v>
                </c:pt>
                <c:pt idx="123">
                  <c:v>CTGT</c:v>
                </c:pt>
                <c:pt idx="124">
                  <c:v>CTTA</c:v>
                </c:pt>
                <c:pt idx="125">
                  <c:v>CTTC</c:v>
                </c:pt>
                <c:pt idx="126">
                  <c:v>CTTG</c:v>
                </c:pt>
                <c:pt idx="127">
                  <c:v>CTTT</c:v>
                </c:pt>
                <c:pt idx="128">
                  <c:v>GAAA</c:v>
                </c:pt>
                <c:pt idx="129">
                  <c:v>GAAC</c:v>
                </c:pt>
                <c:pt idx="130">
                  <c:v>GAAG</c:v>
                </c:pt>
                <c:pt idx="131">
                  <c:v>GAAT</c:v>
                </c:pt>
                <c:pt idx="132">
                  <c:v>GACA</c:v>
                </c:pt>
                <c:pt idx="133">
                  <c:v>GACC</c:v>
                </c:pt>
                <c:pt idx="134">
                  <c:v>GACG</c:v>
                </c:pt>
                <c:pt idx="135">
                  <c:v>GACT</c:v>
                </c:pt>
                <c:pt idx="136">
                  <c:v>GAGA</c:v>
                </c:pt>
                <c:pt idx="137">
                  <c:v>GAGC</c:v>
                </c:pt>
                <c:pt idx="138">
                  <c:v>GAGG</c:v>
                </c:pt>
                <c:pt idx="139">
                  <c:v>GAGT</c:v>
                </c:pt>
                <c:pt idx="140">
                  <c:v>GATA</c:v>
                </c:pt>
                <c:pt idx="141">
                  <c:v>GATC</c:v>
                </c:pt>
                <c:pt idx="142">
                  <c:v>GATG</c:v>
                </c:pt>
                <c:pt idx="143">
                  <c:v>GATT</c:v>
                </c:pt>
                <c:pt idx="144">
                  <c:v>GCAA</c:v>
                </c:pt>
                <c:pt idx="145">
                  <c:v>GCAC</c:v>
                </c:pt>
                <c:pt idx="146">
                  <c:v>GCAG</c:v>
                </c:pt>
                <c:pt idx="147">
                  <c:v>GCAT</c:v>
                </c:pt>
                <c:pt idx="148">
                  <c:v>GCCA</c:v>
                </c:pt>
                <c:pt idx="149">
                  <c:v>GCCC</c:v>
                </c:pt>
                <c:pt idx="150">
                  <c:v>GCCG</c:v>
                </c:pt>
                <c:pt idx="151">
                  <c:v>GCCT</c:v>
                </c:pt>
                <c:pt idx="152">
                  <c:v>GCGA</c:v>
                </c:pt>
                <c:pt idx="153">
                  <c:v>GCGC</c:v>
                </c:pt>
                <c:pt idx="154">
                  <c:v>GCGG</c:v>
                </c:pt>
                <c:pt idx="155">
                  <c:v>GCGT</c:v>
                </c:pt>
                <c:pt idx="156">
                  <c:v>GCTA</c:v>
                </c:pt>
                <c:pt idx="157">
                  <c:v>GCTC</c:v>
                </c:pt>
                <c:pt idx="158">
                  <c:v>GCTG</c:v>
                </c:pt>
                <c:pt idx="159">
                  <c:v>GCTT</c:v>
                </c:pt>
                <c:pt idx="160">
                  <c:v>GGAA</c:v>
                </c:pt>
                <c:pt idx="161">
                  <c:v>GGAC</c:v>
                </c:pt>
                <c:pt idx="162">
                  <c:v>GGAG</c:v>
                </c:pt>
                <c:pt idx="163">
                  <c:v>GGAT</c:v>
                </c:pt>
                <c:pt idx="164">
                  <c:v>GGCA</c:v>
                </c:pt>
                <c:pt idx="165">
                  <c:v>GGCC</c:v>
                </c:pt>
                <c:pt idx="166">
                  <c:v>GGCG</c:v>
                </c:pt>
                <c:pt idx="167">
                  <c:v>GGCT</c:v>
                </c:pt>
                <c:pt idx="168">
                  <c:v>GGGA</c:v>
                </c:pt>
                <c:pt idx="169">
                  <c:v>GGGC</c:v>
                </c:pt>
                <c:pt idx="170">
                  <c:v>GGGG</c:v>
                </c:pt>
                <c:pt idx="171">
                  <c:v>GGGT</c:v>
                </c:pt>
                <c:pt idx="172">
                  <c:v>GGTA</c:v>
                </c:pt>
                <c:pt idx="173">
                  <c:v>GGTC</c:v>
                </c:pt>
                <c:pt idx="174">
                  <c:v>GGTG</c:v>
                </c:pt>
                <c:pt idx="175">
                  <c:v>GGTT</c:v>
                </c:pt>
                <c:pt idx="176">
                  <c:v>GTAA</c:v>
                </c:pt>
                <c:pt idx="177">
                  <c:v>GTAC</c:v>
                </c:pt>
                <c:pt idx="178">
                  <c:v>GTAG</c:v>
                </c:pt>
                <c:pt idx="179">
                  <c:v>GTAT</c:v>
                </c:pt>
                <c:pt idx="180">
                  <c:v>GTCA</c:v>
                </c:pt>
                <c:pt idx="181">
                  <c:v>GTCC</c:v>
                </c:pt>
                <c:pt idx="182">
                  <c:v>GTCG</c:v>
                </c:pt>
                <c:pt idx="183">
                  <c:v>GTCT</c:v>
                </c:pt>
                <c:pt idx="184">
                  <c:v>GTGA</c:v>
                </c:pt>
                <c:pt idx="185">
                  <c:v>GTGC</c:v>
                </c:pt>
                <c:pt idx="186">
                  <c:v>GTGG</c:v>
                </c:pt>
                <c:pt idx="187">
                  <c:v>GTGT</c:v>
                </c:pt>
                <c:pt idx="188">
                  <c:v>GTTA</c:v>
                </c:pt>
                <c:pt idx="189">
                  <c:v>GTTC</c:v>
                </c:pt>
                <c:pt idx="190">
                  <c:v>GTTG</c:v>
                </c:pt>
                <c:pt idx="191">
                  <c:v>GTTT</c:v>
                </c:pt>
                <c:pt idx="192">
                  <c:v>TAAA</c:v>
                </c:pt>
                <c:pt idx="193">
                  <c:v>TAAC</c:v>
                </c:pt>
                <c:pt idx="194">
                  <c:v>TAAG</c:v>
                </c:pt>
                <c:pt idx="195">
                  <c:v>TAAT</c:v>
                </c:pt>
                <c:pt idx="196">
                  <c:v>TACA</c:v>
                </c:pt>
                <c:pt idx="197">
                  <c:v>TACC</c:v>
                </c:pt>
                <c:pt idx="198">
                  <c:v>TACG</c:v>
                </c:pt>
                <c:pt idx="199">
                  <c:v>TACT</c:v>
                </c:pt>
                <c:pt idx="200">
                  <c:v>TAGA</c:v>
                </c:pt>
                <c:pt idx="201">
                  <c:v>TAGC</c:v>
                </c:pt>
                <c:pt idx="202">
                  <c:v>TAGG</c:v>
                </c:pt>
                <c:pt idx="203">
                  <c:v>TAGT</c:v>
                </c:pt>
                <c:pt idx="204">
                  <c:v>TATA</c:v>
                </c:pt>
                <c:pt idx="205">
                  <c:v>TATC</c:v>
                </c:pt>
                <c:pt idx="206">
                  <c:v>TATG</c:v>
                </c:pt>
                <c:pt idx="207">
                  <c:v>TATT</c:v>
                </c:pt>
                <c:pt idx="208">
                  <c:v>TCAA</c:v>
                </c:pt>
                <c:pt idx="209">
                  <c:v>TCAC</c:v>
                </c:pt>
                <c:pt idx="210">
                  <c:v>TCAG</c:v>
                </c:pt>
                <c:pt idx="211">
                  <c:v>TCAT</c:v>
                </c:pt>
                <c:pt idx="212">
                  <c:v>TCCA</c:v>
                </c:pt>
                <c:pt idx="213">
                  <c:v>TCCC</c:v>
                </c:pt>
                <c:pt idx="214">
                  <c:v>TCCG</c:v>
                </c:pt>
                <c:pt idx="215">
                  <c:v>TCCT</c:v>
                </c:pt>
                <c:pt idx="216">
                  <c:v>TCGA</c:v>
                </c:pt>
                <c:pt idx="217">
                  <c:v>TCGC</c:v>
                </c:pt>
                <c:pt idx="218">
                  <c:v>TCGG</c:v>
                </c:pt>
                <c:pt idx="219">
                  <c:v>TCGT</c:v>
                </c:pt>
                <c:pt idx="220">
                  <c:v>TCTA</c:v>
                </c:pt>
                <c:pt idx="221">
                  <c:v>TCTC</c:v>
                </c:pt>
                <c:pt idx="222">
                  <c:v>TCTG</c:v>
                </c:pt>
                <c:pt idx="223">
                  <c:v>TCTT</c:v>
                </c:pt>
                <c:pt idx="224">
                  <c:v>TGAA</c:v>
                </c:pt>
                <c:pt idx="225">
                  <c:v>TGAC</c:v>
                </c:pt>
                <c:pt idx="226">
                  <c:v>TGAG</c:v>
                </c:pt>
                <c:pt idx="227">
                  <c:v>TGAT</c:v>
                </c:pt>
                <c:pt idx="228">
                  <c:v>TGCA</c:v>
                </c:pt>
                <c:pt idx="229">
                  <c:v>TGCC</c:v>
                </c:pt>
                <c:pt idx="230">
                  <c:v>TGCG</c:v>
                </c:pt>
                <c:pt idx="231">
                  <c:v>TGCT</c:v>
                </c:pt>
                <c:pt idx="232">
                  <c:v>TGGA</c:v>
                </c:pt>
                <c:pt idx="233">
                  <c:v>TGGC</c:v>
                </c:pt>
                <c:pt idx="234">
                  <c:v>TGGG</c:v>
                </c:pt>
                <c:pt idx="235">
                  <c:v>TGGT</c:v>
                </c:pt>
                <c:pt idx="236">
                  <c:v>TGTA</c:v>
                </c:pt>
                <c:pt idx="237">
                  <c:v>TGTC</c:v>
                </c:pt>
                <c:pt idx="238">
                  <c:v>TGTG</c:v>
                </c:pt>
                <c:pt idx="239">
                  <c:v>TGTT</c:v>
                </c:pt>
                <c:pt idx="240">
                  <c:v>TTAA</c:v>
                </c:pt>
                <c:pt idx="241">
                  <c:v>TTAC</c:v>
                </c:pt>
                <c:pt idx="242">
                  <c:v>TTAG</c:v>
                </c:pt>
                <c:pt idx="243">
                  <c:v>TTAT</c:v>
                </c:pt>
                <c:pt idx="244">
                  <c:v>TTCA</c:v>
                </c:pt>
                <c:pt idx="245">
                  <c:v>TTCC</c:v>
                </c:pt>
                <c:pt idx="246">
                  <c:v>TTCG</c:v>
                </c:pt>
                <c:pt idx="247">
                  <c:v>TTCT</c:v>
                </c:pt>
                <c:pt idx="248">
                  <c:v>TTGA</c:v>
                </c:pt>
                <c:pt idx="249">
                  <c:v>TTGC</c:v>
                </c:pt>
                <c:pt idx="250">
                  <c:v>TTGG</c:v>
                </c:pt>
                <c:pt idx="251">
                  <c:v>TTGT</c:v>
                </c:pt>
                <c:pt idx="252">
                  <c:v>TTTA</c:v>
                </c:pt>
                <c:pt idx="253">
                  <c:v>TTTC</c:v>
                </c:pt>
                <c:pt idx="254">
                  <c:v>TTTG</c:v>
                </c:pt>
                <c:pt idx="255">
                  <c:v>TTTT</c:v>
                </c:pt>
              </c:strCache>
            </c:strRef>
          </c:xVal>
          <c:yVal>
            <c:numRef>
              <c:f>'HD adapters'!$U$2:$U$257</c:f>
              <c:numCache>
                <c:formatCode>General</c:formatCode>
                <c:ptCount val="256"/>
                <c:pt idx="0">
                  <c:v>0.99986495568463096</c:v>
                </c:pt>
                <c:pt idx="1">
                  <c:v>0.99986495568463096</c:v>
                </c:pt>
                <c:pt idx="2">
                  <c:v>0.99986495568463096</c:v>
                </c:pt>
                <c:pt idx="3">
                  <c:v>0.99986495568463096</c:v>
                </c:pt>
                <c:pt idx="4">
                  <c:v>0.99986495568463096</c:v>
                </c:pt>
                <c:pt idx="5">
                  <c:v>0.99986495568463096</c:v>
                </c:pt>
                <c:pt idx="6">
                  <c:v>0.99986495568463096</c:v>
                </c:pt>
                <c:pt idx="7">
                  <c:v>0.99986495568463096</c:v>
                </c:pt>
                <c:pt idx="8">
                  <c:v>0.99986495568463096</c:v>
                </c:pt>
                <c:pt idx="9">
                  <c:v>0.99986495568463096</c:v>
                </c:pt>
                <c:pt idx="10">
                  <c:v>0.99986495568463096</c:v>
                </c:pt>
                <c:pt idx="11">
                  <c:v>0.99986495568463096</c:v>
                </c:pt>
                <c:pt idx="12">
                  <c:v>0.99986495568463096</c:v>
                </c:pt>
                <c:pt idx="13">
                  <c:v>0.99986495568463096</c:v>
                </c:pt>
                <c:pt idx="14">
                  <c:v>0.99986495568463096</c:v>
                </c:pt>
                <c:pt idx="15">
                  <c:v>0.99986495568463096</c:v>
                </c:pt>
                <c:pt idx="16">
                  <c:v>0.99986495568463096</c:v>
                </c:pt>
                <c:pt idx="17">
                  <c:v>0.99986495568463096</c:v>
                </c:pt>
                <c:pt idx="18">
                  <c:v>0.99986495568463096</c:v>
                </c:pt>
                <c:pt idx="19">
                  <c:v>0.99986495568463096</c:v>
                </c:pt>
                <c:pt idx="20">
                  <c:v>0.99986495568463096</c:v>
                </c:pt>
                <c:pt idx="21">
                  <c:v>0.99986495568463096</c:v>
                </c:pt>
                <c:pt idx="22">
                  <c:v>0.99986495568463096</c:v>
                </c:pt>
                <c:pt idx="23">
                  <c:v>0.99986495568463096</c:v>
                </c:pt>
                <c:pt idx="24">
                  <c:v>0.99986495568463096</c:v>
                </c:pt>
                <c:pt idx="25">
                  <c:v>0.99986495568463096</c:v>
                </c:pt>
                <c:pt idx="26">
                  <c:v>0.99986495568463096</c:v>
                </c:pt>
                <c:pt idx="27">
                  <c:v>0.99986495568463096</c:v>
                </c:pt>
                <c:pt idx="28">
                  <c:v>0.99986495568463096</c:v>
                </c:pt>
                <c:pt idx="29">
                  <c:v>0.99986495568463096</c:v>
                </c:pt>
                <c:pt idx="30">
                  <c:v>0.99986495568463096</c:v>
                </c:pt>
                <c:pt idx="31">
                  <c:v>0.99986495568463096</c:v>
                </c:pt>
                <c:pt idx="32">
                  <c:v>0.99986495568463096</c:v>
                </c:pt>
                <c:pt idx="33">
                  <c:v>0.99986495568463096</c:v>
                </c:pt>
                <c:pt idx="34">
                  <c:v>0.99986495568463096</c:v>
                </c:pt>
                <c:pt idx="35">
                  <c:v>0.99986495568463096</c:v>
                </c:pt>
                <c:pt idx="36">
                  <c:v>0.99986495568463096</c:v>
                </c:pt>
                <c:pt idx="37">
                  <c:v>0.99986495568463096</c:v>
                </c:pt>
                <c:pt idx="38">
                  <c:v>0.99986495568463096</c:v>
                </c:pt>
                <c:pt idx="39">
                  <c:v>0.99986495568463096</c:v>
                </c:pt>
                <c:pt idx="40">
                  <c:v>0.99986495568463096</c:v>
                </c:pt>
                <c:pt idx="41">
                  <c:v>0.99986495568463096</c:v>
                </c:pt>
                <c:pt idx="42">
                  <c:v>0.99986495568463096</c:v>
                </c:pt>
                <c:pt idx="43">
                  <c:v>0.99986495568463096</c:v>
                </c:pt>
                <c:pt idx="44">
                  <c:v>0.99986495568463096</c:v>
                </c:pt>
                <c:pt idx="45">
                  <c:v>0.99986495568463096</c:v>
                </c:pt>
                <c:pt idx="46">
                  <c:v>0.99986495568463096</c:v>
                </c:pt>
                <c:pt idx="47">
                  <c:v>0.99986495568463096</c:v>
                </c:pt>
                <c:pt idx="48">
                  <c:v>0.99986495568463096</c:v>
                </c:pt>
                <c:pt idx="49">
                  <c:v>0.99986495568463096</c:v>
                </c:pt>
                <c:pt idx="50">
                  <c:v>0.99986495568463096</c:v>
                </c:pt>
                <c:pt idx="51">
                  <c:v>0.99986495568463096</c:v>
                </c:pt>
                <c:pt idx="52">
                  <c:v>0.99986495568463096</c:v>
                </c:pt>
                <c:pt idx="53">
                  <c:v>0.99986495568463096</c:v>
                </c:pt>
                <c:pt idx="54">
                  <c:v>0.99986495568463096</c:v>
                </c:pt>
                <c:pt idx="55">
                  <c:v>0.99986495568463096</c:v>
                </c:pt>
                <c:pt idx="56">
                  <c:v>0.99986495568463096</c:v>
                </c:pt>
                <c:pt idx="57">
                  <c:v>0.99986495568463096</c:v>
                </c:pt>
                <c:pt idx="58">
                  <c:v>0.99986495568463096</c:v>
                </c:pt>
                <c:pt idx="59">
                  <c:v>0.99986495568463096</c:v>
                </c:pt>
                <c:pt idx="60">
                  <c:v>0.99986495568463096</c:v>
                </c:pt>
                <c:pt idx="61">
                  <c:v>0.99986495568463096</c:v>
                </c:pt>
                <c:pt idx="62">
                  <c:v>0.99986495568463096</c:v>
                </c:pt>
                <c:pt idx="63">
                  <c:v>0.99986495568463096</c:v>
                </c:pt>
                <c:pt idx="64">
                  <c:v>0.99986495568463096</c:v>
                </c:pt>
                <c:pt idx="65">
                  <c:v>0.99986495568463096</c:v>
                </c:pt>
                <c:pt idx="66">
                  <c:v>0.99986495568463096</c:v>
                </c:pt>
                <c:pt idx="67">
                  <c:v>0.99986495568463096</c:v>
                </c:pt>
                <c:pt idx="68">
                  <c:v>0.99986495568463096</c:v>
                </c:pt>
                <c:pt idx="69">
                  <c:v>0.99986495568463096</c:v>
                </c:pt>
                <c:pt idx="70">
                  <c:v>0.99986495568463096</c:v>
                </c:pt>
                <c:pt idx="71">
                  <c:v>0.99986495568463096</c:v>
                </c:pt>
                <c:pt idx="72">
                  <c:v>0.99986495568463096</c:v>
                </c:pt>
                <c:pt idx="73">
                  <c:v>0.99986495568463096</c:v>
                </c:pt>
                <c:pt idx="74">
                  <c:v>0.99986495568463096</c:v>
                </c:pt>
                <c:pt idx="75">
                  <c:v>0.99986495568463096</c:v>
                </c:pt>
                <c:pt idx="76">
                  <c:v>0.99986495568463096</c:v>
                </c:pt>
                <c:pt idx="77">
                  <c:v>0.99986495568463096</c:v>
                </c:pt>
                <c:pt idx="78">
                  <c:v>0.99986495568463096</c:v>
                </c:pt>
                <c:pt idx="79">
                  <c:v>0.99986495568463096</c:v>
                </c:pt>
                <c:pt idx="80">
                  <c:v>0.99986495568463096</c:v>
                </c:pt>
                <c:pt idx="81" formatCode="0.00E+00">
                  <c:v>1.3720230065750601E-49</c:v>
                </c:pt>
                <c:pt idx="82">
                  <c:v>0.99986495568463096</c:v>
                </c:pt>
                <c:pt idx="83">
                  <c:v>0.99986495568463096</c:v>
                </c:pt>
                <c:pt idx="84">
                  <c:v>0.99986495568463096</c:v>
                </c:pt>
                <c:pt idx="85">
                  <c:v>0.99986495568463096</c:v>
                </c:pt>
                <c:pt idx="86">
                  <c:v>0.99986495568463096</c:v>
                </c:pt>
                <c:pt idx="87">
                  <c:v>0.99986495568463096</c:v>
                </c:pt>
                <c:pt idx="88">
                  <c:v>0.99986495568463096</c:v>
                </c:pt>
                <c:pt idx="89">
                  <c:v>0.99986495568463096</c:v>
                </c:pt>
                <c:pt idx="90">
                  <c:v>0.99986495568463096</c:v>
                </c:pt>
                <c:pt idx="91">
                  <c:v>0.99986495568463096</c:v>
                </c:pt>
                <c:pt idx="92">
                  <c:v>0.99986495568463096</c:v>
                </c:pt>
                <c:pt idx="93">
                  <c:v>0.99986495568463096</c:v>
                </c:pt>
                <c:pt idx="94" formatCode="0.00E+00">
                  <c:v>0.99986495568463096</c:v>
                </c:pt>
                <c:pt idx="95">
                  <c:v>0.99986495568463096</c:v>
                </c:pt>
                <c:pt idx="96">
                  <c:v>0.99986495568463096</c:v>
                </c:pt>
                <c:pt idx="97">
                  <c:v>0.99986495568463096</c:v>
                </c:pt>
                <c:pt idx="98">
                  <c:v>0.99986495568463096</c:v>
                </c:pt>
                <c:pt idx="99">
                  <c:v>0.99986495568463096</c:v>
                </c:pt>
                <c:pt idx="100">
                  <c:v>0.99986495568463096</c:v>
                </c:pt>
                <c:pt idx="101">
                  <c:v>0.99986495568463096</c:v>
                </c:pt>
                <c:pt idx="102">
                  <c:v>0.99986495568463096</c:v>
                </c:pt>
                <c:pt idx="103">
                  <c:v>0.99986495568463096</c:v>
                </c:pt>
                <c:pt idx="104">
                  <c:v>0.99986495568463096</c:v>
                </c:pt>
                <c:pt idx="105">
                  <c:v>0.99986495568463096</c:v>
                </c:pt>
                <c:pt idx="106">
                  <c:v>0.99986495568463096</c:v>
                </c:pt>
                <c:pt idx="107">
                  <c:v>0.99986495568463096</c:v>
                </c:pt>
                <c:pt idx="108">
                  <c:v>0.99986495568463096</c:v>
                </c:pt>
                <c:pt idx="109">
                  <c:v>0.99986495568463096</c:v>
                </c:pt>
                <c:pt idx="110">
                  <c:v>0.99986495568463096</c:v>
                </c:pt>
                <c:pt idx="111">
                  <c:v>0.99986495568463096</c:v>
                </c:pt>
                <c:pt idx="112">
                  <c:v>0.99986495568463096</c:v>
                </c:pt>
                <c:pt idx="113">
                  <c:v>0.99986495568463096</c:v>
                </c:pt>
                <c:pt idx="114">
                  <c:v>0.99986495568463096</c:v>
                </c:pt>
                <c:pt idx="115">
                  <c:v>0.99986495568463096</c:v>
                </c:pt>
                <c:pt idx="116">
                  <c:v>0.99986495568463096</c:v>
                </c:pt>
                <c:pt idx="117">
                  <c:v>0.99986495568463096</c:v>
                </c:pt>
                <c:pt idx="118">
                  <c:v>0.99986495568463096</c:v>
                </c:pt>
                <c:pt idx="119">
                  <c:v>0.99986495568463096</c:v>
                </c:pt>
                <c:pt idx="120">
                  <c:v>0.99986495568463096</c:v>
                </c:pt>
                <c:pt idx="121">
                  <c:v>0.99986495568463096</c:v>
                </c:pt>
                <c:pt idx="122">
                  <c:v>0.99986495568463096</c:v>
                </c:pt>
                <c:pt idx="123">
                  <c:v>0.99986495568463096</c:v>
                </c:pt>
                <c:pt idx="124">
                  <c:v>0.99986495568463096</c:v>
                </c:pt>
                <c:pt idx="125">
                  <c:v>0.99986495568463096</c:v>
                </c:pt>
                <c:pt idx="126">
                  <c:v>0.99986495568463096</c:v>
                </c:pt>
                <c:pt idx="127">
                  <c:v>0.99986495568463096</c:v>
                </c:pt>
                <c:pt idx="128">
                  <c:v>0.99986495568463096</c:v>
                </c:pt>
                <c:pt idx="129">
                  <c:v>0.99986495568463096</c:v>
                </c:pt>
                <c:pt idx="130">
                  <c:v>0.99986495568463096</c:v>
                </c:pt>
                <c:pt idx="131">
                  <c:v>0.99986495568463096</c:v>
                </c:pt>
                <c:pt idx="132">
                  <c:v>0.99986495568463096</c:v>
                </c:pt>
                <c:pt idx="133">
                  <c:v>0.99986495568463096</c:v>
                </c:pt>
                <c:pt idx="134">
                  <c:v>0.99986495568463096</c:v>
                </c:pt>
                <c:pt idx="135">
                  <c:v>0.99986495568463096</c:v>
                </c:pt>
                <c:pt idx="136">
                  <c:v>0.99986495568463096</c:v>
                </c:pt>
                <c:pt idx="137">
                  <c:v>0.99986495568463096</c:v>
                </c:pt>
                <c:pt idx="138">
                  <c:v>0.99986495568463096</c:v>
                </c:pt>
                <c:pt idx="139">
                  <c:v>0.99986495568463096</c:v>
                </c:pt>
                <c:pt idx="140">
                  <c:v>0.99986495568463096</c:v>
                </c:pt>
                <c:pt idx="141">
                  <c:v>0.99986495568463096</c:v>
                </c:pt>
                <c:pt idx="142">
                  <c:v>0.99986495568463096</c:v>
                </c:pt>
                <c:pt idx="143">
                  <c:v>0.99986495568463096</c:v>
                </c:pt>
                <c:pt idx="144">
                  <c:v>0.99986495568463096</c:v>
                </c:pt>
                <c:pt idx="145">
                  <c:v>0.99986495568463096</c:v>
                </c:pt>
                <c:pt idx="146">
                  <c:v>0.99986495568463096</c:v>
                </c:pt>
                <c:pt idx="147">
                  <c:v>0.99986495568463096</c:v>
                </c:pt>
                <c:pt idx="148">
                  <c:v>0.99986495568463096</c:v>
                </c:pt>
                <c:pt idx="149">
                  <c:v>0.99986495568463096</c:v>
                </c:pt>
                <c:pt idx="150">
                  <c:v>0.99986495568463096</c:v>
                </c:pt>
                <c:pt idx="151">
                  <c:v>0.99986495568463096</c:v>
                </c:pt>
                <c:pt idx="152">
                  <c:v>0.99986495568463096</c:v>
                </c:pt>
                <c:pt idx="153">
                  <c:v>0.99986495568463096</c:v>
                </c:pt>
                <c:pt idx="154">
                  <c:v>0.99986495568463096</c:v>
                </c:pt>
                <c:pt idx="155">
                  <c:v>0.99986495568463096</c:v>
                </c:pt>
                <c:pt idx="156">
                  <c:v>0.99986495568463096</c:v>
                </c:pt>
                <c:pt idx="157">
                  <c:v>0.99986495568463096</c:v>
                </c:pt>
                <c:pt idx="158">
                  <c:v>0.99986495568463096</c:v>
                </c:pt>
                <c:pt idx="159">
                  <c:v>0.99986495568463096</c:v>
                </c:pt>
                <c:pt idx="160">
                  <c:v>0.99986495568463096</c:v>
                </c:pt>
                <c:pt idx="161">
                  <c:v>0.99986495568463096</c:v>
                </c:pt>
                <c:pt idx="162">
                  <c:v>0.99986495568463096</c:v>
                </c:pt>
                <c:pt idx="163">
                  <c:v>0.99986495568463096</c:v>
                </c:pt>
                <c:pt idx="164">
                  <c:v>0.99986495568463096</c:v>
                </c:pt>
                <c:pt idx="165">
                  <c:v>0.99986495568463096</c:v>
                </c:pt>
                <c:pt idx="166">
                  <c:v>0.99986495568463096</c:v>
                </c:pt>
                <c:pt idx="167">
                  <c:v>0.99986495568463096</c:v>
                </c:pt>
                <c:pt idx="168">
                  <c:v>0.99986495568463096</c:v>
                </c:pt>
                <c:pt idx="169">
                  <c:v>0.99986495568463096</c:v>
                </c:pt>
                <c:pt idx="170">
                  <c:v>0.99986495568463096</c:v>
                </c:pt>
                <c:pt idx="171">
                  <c:v>0.99986495568463096</c:v>
                </c:pt>
                <c:pt idx="172">
                  <c:v>0.99986495568463096</c:v>
                </c:pt>
                <c:pt idx="173">
                  <c:v>0.99986495568463096</c:v>
                </c:pt>
                <c:pt idx="174">
                  <c:v>0.99986495568463096</c:v>
                </c:pt>
                <c:pt idx="175">
                  <c:v>0.99986495568463096</c:v>
                </c:pt>
                <c:pt idx="176">
                  <c:v>0.99986495568463096</c:v>
                </c:pt>
                <c:pt idx="177">
                  <c:v>0.99986495568463096</c:v>
                </c:pt>
                <c:pt idx="178">
                  <c:v>0.99986495568463096</c:v>
                </c:pt>
                <c:pt idx="179">
                  <c:v>0.99986495568463096</c:v>
                </c:pt>
                <c:pt idx="180">
                  <c:v>0.99986495568463096</c:v>
                </c:pt>
                <c:pt idx="181">
                  <c:v>0.99986495568463096</c:v>
                </c:pt>
                <c:pt idx="182">
                  <c:v>0.99986495568463096</c:v>
                </c:pt>
                <c:pt idx="183">
                  <c:v>0.99986495568463096</c:v>
                </c:pt>
                <c:pt idx="184">
                  <c:v>0.99986495568463096</c:v>
                </c:pt>
                <c:pt idx="185">
                  <c:v>0.99986495568463096</c:v>
                </c:pt>
                <c:pt idx="186">
                  <c:v>0.99986495568463096</c:v>
                </c:pt>
                <c:pt idx="187">
                  <c:v>0.99986495568463096</c:v>
                </c:pt>
                <c:pt idx="188">
                  <c:v>0.99986495568463096</c:v>
                </c:pt>
                <c:pt idx="189">
                  <c:v>0.99986495568463096</c:v>
                </c:pt>
                <c:pt idx="190">
                  <c:v>0.99986495568463096</c:v>
                </c:pt>
                <c:pt idx="191">
                  <c:v>0.99986495568463096</c:v>
                </c:pt>
                <c:pt idx="192">
                  <c:v>0.99986495568463096</c:v>
                </c:pt>
                <c:pt idx="193">
                  <c:v>0.99986495568463096</c:v>
                </c:pt>
                <c:pt idx="194">
                  <c:v>0.99986495568463096</c:v>
                </c:pt>
                <c:pt idx="195">
                  <c:v>0.99986495568463096</c:v>
                </c:pt>
                <c:pt idx="196">
                  <c:v>0.99986495568463096</c:v>
                </c:pt>
                <c:pt idx="197">
                  <c:v>0.99986495568463096</c:v>
                </c:pt>
                <c:pt idx="198">
                  <c:v>0.99986495568463096</c:v>
                </c:pt>
                <c:pt idx="199">
                  <c:v>0.99986495568463096</c:v>
                </c:pt>
                <c:pt idx="200">
                  <c:v>0.99986495568463096</c:v>
                </c:pt>
                <c:pt idx="201">
                  <c:v>0.99986495568463096</c:v>
                </c:pt>
                <c:pt idx="202">
                  <c:v>0.99986495568463096</c:v>
                </c:pt>
                <c:pt idx="203">
                  <c:v>0.99986495568463096</c:v>
                </c:pt>
                <c:pt idx="204">
                  <c:v>0.99986495568463096</c:v>
                </c:pt>
                <c:pt idx="205">
                  <c:v>0.99986495568463096</c:v>
                </c:pt>
                <c:pt idx="206">
                  <c:v>0.99986495568463096</c:v>
                </c:pt>
                <c:pt idx="207">
                  <c:v>0.99986495568463096</c:v>
                </c:pt>
                <c:pt idx="208">
                  <c:v>0.99986495568463096</c:v>
                </c:pt>
                <c:pt idx="209">
                  <c:v>0.99986495568463096</c:v>
                </c:pt>
                <c:pt idx="210">
                  <c:v>0.99986495568463096</c:v>
                </c:pt>
                <c:pt idx="211">
                  <c:v>0.99986495568463096</c:v>
                </c:pt>
                <c:pt idx="212">
                  <c:v>0.99986495568463096</c:v>
                </c:pt>
                <c:pt idx="213">
                  <c:v>0.99986495568463096</c:v>
                </c:pt>
                <c:pt idx="214">
                  <c:v>0.99986495568463096</c:v>
                </c:pt>
                <c:pt idx="215">
                  <c:v>0.99986495568463096</c:v>
                </c:pt>
                <c:pt idx="216">
                  <c:v>0.99986495568463096</c:v>
                </c:pt>
                <c:pt idx="217">
                  <c:v>0.99986495568463096</c:v>
                </c:pt>
                <c:pt idx="218">
                  <c:v>0.99986495568463096</c:v>
                </c:pt>
                <c:pt idx="219">
                  <c:v>0.99986495568463096</c:v>
                </c:pt>
                <c:pt idx="220">
                  <c:v>0.99986495568463096</c:v>
                </c:pt>
                <c:pt idx="221">
                  <c:v>0.99986495568463096</c:v>
                </c:pt>
                <c:pt idx="222">
                  <c:v>0.99986495568463096</c:v>
                </c:pt>
                <c:pt idx="223">
                  <c:v>0.99986495568463096</c:v>
                </c:pt>
                <c:pt idx="224">
                  <c:v>0.99986495568463096</c:v>
                </c:pt>
                <c:pt idx="225">
                  <c:v>0.99986495568463096</c:v>
                </c:pt>
                <c:pt idx="226">
                  <c:v>0.99986495568463096</c:v>
                </c:pt>
                <c:pt idx="227">
                  <c:v>0.99986495568463096</c:v>
                </c:pt>
                <c:pt idx="228">
                  <c:v>0.99986495568463096</c:v>
                </c:pt>
                <c:pt idx="229">
                  <c:v>0.99986495568463096</c:v>
                </c:pt>
                <c:pt idx="230">
                  <c:v>0.99986495568463096</c:v>
                </c:pt>
                <c:pt idx="231">
                  <c:v>0.99986495568463096</c:v>
                </c:pt>
                <c:pt idx="232">
                  <c:v>0.99986495568463096</c:v>
                </c:pt>
                <c:pt idx="233">
                  <c:v>0.99986495568463096</c:v>
                </c:pt>
                <c:pt idx="234">
                  <c:v>0.99986495568463096</c:v>
                </c:pt>
                <c:pt idx="235">
                  <c:v>0.99986495568463096</c:v>
                </c:pt>
                <c:pt idx="236">
                  <c:v>0.99986495568463096</c:v>
                </c:pt>
                <c:pt idx="237">
                  <c:v>0.99986495568463096</c:v>
                </c:pt>
                <c:pt idx="238">
                  <c:v>0.99986495568463096</c:v>
                </c:pt>
                <c:pt idx="239">
                  <c:v>0.99986495568463096</c:v>
                </c:pt>
                <c:pt idx="240">
                  <c:v>0.99986495568463096</c:v>
                </c:pt>
                <c:pt idx="241">
                  <c:v>0.99986495568463096</c:v>
                </c:pt>
                <c:pt idx="242">
                  <c:v>0.99986495568463096</c:v>
                </c:pt>
                <c:pt idx="243">
                  <c:v>0.99986495568463096</c:v>
                </c:pt>
                <c:pt idx="244">
                  <c:v>0.99986495568463096</c:v>
                </c:pt>
                <c:pt idx="245">
                  <c:v>0.99986495568463096</c:v>
                </c:pt>
                <c:pt idx="246">
                  <c:v>0.99986495568463096</c:v>
                </c:pt>
                <c:pt idx="247">
                  <c:v>0.99986495568463096</c:v>
                </c:pt>
                <c:pt idx="248">
                  <c:v>0.99986495568463096</c:v>
                </c:pt>
                <c:pt idx="249">
                  <c:v>0.99986495568463096</c:v>
                </c:pt>
                <c:pt idx="250">
                  <c:v>0.99986495568463096</c:v>
                </c:pt>
                <c:pt idx="251">
                  <c:v>0.99986495568463096</c:v>
                </c:pt>
                <c:pt idx="252">
                  <c:v>0.99986495568463096</c:v>
                </c:pt>
                <c:pt idx="253">
                  <c:v>0.99986495568463096</c:v>
                </c:pt>
                <c:pt idx="254">
                  <c:v>0.99986495568463096</c:v>
                </c:pt>
                <c:pt idx="255">
                  <c:v>0.99986495568463096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67043840"/>
        <c:axId val="167046528"/>
      </c:scatterChart>
      <c:valAx>
        <c:axId val="167043840"/>
        <c:scaling>
          <c:orientation val="minMax"/>
        </c:scaling>
        <c:delete val="0"/>
        <c:axPos val="t"/>
        <c:majorTickMark val="out"/>
        <c:minorTickMark val="none"/>
        <c:tickLblPos val="nextTo"/>
        <c:crossAx val="167046528"/>
        <c:crosses val="autoZero"/>
        <c:crossBetween val="midCat"/>
      </c:valAx>
      <c:valAx>
        <c:axId val="167046528"/>
        <c:scaling>
          <c:orientation val="maxMin"/>
          <c:max val="0.1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ES" sz="1000" b="1" i="0" baseline="0">
                    <a:effectLst/>
                  </a:rPr>
                  <a:t>Adjusted p-value (FDR)</a:t>
                </a:r>
                <a:endParaRPr lang="es-ES" sz="100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704384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baseline="0">
                <a:effectLst/>
              </a:rPr>
              <a:t>WT -&gt; ∆rbp35 down</a:t>
            </a:r>
            <a:endParaRPr lang="es-ES">
              <a:effectLst/>
            </a:endParaRP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'HD adapters'!$AF$1</c:f>
              <c:strCache>
                <c:ptCount val="1"/>
                <c:pt idx="0">
                  <c:v>padj</c:v>
                </c:pt>
              </c:strCache>
            </c:strRef>
          </c:tx>
          <c:spPr>
            <a:ln w="28575">
              <a:noFill/>
            </a:ln>
          </c:spPr>
          <c:dLbls>
            <c:dLbl>
              <c:idx val="180"/>
              <c:layout>
                <c:manualLayout>
                  <c:x val="-3.5138888888888886E-2"/>
                  <c:y val="6.5289442986293383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Pos val="b"/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xVal>
            <c:strRef>
              <c:f>'HD adapters'!$W$2:$W$257</c:f>
              <c:strCache>
                <c:ptCount val="256"/>
                <c:pt idx="0">
                  <c:v>AAAA</c:v>
                </c:pt>
                <c:pt idx="1">
                  <c:v>AAAC</c:v>
                </c:pt>
                <c:pt idx="2">
                  <c:v>AAAG</c:v>
                </c:pt>
                <c:pt idx="3">
                  <c:v>AAAT</c:v>
                </c:pt>
                <c:pt idx="4">
                  <c:v>AACA</c:v>
                </c:pt>
                <c:pt idx="5">
                  <c:v>AACC</c:v>
                </c:pt>
                <c:pt idx="6">
                  <c:v>AACG</c:v>
                </c:pt>
                <c:pt idx="7">
                  <c:v>AACT</c:v>
                </c:pt>
                <c:pt idx="8">
                  <c:v>AAGA</c:v>
                </c:pt>
                <c:pt idx="9">
                  <c:v>AAGC</c:v>
                </c:pt>
                <c:pt idx="10">
                  <c:v>AAGG</c:v>
                </c:pt>
                <c:pt idx="11">
                  <c:v>AAGT</c:v>
                </c:pt>
                <c:pt idx="12">
                  <c:v>AATA</c:v>
                </c:pt>
                <c:pt idx="13">
                  <c:v>AATC</c:v>
                </c:pt>
                <c:pt idx="14">
                  <c:v>AATG</c:v>
                </c:pt>
                <c:pt idx="15">
                  <c:v>AATT</c:v>
                </c:pt>
                <c:pt idx="16">
                  <c:v>ACAA</c:v>
                </c:pt>
                <c:pt idx="17">
                  <c:v>ACAC</c:v>
                </c:pt>
                <c:pt idx="18">
                  <c:v>ACAG</c:v>
                </c:pt>
                <c:pt idx="19">
                  <c:v>ACAT</c:v>
                </c:pt>
                <c:pt idx="20">
                  <c:v>ACCA</c:v>
                </c:pt>
                <c:pt idx="21">
                  <c:v>ACCC</c:v>
                </c:pt>
                <c:pt idx="22">
                  <c:v>ACCG</c:v>
                </c:pt>
                <c:pt idx="23">
                  <c:v>ACCT</c:v>
                </c:pt>
                <c:pt idx="24">
                  <c:v>ACGA</c:v>
                </c:pt>
                <c:pt idx="25">
                  <c:v>ACGC</c:v>
                </c:pt>
                <c:pt idx="26">
                  <c:v>ACGG</c:v>
                </c:pt>
                <c:pt idx="27">
                  <c:v>ACGT</c:v>
                </c:pt>
                <c:pt idx="28">
                  <c:v>ACTA</c:v>
                </c:pt>
                <c:pt idx="29">
                  <c:v>ACTC</c:v>
                </c:pt>
                <c:pt idx="30">
                  <c:v>ACTG</c:v>
                </c:pt>
                <c:pt idx="31">
                  <c:v>ACTT</c:v>
                </c:pt>
                <c:pt idx="32">
                  <c:v>AGAA</c:v>
                </c:pt>
                <c:pt idx="33">
                  <c:v>AGAC</c:v>
                </c:pt>
                <c:pt idx="34">
                  <c:v>AGAG</c:v>
                </c:pt>
                <c:pt idx="35">
                  <c:v>AGAT</c:v>
                </c:pt>
                <c:pt idx="36">
                  <c:v>AGCA</c:v>
                </c:pt>
                <c:pt idx="37">
                  <c:v>AGCC</c:v>
                </c:pt>
                <c:pt idx="38">
                  <c:v>AGCG</c:v>
                </c:pt>
                <c:pt idx="39">
                  <c:v>AGCT</c:v>
                </c:pt>
                <c:pt idx="40">
                  <c:v>AGGA</c:v>
                </c:pt>
                <c:pt idx="41">
                  <c:v>AGGC</c:v>
                </c:pt>
                <c:pt idx="42">
                  <c:v>AGGG</c:v>
                </c:pt>
                <c:pt idx="43">
                  <c:v>AGGT</c:v>
                </c:pt>
                <c:pt idx="44">
                  <c:v>AGTA</c:v>
                </c:pt>
                <c:pt idx="45">
                  <c:v>AGTC</c:v>
                </c:pt>
                <c:pt idx="46">
                  <c:v>AGTG</c:v>
                </c:pt>
                <c:pt idx="47">
                  <c:v>AGTT</c:v>
                </c:pt>
                <c:pt idx="48">
                  <c:v>ATAA</c:v>
                </c:pt>
                <c:pt idx="49">
                  <c:v>ATAC</c:v>
                </c:pt>
                <c:pt idx="50">
                  <c:v>ATAG</c:v>
                </c:pt>
                <c:pt idx="51">
                  <c:v>ATAT</c:v>
                </c:pt>
                <c:pt idx="52">
                  <c:v>ATCA</c:v>
                </c:pt>
                <c:pt idx="53">
                  <c:v>ATCC</c:v>
                </c:pt>
                <c:pt idx="54">
                  <c:v>ATCG</c:v>
                </c:pt>
                <c:pt idx="55">
                  <c:v>ATCT</c:v>
                </c:pt>
                <c:pt idx="56">
                  <c:v>ATGA</c:v>
                </c:pt>
                <c:pt idx="57">
                  <c:v>ATGC</c:v>
                </c:pt>
                <c:pt idx="58">
                  <c:v>ATGG</c:v>
                </c:pt>
                <c:pt idx="59">
                  <c:v>ATGT</c:v>
                </c:pt>
                <c:pt idx="60">
                  <c:v>ATTA</c:v>
                </c:pt>
                <c:pt idx="61">
                  <c:v>ATTC</c:v>
                </c:pt>
                <c:pt idx="62">
                  <c:v>ATTG</c:v>
                </c:pt>
                <c:pt idx="63">
                  <c:v>ATTT</c:v>
                </c:pt>
                <c:pt idx="64">
                  <c:v>CAAA</c:v>
                </c:pt>
                <c:pt idx="65">
                  <c:v>CAAC</c:v>
                </c:pt>
                <c:pt idx="66">
                  <c:v>CAAG</c:v>
                </c:pt>
                <c:pt idx="67">
                  <c:v>CAAT</c:v>
                </c:pt>
                <c:pt idx="68">
                  <c:v>CACA</c:v>
                </c:pt>
                <c:pt idx="69">
                  <c:v>CACC</c:v>
                </c:pt>
                <c:pt idx="70">
                  <c:v>CACG</c:v>
                </c:pt>
                <c:pt idx="71">
                  <c:v>CACT</c:v>
                </c:pt>
                <c:pt idx="72">
                  <c:v>CAGA</c:v>
                </c:pt>
                <c:pt idx="73">
                  <c:v>CAGC</c:v>
                </c:pt>
                <c:pt idx="74">
                  <c:v>CAGG</c:v>
                </c:pt>
                <c:pt idx="75">
                  <c:v>CAGT</c:v>
                </c:pt>
                <c:pt idx="76">
                  <c:v>CATA</c:v>
                </c:pt>
                <c:pt idx="77">
                  <c:v>CATC</c:v>
                </c:pt>
                <c:pt idx="78">
                  <c:v>CATG</c:v>
                </c:pt>
                <c:pt idx="79">
                  <c:v>CATT</c:v>
                </c:pt>
                <c:pt idx="80">
                  <c:v>CCAA</c:v>
                </c:pt>
                <c:pt idx="81">
                  <c:v>CCAC</c:v>
                </c:pt>
                <c:pt idx="82">
                  <c:v>CCAG</c:v>
                </c:pt>
                <c:pt idx="83">
                  <c:v>CCAT</c:v>
                </c:pt>
                <c:pt idx="84">
                  <c:v>CCCA</c:v>
                </c:pt>
                <c:pt idx="85">
                  <c:v>CCCC</c:v>
                </c:pt>
                <c:pt idx="86">
                  <c:v>CCCG</c:v>
                </c:pt>
                <c:pt idx="87">
                  <c:v>CCCT</c:v>
                </c:pt>
                <c:pt idx="88">
                  <c:v>CCGA</c:v>
                </c:pt>
                <c:pt idx="89">
                  <c:v>CCGC</c:v>
                </c:pt>
                <c:pt idx="90">
                  <c:v>CCGG</c:v>
                </c:pt>
                <c:pt idx="91">
                  <c:v>CCGT</c:v>
                </c:pt>
                <c:pt idx="92">
                  <c:v>CCTA</c:v>
                </c:pt>
                <c:pt idx="93">
                  <c:v>CCTC</c:v>
                </c:pt>
                <c:pt idx="94">
                  <c:v>CCTG</c:v>
                </c:pt>
                <c:pt idx="95">
                  <c:v>CCTT</c:v>
                </c:pt>
                <c:pt idx="96">
                  <c:v>CGAA</c:v>
                </c:pt>
                <c:pt idx="97">
                  <c:v>CGAC</c:v>
                </c:pt>
                <c:pt idx="98">
                  <c:v>CGAG</c:v>
                </c:pt>
                <c:pt idx="99">
                  <c:v>CGAT</c:v>
                </c:pt>
                <c:pt idx="100">
                  <c:v>CGCA</c:v>
                </c:pt>
                <c:pt idx="101">
                  <c:v>CGCC</c:v>
                </c:pt>
                <c:pt idx="102">
                  <c:v>CGCG</c:v>
                </c:pt>
                <c:pt idx="103">
                  <c:v>CGCT</c:v>
                </c:pt>
                <c:pt idx="104">
                  <c:v>CGGA</c:v>
                </c:pt>
                <c:pt idx="105">
                  <c:v>CGGC</c:v>
                </c:pt>
                <c:pt idx="106">
                  <c:v>CGGG</c:v>
                </c:pt>
                <c:pt idx="107">
                  <c:v>CGGT</c:v>
                </c:pt>
                <c:pt idx="108">
                  <c:v>CGTA</c:v>
                </c:pt>
                <c:pt idx="109">
                  <c:v>CGTC</c:v>
                </c:pt>
                <c:pt idx="110">
                  <c:v>CGTG</c:v>
                </c:pt>
                <c:pt idx="111">
                  <c:v>CGTT</c:v>
                </c:pt>
                <c:pt idx="112">
                  <c:v>CTAA</c:v>
                </c:pt>
                <c:pt idx="113">
                  <c:v>CTAC</c:v>
                </c:pt>
                <c:pt idx="114">
                  <c:v>CTAG</c:v>
                </c:pt>
                <c:pt idx="115">
                  <c:v>CTAT</c:v>
                </c:pt>
                <c:pt idx="116">
                  <c:v>CTCA</c:v>
                </c:pt>
                <c:pt idx="117">
                  <c:v>CTCC</c:v>
                </c:pt>
                <c:pt idx="118">
                  <c:v>CTCG</c:v>
                </c:pt>
                <c:pt idx="119">
                  <c:v>CTCT</c:v>
                </c:pt>
                <c:pt idx="120">
                  <c:v>CTGA</c:v>
                </c:pt>
                <c:pt idx="121">
                  <c:v>CTGC</c:v>
                </c:pt>
                <c:pt idx="122">
                  <c:v>CTGG</c:v>
                </c:pt>
                <c:pt idx="123">
                  <c:v>CTGT</c:v>
                </c:pt>
                <c:pt idx="124">
                  <c:v>CTTA</c:v>
                </c:pt>
                <c:pt idx="125">
                  <c:v>CTTC</c:v>
                </c:pt>
                <c:pt idx="126">
                  <c:v>CTTG</c:v>
                </c:pt>
                <c:pt idx="127">
                  <c:v>CTTT</c:v>
                </c:pt>
                <c:pt idx="128">
                  <c:v>GAAA</c:v>
                </c:pt>
                <c:pt idx="129">
                  <c:v>GAAC</c:v>
                </c:pt>
                <c:pt idx="130">
                  <c:v>GAAG</c:v>
                </c:pt>
                <c:pt idx="131">
                  <c:v>GAAT</c:v>
                </c:pt>
                <c:pt idx="132">
                  <c:v>GACA</c:v>
                </c:pt>
                <c:pt idx="133">
                  <c:v>GACC</c:v>
                </c:pt>
                <c:pt idx="134">
                  <c:v>GACG</c:v>
                </c:pt>
                <c:pt idx="135">
                  <c:v>GACT</c:v>
                </c:pt>
                <c:pt idx="136">
                  <c:v>GAGA</c:v>
                </c:pt>
                <c:pt idx="137">
                  <c:v>GAGC</c:v>
                </c:pt>
                <c:pt idx="138">
                  <c:v>GAGG</c:v>
                </c:pt>
                <c:pt idx="139">
                  <c:v>GAGT</c:v>
                </c:pt>
                <c:pt idx="140">
                  <c:v>GATA</c:v>
                </c:pt>
                <c:pt idx="141">
                  <c:v>GATC</c:v>
                </c:pt>
                <c:pt idx="142">
                  <c:v>GATG</c:v>
                </c:pt>
                <c:pt idx="143">
                  <c:v>GATT</c:v>
                </c:pt>
                <c:pt idx="144">
                  <c:v>GCAA</c:v>
                </c:pt>
                <c:pt idx="145">
                  <c:v>GCAC</c:v>
                </c:pt>
                <c:pt idx="146">
                  <c:v>GCAG</c:v>
                </c:pt>
                <c:pt idx="147">
                  <c:v>GCAT</c:v>
                </c:pt>
                <c:pt idx="148">
                  <c:v>GCCA</c:v>
                </c:pt>
                <c:pt idx="149">
                  <c:v>GCCC</c:v>
                </c:pt>
                <c:pt idx="150">
                  <c:v>GCCG</c:v>
                </c:pt>
                <c:pt idx="151">
                  <c:v>GCCT</c:v>
                </c:pt>
                <c:pt idx="152">
                  <c:v>GCGA</c:v>
                </c:pt>
                <c:pt idx="153">
                  <c:v>GCGC</c:v>
                </c:pt>
                <c:pt idx="154">
                  <c:v>GCGG</c:v>
                </c:pt>
                <c:pt idx="155">
                  <c:v>GCGT</c:v>
                </c:pt>
                <c:pt idx="156">
                  <c:v>GCTA</c:v>
                </c:pt>
                <c:pt idx="157">
                  <c:v>GCTC</c:v>
                </c:pt>
                <c:pt idx="158">
                  <c:v>GCTG</c:v>
                </c:pt>
                <c:pt idx="159">
                  <c:v>GCTT</c:v>
                </c:pt>
                <c:pt idx="160">
                  <c:v>GGAA</c:v>
                </c:pt>
                <c:pt idx="161">
                  <c:v>GGAC</c:v>
                </c:pt>
                <c:pt idx="162">
                  <c:v>GGAG</c:v>
                </c:pt>
                <c:pt idx="163">
                  <c:v>GGAT</c:v>
                </c:pt>
                <c:pt idx="164">
                  <c:v>GGCA</c:v>
                </c:pt>
                <c:pt idx="165">
                  <c:v>GGCC</c:v>
                </c:pt>
                <c:pt idx="166">
                  <c:v>GGCG</c:v>
                </c:pt>
                <c:pt idx="167">
                  <c:v>GGCT</c:v>
                </c:pt>
                <c:pt idx="168">
                  <c:v>GGGA</c:v>
                </c:pt>
                <c:pt idx="169">
                  <c:v>GGGC</c:v>
                </c:pt>
                <c:pt idx="170">
                  <c:v>GGGG</c:v>
                </c:pt>
                <c:pt idx="171">
                  <c:v>GGGT</c:v>
                </c:pt>
                <c:pt idx="172">
                  <c:v>GGTA</c:v>
                </c:pt>
                <c:pt idx="173">
                  <c:v>GGTC</c:v>
                </c:pt>
                <c:pt idx="174">
                  <c:v>GGTG</c:v>
                </c:pt>
                <c:pt idx="175">
                  <c:v>GGTT</c:v>
                </c:pt>
                <c:pt idx="176">
                  <c:v>GTAA</c:v>
                </c:pt>
                <c:pt idx="177">
                  <c:v>GTAC</c:v>
                </c:pt>
                <c:pt idx="178">
                  <c:v>GTAG</c:v>
                </c:pt>
                <c:pt idx="179">
                  <c:v>GTAT</c:v>
                </c:pt>
                <c:pt idx="180">
                  <c:v>GTCA</c:v>
                </c:pt>
                <c:pt idx="181">
                  <c:v>GTCC</c:v>
                </c:pt>
                <c:pt idx="182">
                  <c:v>GTCG</c:v>
                </c:pt>
                <c:pt idx="183">
                  <c:v>GTCT</c:v>
                </c:pt>
                <c:pt idx="184">
                  <c:v>GTGA</c:v>
                </c:pt>
                <c:pt idx="185">
                  <c:v>GTGC</c:v>
                </c:pt>
                <c:pt idx="186">
                  <c:v>GTGG</c:v>
                </c:pt>
                <c:pt idx="187">
                  <c:v>GTGT</c:v>
                </c:pt>
                <c:pt idx="188">
                  <c:v>GTTA</c:v>
                </c:pt>
                <c:pt idx="189">
                  <c:v>GTTC</c:v>
                </c:pt>
                <c:pt idx="190">
                  <c:v>GTTG</c:v>
                </c:pt>
                <c:pt idx="191">
                  <c:v>GTTT</c:v>
                </c:pt>
                <c:pt idx="192">
                  <c:v>TAAA</c:v>
                </c:pt>
                <c:pt idx="193">
                  <c:v>TAAC</c:v>
                </c:pt>
                <c:pt idx="194">
                  <c:v>TAAG</c:v>
                </c:pt>
                <c:pt idx="195">
                  <c:v>TAAT</c:v>
                </c:pt>
                <c:pt idx="196">
                  <c:v>TACA</c:v>
                </c:pt>
                <c:pt idx="197">
                  <c:v>TACC</c:v>
                </c:pt>
                <c:pt idx="198">
                  <c:v>TACG</c:v>
                </c:pt>
                <c:pt idx="199">
                  <c:v>TACT</c:v>
                </c:pt>
                <c:pt idx="200">
                  <c:v>TAGA</c:v>
                </c:pt>
                <c:pt idx="201">
                  <c:v>TAGC</c:v>
                </c:pt>
                <c:pt idx="202">
                  <c:v>TAGG</c:v>
                </c:pt>
                <c:pt idx="203">
                  <c:v>TAGT</c:v>
                </c:pt>
                <c:pt idx="204">
                  <c:v>TATA</c:v>
                </c:pt>
                <c:pt idx="205">
                  <c:v>TATC</c:v>
                </c:pt>
                <c:pt idx="206">
                  <c:v>TATG</c:v>
                </c:pt>
                <c:pt idx="207">
                  <c:v>TATT</c:v>
                </c:pt>
                <c:pt idx="208">
                  <c:v>TCAA</c:v>
                </c:pt>
                <c:pt idx="209">
                  <c:v>TCAC</c:v>
                </c:pt>
                <c:pt idx="210">
                  <c:v>TCAG</c:v>
                </c:pt>
                <c:pt idx="211">
                  <c:v>TCAT</c:v>
                </c:pt>
                <c:pt idx="212">
                  <c:v>TCCA</c:v>
                </c:pt>
                <c:pt idx="213">
                  <c:v>TCCC</c:v>
                </c:pt>
                <c:pt idx="214">
                  <c:v>TCCG</c:v>
                </c:pt>
                <c:pt idx="215">
                  <c:v>TCCT</c:v>
                </c:pt>
                <c:pt idx="216">
                  <c:v>TCGA</c:v>
                </c:pt>
                <c:pt idx="217">
                  <c:v>TCGC</c:v>
                </c:pt>
                <c:pt idx="218">
                  <c:v>TCGG</c:v>
                </c:pt>
                <c:pt idx="219">
                  <c:v>TCGT</c:v>
                </c:pt>
                <c:pt idx="220">
                  <c:v>TCTA</c:v>
                </c:pt>
                <c:pt idx="221">
                  <c:v>TCTC</c:v>
                </c:pt>
                <c:pt idx="222">
                  <c:v>TCTG</c:v>
                </c:pt>
                <c:pt idx="223">
                  <c:v>TCTT</c:v>
                </c:pt>
                <c:pt idx="224">
                  <c:v>TGAA</c:v>
                </c:pt>
                <c:pt idx="225">
                  <c:v>TGAC</c:v>
                </c:pt>
                <c:pt idx="226">
                  <c:v>TGAG</c:v>
                </c:pt>
                <c:pt idx="227">
                  <c:v>TGAT</c:v>
                </c:pt>
                <c:pt idx="228">
                  <c:v>TGCA</c:v>
                </c:pt>
                <c:pt idx="229">
                  <c:v>TGCC</c:v>
                </c:pt>
                <c:pt idx="230">
                  <c:v>TGCG</c:v>
                </c:pt>
                <c:pt idx="231">
                  <c:v>TGCT</c:v>
                </c:pt>
                <c:pt idx="232">
                  <c:v>TGGA</c:v>
                </c:pt>
                <c:pt idx="233">
                  <c:v>TGGC</c:v>
                </c:pt>
                <c:pt idx="234">
                  <c:v>TGGG</c:v>
                </c:pt>
                <c:pt idx="235">
                  <c:v>TGGT</c:v>
                </c:pt>
                <c:pt idx="236">
                  <c:v>TGTA</c:v>
                </c:pt>
                <c:pt idx="237">
                  <c:v>TGTC</c:v>
                </c:pt>
                <c:pt idx="238">
                  <c:v>TGTG</c:v>
                </c:pt>
                <c:pt idx="239">
                  <c:v>TGTT</c:v>
                </c:pt>
                <c:pt idx="240">
                  <c:v>TTAA</c:v>
                </c:pt>
                <c:pt idx="241">
                  <c:v>TTAC</c:v>
                </c:pt>
                <c:pt idx="242">
                  <c:v>TTAG</c:v>
                </c:pt>
                <c:pt idx="243">
                  <c:v>TTAT</c:v>
                </c:pt>
                <c:pt idx="244">
                  <c:v>TTCA</c:v>
                </c:pt>
                <c:pt idx="245">
                  <c:v>TTCC</c:v>
                </c:pt>
                <c:pt idx="246">
                  <c:v>TTCG</c:v>
                </c:pt>
                <c:pt idx="247">
                  <c:v>TTCT</c:v>
                </c:pt>
                <c:pt idx="248">
                  <c:v>TTGA</c:v>
                </c:pt>
                <c:pt idx="249">
                  <c:v>TTGC</c:v>
                </c:pt>
                <c:pt idx="250">
                  <c:v>TTGG</c:v>
                </c:pt>
                <c:pt idx="251">
                  <c:v>TTGT</c:v>
                </c:pt>
                <c:pt idx="252">
                  <c:v>TTTA</c:v>
                </c:pt>
                <c:pt idx="253">
                  <c:v>TTTC</c:v>
                </c:pt>
                <c:pt idx="254">
                  <c:v>TTTG</c:v>
                </c:pt>
                <c:pt idx="255">
                  <c:v>TTTT</c:v>
                </c:pt>
              </c:strCache>
            </c:strRef>
          </c:xVal>
          <c:yVal>
            <c:numRef>
              <c:f>'HD adapters'!$AF$2:$AF$257</c:f>
              <c:numCache>
                <c:formatCode>General</c:formatCode>
                <c:ptCount val="256"/>
                <c:pt idx="0">
                  <c:v>0.99816315546918699</c:v>
                </c:pt>
                <c:pt idx="1">
                  <c:v>0.99816315546918699</c:v>
                </c:pt>
                <c:pt idx="2">
                  <c:v>0.99816315546918699</c:v>
                </c:pt>
                <c:pt idx="3">
                  <c:v>0.99816315546918699</c:v>
                </c:pt>
                <c:pt idx="4">
                  <c:v>0.99816315546918699</c:v>
                </c:pt>
                <c:pt idx="5">
                  <c:v>0.99816315546918699</c:v>
                </c:pt>
                <c:pt idx="6">
                  <c:v>0.99816315546918699</c:v>
                </c:pt>
                <c:pt idx="7">
                  <c:v>0.99816315546918699</c:v>
                </c:pt>
                <c:pt idx="8">
                  <c:v>0.99816315546918699</c:v>
                </c:pt>
                <c:pt idx="9">
                  <c:v>0.99816315546918699</c:v>
                </c:pt>
                <c:pt idx="10">
                  <c:v>0.99816315546918699</c:v>
                </c:pt>
                <c:pt idx="11">
                  <c:v>0.99816315546918699</c:v>
                </c:pt>
                <c:pt idx="12">
                  <c:v>0.99816315546918699</c:v>
                </c:pt>
                <c:pt idx="13">
                  <c:v>0.99816315546918699</c:v>
                </c:pt>
                <c:pt idx="14">
                  <c:v>0.99816315546918699</c:v>
                </c:pt>
                <c:pt idx="15">
                  <c:v>0.99816315546918699</c:v>
                </c:pt>
                <c:pt idx="16">
                  <c:v>0.99816315546918699</c:v>
                </c:pt>
                <c:pt idx="17">
                  <c:v>0.99816315546918699</c:v>
                </c:pt>
                <c:pt idx="18">
                  <c:v>0.99816315546918699</c:v>
                </c:pt>
                <c:pt idx="19">
                  <c:v>0.99816315546918699</c:v>
                </c:pt>
                <c:pt idx="20">
                  <c:v>0.99816315546918699</c:v>
                </c:pt>
                <c:pt idx="21">
                  <c:v>0.99816315546918699</c:v>
                </c:pt>
                <c:pt idx="22">
                  <c:v>0.99816315546918699</c:v>
                </c:pt>
                <c:pt idx="23">
                  <c:v>0.99816315546918699</c:v>
                </c:pt>
                <c:pt idx="24">
                  <c:v>0.99816315546918699</c:v>
                </c:pt>
                <c:pt idx="25">
                  <c:v>0.99816315546918699</c:v>
                </c:pt>
                <c:pt idx="26">
                  <c:v>0.99816315546918699</c:v>
                </c:pt>
                <c:pt idx="27">
                  <c:v>0.99816315546918699</c:v>
                </c:pt>
                <c:pt idx="28">
                  <c:v>0.99816315546918699</c:v>
                </c:pt>
                <c:pt idx="29">
                  <c:v>0.99816315546918699</c:v>
                </c:pt>
                <c:pt idx="30">
                  <c:v>0.99816315546918699</c:v>
                </c:pt>
                <c:pt idx="31">
                  <c:v>0.99816315546918699</c:v>
                </c:pt>
                <c:pt idx="32">
                  <c:v>0.99816315546918699</c:v>
                </c:pt>
                <c:pt idx="33">
                  <c:v>0.99816315546918699</c:v>
                </c:pt>
                <c:pt idx="34">
                  <c:v>0.99816315546918699</c:v>
                </c:pt>
                <c:pt idx="35">
                  <c:v>0.99816315546918699</c:v>
                </c:pt>
                <c:pt idx="36">
                  <c:v>0.99816315546918699</c:v>
                </c:pt>
                <c:pt idx="37">
                  <c:v>0.99816315546918699</c:v>
                </c:pt>
                <c:pt idx="38">
                  <c:v>0.99816315546918699</c:v>
                </c:pt>
                <c:pt idx="39">
                  <c:v>0.99816315546918699</c:v>
                </c:pt>
                <c:pt idx="40">
                  <c:v>0.78894867083702003</c:v>
                </c:pt>
                <c:pt idx="41">
                  <c:v>0.99816315546918699</c:v>
                </c:pt>
                <c:pt idx="42">
                  <c:v>3.4748689736879002E-2</c:v>
                </c:pt>
                <c:pt idx="43">
                  <c:v>0.99816315546918699</c:v>
                </c:pt>
                <c:pt idx="44">
                  <c:v>0.99816315546918699</c:v>
                </c:pt>
                <c:pt idx="45">
                  <c:v>0.99816315546918699</c:v>
                </c:pt>
                <c:pt idx="46">
                  <c:v>0.99816315546918699</c:v>
                </c:pt>
                <c:pt idx="47">
                  <c:v>0.99816315546918699</c:v>
                </c:pt>
                <c:pt idx="48">
                  <c:v>0.99816315546918699</c:v>
                </c:pt>
                <c:pt idx="49">
                  <c:v>0.99816315546918699</c:v>
                </c:pt>
                <c:pt idx="50">
                  <c:v>0.99816315546918699</c:v>
                </c:pt>
                <c:pt idx="51">
                  <c:v>0.99816315546918699</c:v>
                </c:pt>
                <c:pt idx="52">
                  <c:v>0.99816315546918699</c:v>
                </c:pt>
                <c:pt idx="53">
                  <c:v>0.99816315546918699</c:v>
                </c:pt>
                <c:pt idx="54">
                  <c:v>0.99816315546918699</c:v>
                </c:pt>
                <c:pt idx="55">
                  <c:v>0.99816315546918699</c:v>
                </c:pt>
                <c:pt idx="56">
                  <c:v>0.99816315546918699</c:v>
                </c:pt>
                <c:pt idx="57">
                  <c:v>0.99816315546918699</c:v>
                </c:pt>
                <c:pt idx="58">
                  <c:v>0.99816315546918699</c:v>
                </c:pt>
                <c:pt idx="59">
                  <c:v>0.99816315546918699</c:v>
                </c:pt>
                <c:pt idx="60">
                  <c:v>0.99816315546918699</c:v>
                </c:pt>
                <c:pt idx="61">
                  <c:v>0.99816315546918699</c:v>
                </c:pt>
                <c:pt idx="62">
                  <c:v>0.99816315546918699</c:v>
                </c:pt>
                <c:pt idx="63">
                  <c:v>0.99816315546918699</c:v>
                </c:pt>
                <c:pt idx="64">
                  <c:v>0.99816315546918699</c:v>
                </c:pt>
                <c:pt idx="65">
                  <c:v>0.99816315546918699</c:v>
                </c:pt>
                <c:pt idx="66">
                  <c:v>0.99816315546918699</c:v>
                </c:pt>
                <c:pt idx="67">
                  <c:v>0.99816315546918699</c:v>
                </c:pt>
                <c:pt idx="68">
                  <c:v>0.99816315546918699</c:v>
                </c:pt>
                <c:pt idx="69">
                  <c:v>0.99816315546918699</c:v>
                </c:pt>
                <c:pt idx="70">
                  <c:v>0.99816315546918699</c:v>
                </c:pt>
                <c:pt idx="71">
                  <c:v>0.99816315546918699</c:v>
                </c:pt>
                <c:pt idx="72">
                  <c:v>3.1041456755548699E-3</c:v>
                </c:pt>
                <c:pt idx="73">
                  <c:v>0.99816315546918699</c:v>
                </c:pt>
                <c:pt idx="74">
                  <c:v>0.158700520741135</c:v>
                </c:pt>
                <c:pt idx="75">
                  <c:v>0.99816315546918699</c:v>
                </c:pt>
                <c:pt idx="76">
                  <c:v>0.99816315546918699</c:v>
                </c:pt>
                <c:pt idx="77">
                  <c:v>0.99816315546918699</c:v>
                </c:pt>
                <c:pt idx="78">
                  <c:v>0.51800942634538905</c:v>
                </c:pt>
                <c:pt idx="79">
                  <c:v>0.99816315546918699</c:v>
                </c:pt>
                <c:pt idx="80">
                  <c:v>0.99816315546918699</c:v>
                </c:pt>
                <c:pt idx="81">
                  <c:v>0.99816315546918699</c:v>
                </c:pt>
                <c:pt idx="82">
                  <c:v>0.99816315546918699</c:v>
                </c:pt>
                <c:pt idx="83">
                  <c:v>0.99816315546918699</c:v>
                </c:pt>
                <c:pt idx="84">
                  <c:v>0.99816315546918699</c:v>
                </c:pt>
                <c:pt idx="85">
                  <c:v>0.99816315546918699</c:v>
                </c:pt>
                <c:pt idx="86">
                  <c:v>0.99816315546918699</c:v>
                </c:pt>
                <c:pt idx="87">
                  <c:v>0.99816315546918699</c:v>
                </c:pt>
                <c:pt idx="88">
                  <c:v>0.99816315546918699</c:v>
                </c:pt>
                <c:pt idx="89">
                  <c:v>0.99816315546918699</c:v>
                </c:pt>
                <c:pt idx="90">
                  <c:v>8.6554796608600201E-2</c:v>
                </c:pt>
                <c:pt idx="91">
                  <c:v>0.99816315546918699</c:v>
                </c:pt>
                <c:pt idx="92">
                  <c:v>0.99816315546918699</c:v>
                </c:pt>
                <c:pt idx="93">
                  <c:v>0.99816315546918699</c:v>
                </c:pt>
                <c:pt idx="94">
                  <c:v>0.99816315546918699</c:v>
                </c:pt>
                <c:pt idx="95">
                  <c:v>0.99816315546918699</c:v>
                </c:pt>
                <c:pt idx="96">
                  <c:v>0.62982958693569702</c:v>
                </c:pt>
                <c:pt idx="97">
                  <c:v>0.99816315546918699</c:v>
                </c:pt>
                <c:pt idx="98">
                  <c:v>0.76994060582926804</c:v>
                </c:pt>
                <c:pt idx="99">
                  <c:v>0.99816315546918699</c:v>
                </c:pt>
                <c:pt idx="100">
                  <c:v>0.50853819261689903</c:v>
                </c:pt>
                <c:pt idx="101">
                  <c:v>0.99816315546918699</c:v>
                </c:pt>
                <c:pt idx="102">
                  <c:v>0.76994060582926804</c:v>
                </c:pt>
                <c:pt idx="103">
                  <c:v>0.99816315546918699</c:v>
                </c:pt>
                <c:pt idx="104">
                  <c:v>0.51800942634538905</c:v>
                </c:pt>
                <c:pt idx="105">
                  <c:v>0.99816315546918699</c:v>
                </c:pt>
                <c:pt idx="106">
                  <c:v>0.158700520741135</c:v>
                </c:pt>
                <c:pt idx="107">
                  <c:v>0.62982958693569702</c:v>
                </c:pt>
                <c:pt idx="108">
                  <c:v>0.158700520741135</c:v>
                </c:pt>
                <c:pt idx="109">
                  <c:v>0.99816315546918699</c:v>
                </c:pt>
                <c:pt idx="110">
                  <c:v>0.89900521327354699</c:v>
                </c:pt>
                <c:pt idx="111">
                  <c:v>0.99816315546918699</c:v>
                </c:pt>
                <c:pt idx="112">
                  <c:v>0.99816315546918699</c:v>
                </c:pt>
                <c:pt idx="113">
                  <c:v>0.99816315546918699</c:v>
                </c:pt>
                <c:pt idx="114">
                  <c:v>0.99816315546918699</c:v>
                </c:pt>
                <c:pt idx="115">
                  <c:v>0.99816315546918699</c:v>
                </c:pt>
                <c:pt idx="116">
                  <c:v>0.99816315546918699</c:v>
                </c:pt>
                <c:pt idx="117">
                  <c:v>0.99816315546918699</c:v>
                </c:pt>
                <c:pt idx="118">
                  <c:v>0.99816315546918699</c:v>
                </c:pt>
                <c:pt idx="119">
                  <c:v>0.99816315546918699</c:v>
                </c:pt>
                <c:pt idx="120">
                  <c:v>0.99816315546918699</c:v>
                </c:pt>
                <c:pt idx="121">
                  <c:v>0.99816315546918699</c:v>
                </c:pt>
                <c:pt idx="122">
                  <c:v>0.99816315546918699</c:v>
                </c:pt>
                <c:pt idx="123">
                  <c:v>0.99816315546918699</c:v>
                </c:pt>
                <c:pt idx="124">
                  <c:v>0.99816315546918699</c:v>
                </c:pt>
                <c:pt idx="125">
                  <c:v>0.99816315546918699</c:v>
                </c:pt>
                <c:pt idx="126">
                  <c:v>0.99816315546918699</c:v>
                </c:pt>
                <c:pt idx="127">
                  <c:v>0.99816315546918699</c:v>
                </c:pt>
                <c:pt idx="128">
                  <c:v>0.99816315546918699</c:v>
                </c:pt>
                <c:pt idx="129">
                  <c:v>0.99816315546918699</c:v>
                </c:pt>
                <c:pt idx="130">
                  <c:v>0.99816315546918699</c:v>
                </c:pt>
                <c:pt idx="131">
                  <c:v>0.99816315546918699</c:v>
                </c:pt>
                <c:pt idx="132">
                  <c:v>0.99816315546918699</c:v>
                </c:pt>
                <c:pt idx="133">
                  <c:v>0.99816315546918699</c:v>
                </c:pt>
                <c:pt idx="134">
                  <c:v>0.99816315546918699</c:v>
                </c:pt>
                <c:pt idx="135">
                  <c:v>0.99816315546918699</c:v>
                </c:pt>
                <c:pt idx="136">
                  <c:v>0.99816315546918699</c:v>
                </c:pt>
                <c:pt idx="137">
                  <c:v>0.99816315546918699</c:v>
                </c:pt>
                <c:pt idx="138">
                  <c:v>0.99816315546918699</c:v>
                </c:pt>
                <c:pt idx="139">
                  <c:v>0.99816315546918699</c:v>
                </c:pt>
                <c:pt idx="140">
                  <c:v>0.99816315546918699</c:v>
                </c:pt>
                <c:pt idx="141">
                  <c:v>0.99816315546918699</c:v>
                </c:pt>
                <c:pt idx="142">
                  <c:v>0.99816315546918699</c:v>
                </c:pt>
                <c:pt idx="143">
                  <c:v>0.99816315546918699</c:v>
                </c:pt>
                <c:pt idx="144">
                  <c:v>0.99816315546918699</c:v>
                </c:pt>
                <c:pt idx="145">
                  <c:v>0.99816315546918699</c:v>
                </c:pt>
                <c:pt idx="146">
                  <c:v>0.69929732964256996</c:v>
                </c:pt>
                <c:pt idx="147">
                  <c:v>0.99816315546918699</c:v>
                </c:pt>
                <c:pt idx="148">
                  <c:v>0.99816315546918699</c:v>
                </c:pt>
                <c:pt idx="149">
                  <c:v>0.99816315546918699</c:v>
                </c:pt>
                <c:pt idx="150">
                  <c:v>0.99816315546918699</c:v>
                </c:pt>
                <c:pt idx="151">
                  <c:v>0.99816315546918699</c:v>
                </c:pt>
                <c:pt idx="152">
                  <c:v>0.99816315546918699</c:v>
                </c:pt>
                <c:pt idx="153">
                  <c:v>0.49369295708734401</c:v>
                </c:pt>
                <c:pt idx="154">
                  <c:v>0.99816315546918699</c:v>
                </c:pt>
                <c:pt idx="155">
                  <c:v>0.99816315546918699</c:v>
                </c:pt>
                <c:pt idx="156">
                  <c:v>0.99816315546918699</c:v>
                </c:pt>
                <c:pt idx="157">
                  <c:v>0.99816315546918699</c:v>
                </c:pt>
                <c:pt idx="158">
                  <c:v>0.99816315546918699</c:v>
                </c:pt>
                <c:pt idx="159">
                  <c:v>0.99816315546918699</c:v>
                </c:pt>
                <c:pt idx="160">
                  <c:v>3.1041456755548699E-3</c:v>
                </c:pt>
                <c:pt idx="161">
                  <c:v>0.99816315546918699</c:v>
                </c:pt>
                <c:pt idx="162">
                  <c:v>0.76994060582926804</c:v>
                </c:pt>
                <c:pt idx="163">
                  <c:v>0.99816315546918699</c:v>
                </c:pt>
                <c:pt idx="164">
                  <c:v>0.79498654339416697</c:v>
                </c:pt>
                <c:pt idx="165">
                  <c:v>0.99816315546918699</c:v>
                </c:pt>
                <c:pt idx="166">
                  <c:v>0.99816315546918699</c:v>
                </c:pt>
                <c:pt idx="167">
                  <c:v>0.99816315546918699</c:v>
                </c:pt>
                <c:pt idx="168">
                  <c:v>0.99816315546918699</c:v>
                </c:pt>
                <c:pt idx="169">
                  <c:v>0.99816315546918699</c:v>
                </c:pt>
                <c:pt idx="170">
                  <c:v>0.99816315546918699</c:v>
                </c:pt>
                <c:pt idx="171">
                  <c:v>0.99816315546918699</c:v>
                </c:pt>
                <c:pt idx="172">
                  <c:v>0.51800942634538905</c:v>
                </c:pt>
                <c:pt idx="173">
                  <c:v>0.99816315546918699</c:v>
                </c:pt>
                <c:pt idx="174">
                  <c:v>0.99816315546918699</c:v>
                </c:pt>
                <c:pt idx="175">
                  <c:v>0.99816315546918699</c:v>
                </c:pt>
                <c:pt idx="176">
                  <c:v>0.99816315546918699</c:v>
                </c:pt>
                <c:pt idx="177">
                  <c:v>0.99816315546918699</c:v>
                </c:pt>
                <c:pt idx="178">
                  <c:v>0.82044605433350304</c:v>
                </c:pt>
                <c:pt idx="179">
                  <c:v>0.99816315546918699</c:v>
                </c:pt>
                <c:pt idx="180">
                  <c:v>1.80876083393203E-3</c:v>
                </c:pt>
                <c:pt idx="181">
                  <c:v>0.99816315546918699</c:v>
                </c:pt>
                <c:pt idx="182">
                  <c:v>0.99816315546918699</c:v>
                </c:pt>
                <c:pt idx="183">
                  <c:v>0.99816315546918699</c:v>
                </c:pt>
                <c:pt idx="184">
                  <c:v>0.99816315546918699</c:v>
                </c:pt>
                <c:pt idx="185">
                  <c:v>0.99816315546918699</c:v>
                </c:pt>
                <c:pt idx="186">
                  <c:v>0.99816315546918699</c:v>
                </c:pt>
                <c:pt idx="187">
                  <c:v>0.99816315546918699</c:v>
                </c:pt>
                <c:pt idx="188">
                  <c:v>0.82044605433350304</c:v>
                </c:pt>
                <c:pt idx="189">
                  <c:v>0.99816315546918699</c:v>
                </c:pt>
                <c:pt idx="190">
                  <c:v>0.99816315546918699</c:v>
                </c:pt>
                <c:pt idx="191">
                  <c:v>0.99816315546918699</c:v>
                </c:pt>
                <c:pt idx="192">
                  <c:v>0.99816315546918699</c:v>
                </c:pt>
                <c:pt idx="193">
                  <c:v>0.99816315546918699</c:v>
                </c:pt>
                <c:pt idx="194">
                  <c:v>0.99816315546918699</c:v>
                </c:pt>
                <c:pt idx="195">
                  <c:v>0.99816315546918699</c:v>
                </c:pt>
                <c:pt idx="196">
                  <c:v>0.99816315546918699</c:v>
                </c:pt>
                <c:pt idx="197">
                  <c:v>0.99816315546918699</c:v>
                </c:pt>
                <c:pt idx="198">
                  <c:v>0.99816315546918699</c:v>
                </c:pt>
                <c:pt idx="199">
                  <c:v>0.99816315546918699</c:v>
                </c:pt>
                <c:pt idx="200">
                  <c:v>0.99816315546918699</c:v>
                </c:pt>
                <c:pt idx="201">
                  <c:v>0.99816315546918699</c:v>
                </c:pt>
                <c:pt idx="202">
                  <c:v>0.99816315546918699</c:v>
                </c:pt>
                <c:pt idx="203">
                  <c:v>0.99816315546918699</c:v>
                </c:pt>
                <c:pt idx="204">
                  <c:v>0.99816315546918699</c:v>
                </c:pt>
                <c:pt idx="205">
                  <c:v>0.99816315546918699</c:v>
                </c:pt>
                <c:pt idx="206">
                  <c:v>0.99816315546918699</c:v>
                </c:pt>
                <c:pt idx="207">
                  <c:v>0.99816315546918699</c:v>
                </c:pt>
                <c:pt idx="208">
                  <c:v>0.99816315546918699</c:v>
                </c:pt>
                <c:pt idx="209">
                  <c:v>0.99816315546918699</c:v>
                </c:pt>
                <c:pt idx="210">
                  <c:v>0.99816315546918699</c:v>
                </c:pt>
                <c:pt idx="211">
                  <c:v>0.99816315546918699</c:v>
                </c:pt>
                <c:pt idx="212">
                  <c:v>0.99816315546918699</c:v>
                </c:pt>
                <c:pt idx="213">
                  <c:v>0.99816315546918699</c:v>
                </c:pt>
                <c:pt idx="214">
                  <c:v>0.99816315546918699</c:v>
                </c:pt>
                <c:pt idx="215">
                  <c:v>0.99816315546918699</c:v>
                </c:pt>
                <c:pt idx="216">
                  <c:v>0.99816315546918699</c:v>
                </c:pt>
                <c:pt idx="217">
                  <c:v>0.99816315546918699</c:v>
                </c:pt>
                <c:pt idx="218">
                  <c:v>0.99816315546918699</c:v>
                </c:pt>
                <c:pt idx="219">
                  <c:v>0.99816315546918699</c:v>
                </c:pt>
                <c:pt idx="220">
                  <c:v>0.99816315546918699</c:v>
                </c:pt>
                <c:pt idx="221">
                  <c:v>0.99816315546918699</c:v>
                </c:pt>
                <c:pt idx="222">
                  <c:v>0.99816315546918699</c:v>
                </c:pt>
                <c:pt idx="223">
                  <c:v>0.99816315546918699</c:v>
                </c:pt>
                <c:pt idx="224">
                  <c:v>0.99816315546918699</c:v>
                </c:pt>
                <c:pt idx="225">
                  <c:v>0.99816315546918699</c:v>
                </c:pt>
                <c:pt idx="226">
                  <c:v>0.99816315546918699</c:v>
                </c:pt>
                <c:pt idx="227">
                  <c:v>0.99816315546918699</c:v>
                </c:pt>
                <c:pt idx="228">
                  <c:v>0.99816315546918699</c:v>
                </c:pt>
                <c:pt idx="229">
                  <c:v>0.99816315546918699</c:v>
                </c:pt>
                <c:pt idx="230">
                  <c:v>0.99816315546918699</c:v>
                </c:pt>
                <c:pt idx="231">
                  <c:v>0.99816315546918699</c:v>
                </c:pt>
                <c:pt idx="232">
                  <c:v>0.99816315546918699</c:v>
                </c:pt>
                <c:pt idx="233">
                  <c:v>0.99816315546918699</c:v>
                </c:pt>
                <c:pt idx="234">
                  <c:v>0.99816315546918699</c:v>
                </c:pt>
                <c:pt idx="235">
                  <c:v>0.99816315546918699</c:v>
                </c:pt>
                <c:pt idx="236">
                  <c:v>1.44379437440435E-2</c:v>
                </c:pt>
                <c:pt idx="237">
                  <c:v>0.99816315546918699</c:v>
                </c:pt>
                <c:pt idx="238">
                  <c:v>0.99816315546918699</c:v>
                </c:pt>
                <c:pt idx="239">
                  <c:v>0.99816315546918699</c:v>
                </c:pt>
                <c:pt idx="240">
                  <c:v>0.99816315546918699</c:v>
                </c:pt>
                <c:pt idx="241">
                  <c:v>0.99816315546918699</c:v>
                </c:pt>
                <c:pt idx="242">
                  <c:v>0.99816315546918699</c:v>
                </c:pt>
                <c:pt idx="243">
                  <c:v>0.99816315546918699</c:v>
                </c:pt>
                <c:pt idx="244">
                  <c:v>0.99816315546918699</c:v>
                </c:pt>
                <c:pt idx="245">
                  <c:v>0.99816315546918699</c:v>
                </c:pt>
                <c:pt idx="246">
                  <c:v>0.99816315546918699</c:v>
                </c:pt>
                <c:pt idx="247">
                  <c:v>0.99816315546918699</c:v>
                </c:pt>
                <c:pt idx="248">
                  <c:v>0.99816315546918699</c:v>
                </c:pt>
                <c:pt idx="249">
                  <c:v>0.99816315546918699</c:v>
                </c:pt>
                <c:pt idx="250">
                  <c:v>0.99816315546918699</c:v>
                </c:pt>
                <c:pt idx="251">
                  <c:v>0.99816315546918699</c:v>
                </c:pt>
                <c:pt idx="252">
                  <c:v>0.99816315546918699</c:v>
                </c:pt>
                <c:pt idx="253">
                  <c:v>0.99816315546918699</c:v>
                </c:pt>
                <c:pt idx="254">
                  <c:v>0.99816315546918699</c:v>
                </c:pt>
                <c:pt idx="255">
                  <c:v>0.99816315546918699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67340672"/>
        <c:axId val="167372288"/>
      </c:scatterChart>
      <c:valAx>
        <c:axId val="167340672"/>
        <c:scaling>
          <c:orientation val="minMax"/>
        </c:scaling>
        <c:delete val="0"/>
        <c:axPos val="t"/>
        <c:majorTickMark val="out"/>
        <c:minorTickMark val="none"/>
        <c:tickLblPos val="nextTo"/>
        <c:crossAx val="167372288"/>
        <c:crosses val="autoZero"/>
        <c:crossBetween val="midCat"/>
      </c:valAx>
      <c:valAx>
        <c:axId val="167372288"/>
        <c:scaling>
          <c:orientation val="maxMin"/>
          <c:max val="0.1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ES" sz="1000" b="1" i="0" kern="1200" baseline="0">
                    <a:solidFill>
                      <a:srgbClr val="000000"/>
                    </a:solidFill>
                    <a:effectLst/>
                  </a:rPr>
                  <a:t>Adjusted p-value (FDR)</a:t>
                </a:r>
                <a:endParaRPr lang="es-ES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73406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53D67-9EBB-4456-BEF1-A4108CD1C887}" type="datetimeFigureOut">
              <a:rPr lang="es-ES" smtClean="0"/>
              <a:t>08/09/2015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E5D09-11A9-43CD-8909-64BA0E5D98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9191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E5D09-11A9-43CD-8909-64BA0E5D9800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722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E78E0-8AF9-4C58-8B4C-B80F7D6B1763}" type="slidenum">
              <a:rPr lang="es-ES" smtClean="0"/>
              <a:t>58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6408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53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3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9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9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3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0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38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45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17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34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3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5178-521C-4D8E-9777-3CA29D9D7BA2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9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0.xml"/><Relationship Id="rId5" Type="http://schemas.openxmlformats.org/officeDocument/2006/relationships/chart" Target="../charts/chart29.xml"/><Relationship Id="rId4" Type="http://schemas.openxmlformats.org/officeDocument/2006/relationships/chart" Target="../charts/chart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5.xml"/><Relationship Id="rId5" Type="http://schemas.openxmlformats.org/officeDocument/2006/relationships/chart" Target="../charts/chart34.xml"/><Relationship Id="rId4" Type="http://schemas.openxmlformats.org/officeDocument/2006/relationships/chart" Target="../charts/chart3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9.xml"/><Relationship Id="rId2" Type="http://schemas.openxmlformats.org/officeDocument/2006/relationships/chart" Target="../charts/chart38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1.xml"/><Relationship Id="rId4" Type="http://schemas.openxmlformats.org/officeDocument/2006/relationships/chart" Target="../charts/chart4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4.xml"/><Relationship Id="rId2" Type="http://schemas.openxmlformats.org/officeDocument/2006/relationships/chart" Target="../charts/chart4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6.xml"/><Relationship Id="rId4" Type="http://schemas.openxmlformats.org/officeDocument/2006/relationships/chart" Target="../charts/chart4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8.xml"/><Relationship Id="rId2" Type="http://schemas.openxmlformats.org/officeDocument/2006/relationships/chart" Target="../charts/chart4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0.xml"/><Relationship Id="rId4" Type="http://schemas.openxmlformats.org/officeDocument/2006/relationships/chart" Target="../charts/chart4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5.xml"/><Relationship Id="rId2" Type="http://schemas.openxmlformats.org/officeDocument/2006/relationships/chart" Target="../charts/chart5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7.xml"/><Relationship Id="rId4" Type="http://schemas.openxmlformats.org/officeDocument/2006/relationships/chart" Target="../charts/chart5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2.xml"/><Relationship Id="rId2" Type="http://schemas.openxmlformats.org/officeDocument/2006/relationships/chart" Target="../charts/chart6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4.xml"/><Relationship Id="rId2" Type="http://schemas.openxmlformats.org/officeDocument/2006/relationships/chart" Target="../charts/chart6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6.xml"/><Relationship Id="rId4" Type="http://schemas.openxmlformats.org/officeDocument/2006/relationships/chart" Target="../charts/chart6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Magnaporthe</a:t>
            </a:r>
            <a:r>
              <a:rPr lang="en-US" dirty="0" smtClean="0"/>
              <a:t> </a:t>
            </a:r>
            <a:r>
              <a:rPr lang="en-US" dirty="0" err="1" smtClean="0"/>
              <a:t>oryzae</a:t>
            </a:r>
            <a:r>
              <a:rPr lang="en-US" dirty="0" smtClean="0"/>
              <a:t> small-RNA sequencing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15" y="5733256"/>
            <a:ext cx="8394370" cy="1053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13866">
            <a:off x="1797121" y="1155872"/>
            <a:ext cx="1079221" cy="334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22" y="3933056"/>
            <a:ext cx="80962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423593"/>
            <a:ext cx="22669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344" y="824425"/>
            <a:ext cx="1296050" cy="766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369" y="3590155"/>
            <a:ext cx="1042988" cy="130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613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Read length after adapters removal is between 18-25 </a:t>
            </a:r>
            <a:r>
              <a:rPr lang="en-US" sz="3200" dirty="0" err="1" smtClean="0"/>
              <a:t>bp</a:t>
            </a:r>
            <a:endParaRPr lang="en-US" sz="3200" dirty="0"/>
          </a:p>
        </p:txBody>
      </p:sp>
      <p:graphicFrame>
        <p:nvGraphicFramePr>
          <p:cNvPr id="3" name="1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6395726"/>
              </p:ext>
            </p:extLst>
          </p:nvPr>
        </p:nvGraphicFramePr>
        <p:xfrm>
          <a:off x="2555776" y="1556792"/>
          <a:ext cx="4549403" cy="2448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1604882"/>
              </p:ext>
            </p:extLst>
          </p:nvPr>
        </p:nvGraphicFramePr>
        <p:xfrm>
          <a:off x="179512" y="4365104"/>
          <a:ext cx="4320480" cy="23603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0174300"/>
              </p:ext>
            </p:extLst>
          </p:nvPr>
        </p:nvGraphicFramePr>
        <p:xfrm>
          <a:off x="5043874" y="4365103"/>
          <a:ext cx="4094988" cy="24569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8826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b="1" dirty="0" err="1"/>
              <a:t>Bias</a:t>
            </a:r>
            <a:r>
              <a:rPr lang="es-ES" sz="3200" b="1" dirty="0"/>
              <a:t> of </a:t>
            </a:r>
            <a:r>
              <a:rPr lang="es-ES" sz="3200" b="1" dirty="0" err="1"/>
              <a:t>adapter</a:t>
            </a:r>
            <a:r>
              <a:rPr lang="es-ES" sz="3200" b="1" dirty="0"/>
              <a:t> </a:t>
            </a:r>
            <a:r>
              <a:rPr lang="es-ES" sz="3200" b="1" dirty="0" err="1"/>
              <a:t>sequence</a:t>
            </a:r>
            <a:r>
              <a:rPr lang="es-ES" sz="3200" b="1" dirty="0"/>
              <a:t> </a:t>
            </a:r>
            <a:r>
              <a:rPr lang="es-ES" sz="3200" b="1" dirty="0" err="1"/>
              <a:t>between</a:t>
            </a:r>
            <a:r>
              <a:rPr lang="es-ES" sz="3200" b="1" dirty="0"/>
              <a:t> WT and </a:t>
            </a:r>
            <a:r>
              <a:rPr lang="es-ES" sz="3200" b="1" dirty="0" err="1"/>
              <a:t>mutants</a:t>
            </a:r>
            <a:endParaRPr lang="es-ES" sz="3200" dirty="0"/>
          </a:p>
        </p:txBody>
      </p:sp>
      <p:sp>
        <p:nvSpPr>
          <p:cNvPr id="10" name="9 Marco"/>
          <p:cNvSpPr/>
          <p:nvPr/>
        </p:nvSpPr>
        <p:spPr>
          <a:xfrm>
            <a:off x="107504" y="1412776"/>
            <a:ext cx="8928992" cy="2736304"/>
          </a:xfrm>
          <a:prstGeom prst="frame">
            <a:avLst>
              <a:gd name="adj1" fmla="val 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1" name="10 Marco"/>
          <p:cNvSpPr/>
          <p:nvPr/>
        </p:nvSpPr>
        <p:spPr>
          <a:xfrm>
            <a:off x="107504" y="4149080"/>
            <a:ext cx="8928992" cy="2708920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graphicFrame>
        <p:nvGraphicFramePr>
          <p:cNvPr id="9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502406"/>
              </p:ext>
            </p:extLst>
          </p:nvPr>
        </p:nvGraphicFramePr>
        <p:xfrm>
          <a:off x="109127" y="14127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1278757"/>
              </p:ext>
            </p:extLst>
          </p:nvPr>
        </p:nvGraphicFramePr>
        <p:xfrm>
          <a:off x="4477005" y="14127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078436"/>
              </p:ext>
            </p:extLst>
          </p:nvPr>
        </p:nvGraphicFramePr>
        <p:xfrm>
          <a:off x="107504" y="414908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4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8663858"/>
              </p:ext>
            </p:extLst>
          </p:nvPr>
        </p:nvGraphicFramePr>
        <p:xfrm>
          <a:off x="4445091" y="407889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949801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More than 70% of unique reads do not align on the genome (GUY11)</a:t>
            </a:r>
            <a:endParaRPr lang="en-US" sz="3600" dirty="0"/>
          </a:p>
        </p:txBody>
      </p:sp>
      <p:graphicFrame>
        <p:nvGraphicFramePr>
          <p:cNvPr id="5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4721273"/>
              </p:ext>
            </p:extLst>
          </p:nvPr>
        </p:nvGraphicFramePr>
        <p:xfrm>
          <a:off x="467544" y="1916832"/>
          <a:ext cx="8472488" cy="437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579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+mn-lt"/>
              </a:rPr>
              <a:t>Unique reads are mostly from transposable elements</a:t>
            </a:r>
            <a:endParaRPr lang="es-ES" sz="4000" dirty="0">
              <a:latin typeface="+mn-lt"/>
            </a:endParaRPr>
          </a:p>
        </p:txBody>
      </p:sp>
      <p:graphicFrame>
        <p:nvGraphicFramePr>
          <p:cNvPr id="4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7801480"/>
              </p:ext>
            </p:extLst>
          </p:nvPr>
        </p:nvGraphicFramePr>
        <p:xfrm>
          <a:off x="179512" y="1556791"/>
          <a:ext cx="8568952" cy="5141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466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 of unique reads: ∆rbp35 produces more reads from </a:t>
            </a:r>
            <a:r>
              <a:rPr lang="en-US" dirty="0" err="1"/>
              <a:t>cDNA</a:t>
            </a:r>
            <a:endParaRPr lang="es-ES" dirty="0"/>
          </a:p>
        </p:txBody>
      </p:sp>
      <p:graphicFrame>
        <p:nvGraphicFramePr>
          <p:cNvPr id="5" name="4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4924604"/>
              </p:ext>
            </p:extLst>
          </p:nvPr>
        </p:nvGraphicFramePr>
        <p:xfrm>
          <a:off x="323528" y="1556792"/>
          <a:ext cx="8604448" cy="5162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48720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13541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Expression levels </a:t>
            </a:r>
            <a:r>
              <a:rPr lang="en-US" sz="3200" dirty="0" smtClean="0"/>
              <a:t>VS </a:t>
            </a:r>
            <a:r>
              <a:rPr lang="en-US" sz="3200" dirty="0"/>
              <a:t>unique </a:t>
            </a:r>
            <a:r>
              <a:rPr lang="en-US" sz="3200" dirty="0" smtClean="0"/>
              <a:t>reads: transposable elements and viruses produce most of expression in WT</a:t>
            </a:r>
            <a:endParaRPr lang="es-ES" sz="3200" dirty="0"/>
          </a:p>
        </p:txBody>
      </p:sp>
      <p:sp>
        <p:nvSpPr>
          <p:cNvPr id="7" name="6 Rectángulo"/>
          <p:cNvSpPr/>
          <p:nvPr/>
        </p:nvSpPr>
        <p:spPr>
          <a:xfrm>
            <a:off x="1585719" y="1772816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WT </a:t>
            </a:r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8" name="7 Rectángulo"/>
          <p:cNvSpPr/>
          <p:nvPr/>
        </p:nvSpPr>
        <p:spPr>
          <a:xfrm>
            <a:off x="5974108" y="1751436"/>
            <a:ext cx="1802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WT </a:t>
            </a:r>
            <a:r>
              <a:rPr lang="en-US" dirty="0" smtClean="0"/>
              <a:t>unique reads</a:t>
            </a:r>
            <a:endParaRPr lang="en-US" dirty="0"/>
          </a:p>
        </p:txBody>
      </p:sp>
      <p:graphicFrame>
        <p:nvGraphicFramePr>
          <p:cNvPr id="10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7195389"/>
              </p:ext>
            </p:extLst>
          </p:nvPr>
        </p:nvGraphicFramePr>
        <p:xfrm>
          <a:off x="0" y="292494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7691905"/>
              </p:ext>
            </p:extLst>
          </p:nvPr>
        </p:nvGraphicFramePr>
        <p:xfrm>
          <a:off x="4604387" y="292494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73886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levels VS unique reads</a:t>
            </a:r>
          </a:p>
        </p:txBody>
      </p:sp>
      <p:graphicFrame>
        <p:nvGraphicFramePr>
          <p:cNvPr id="4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7722842"/>
              </p:ext>
            </p:extLst>
          </p:nvPr>
        </p:nvGraphicFramePr>
        <p:xfrm>
          <a:off x="251520" y="1412775"/>
          <a:ext cx="8352928" cy="50117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09599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222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Three approaches to identify changes in expression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82438" y="1422147"/>
            <a:ext cx="3001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Loci detection in the genome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295473"/>
            <a:ext cx="2823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Small </a:t>
            </a:r>
            <a:r>
              <a:rPr lang="en-US" b="1" dirty="0" err="1" smtClean="0"/>
              <a:t>transcriptome</a:t>
            </a:r>
            <a:r>
              <a:rPr lang="en-US" b="1" dirty="0" smtClean="0"/>
              <a:t> assembly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660232" y="1414517"/>
            <a:ext cx="2483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Single </a:t>
            </a:r>
            <a:r>
              <a:rPr lang="en-US" dirty="0" smtClean="0"/>
              <a:t>read sequence </a:t>
            </a:r>
            <a:r>
              <a:rPr lang="en-US" dirty="0"/>
              <a:t>analysis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599115" y="1468314"/>
            <a:ext cx="0" cy="419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516216" y="1468314"/>
            <a:ext cx="0" cy="419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71" y="1988839"/>
            <a:ext cx="3303401" cy="1512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1043608" y="2744924"/>
            <a:ext cx="724563" cy="1044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185" y="3793421"/>
            <a:ext cx="1121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Locus found!</a:t>
            </a:r>
            <a:endParaRPr lang="en-US" sz="1400" dirty="0"/>
          </a:p>
        </p:txBody>
      </p:sp>
      <p:sp>
        <p:nvSpPr>
          <p:cNvPr id="14" name="Down Arrow 13"/>
          <p:cNvSpPr/>
          <p:nvPr/>
        </p:nvSpPr>
        <p:spPr>
          <a:xfrm>
            <a:off x="1613990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125" y="2194744"/>
            <a:ext cx="1584011" cy="185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022" y="2639465"/>
            <a:ext cx="1985194" cy="143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615" y="2924944"/>
            <a:ext cx="1015553" cy="144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Down Arrow 26"/>
          <p:cNvSpPr/>
          <p:nvPr/>
        </p:nvSpPr>
        <p:spPr>
          <a:xfrm>
            <a:off x="4844877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7524328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182588" y="5879597"/>
            <a:ext cx="5235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DIFFERENTIAL EXPRESSION</a:t>
            </a:r>
          </a:p>
        </p:txBody>
      </p:sp>
      <p:sp>
        <p:nvSpPr>
          <p:cNvPr id="32" name="Oval 31"/>
          <p:cNvSpPr/>
          <p:nvPr/>
        </p:nvSpPr>
        <p:spPr>
          <a:xfrm>
            <a:off x="1679358" y="1854117"/>
            <a:ext cx="422927" cy="8908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497400" y="2132856"/>
            <a:ext cx="2323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GGCAACGTGCCTGAGTGGTTAAA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500147" y="2560258"/>
            <a:ext cx="16722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ACGACCATACCCACTG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485543" y="2996952"/>
            <a:ext cx="2694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TCCGGTATGGTGTAGGGGTTAGCATAC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418380" y="3408534"/>
            <a:ext cx="6495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. . 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52184" y="1150585"/>
            <a:ext cx="3439696" cy="4510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6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Most of genomic </a:t>
            </a:r>
            <a:r>
              <a:rPr lang="en-US" dirty="0" err="1" smtClean="0"/>
              <a:t>sRNA</a:t>
            </a:r>
            <a:r>
              <a:rPr lang="en-US" dirty="0" smtClean="0"/>
              <a:t> loci (2019) are located in transposable elements</a:t>
            </a:r>
            <a:endParaRPr lang="en-US" dirty="0"/>
          </a:p>
        </p:txBody>
      </p:sp>
      <p:graphicFrame>
        <p:nvGraphicFramePr>
          <p:cNvPr id="4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599031"/>
              </p:ext>
            </p:extLst>
          </p:nvPr>
        </p:nvGraphicFramePr>
        <p:xfrm>
          <a:off x="899592" y="1628800"/>
          <a:ext cx="7416824" cy="4854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6443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Genomic loci differential expression</a:t>
            </a:r>
            <a:endParaRPr lang="en-US" sz="4000" dirty="0"/>
          </a:p>
        </p:txBody>
      </p:sp>
      <p:graphicFrame>
        <p:nvGraphicFramePr>
          <p:cNvPr id="11" name="9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1460300"/>
              </p:ext>
            </p:extLst>
          </p:nvPr>
        </p:nvGraphicFramePr>
        <p:xfrm>
          <a:off x="0" y="1268760"/>
          <a:ext cx="9144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1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0048526"/>
              </p:ext>
            </p:extLst>
          </p:nvPr>
        </p:nvGraphicFramePr>
        <p:xfrm>
          <a:off x="-4328" y="4129134"/>
          <a:ext cx="914832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9532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ntroduction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15480"/>
            <a:ext cx="63817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63349"/>
            <a:ext cx="6096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008864"/>
            <a:ext cx="523875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015480"/>
            <a:ext cx="485775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044716"/>
            <a:ext cx="3888432" cy="1960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7" y="4350330"/>
            <a:ext cx="4306771" cy="2319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321497"/>
            <a:ext cx="2037223" cy="234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36333" y="147549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RBP35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20909" y="148478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03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222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Three approaches to identify changes in expression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82438" y="1422147"/>
            <a:ext cx="3001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Loci detection in the genome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295473"/>
            <a:ext cx="2823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Small </a:t>
            </a:r>
            <a:r>
              <a:rPr lang="en-US" b="1" dirty="0" err="1" smtClean="0"/>
              <a:t>transcriptome</a:t>
            </a:r>
            <a:r>
              <a:rPr lang="en-US" b="1" dirty="0" smtClean="0"/>
              <a:t> assembly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660232" y="1414517"/>
            <a:ext cx="2483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Single </a:t>
            </a:r>
            <a:r>
              <a:rPr lang="en-US" dirty="0" smtClean="0"/>
              <a:t>read sequence </a:t>
            </a:r>
            <a:r>
              <a:rPr lang="en-US" dirty="0"/>
              <a:t>analysis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599115" y="1468314"/>
            <a:ext cx="0" cy="419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516216" y="1468314"/>
            <a:ext cx="0" cy="419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71" y="1988839"/>
            <a:ext cx="3303401" cy="1512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1043608" y="2744924"/>
            <a:ext cx="724563" cy="1044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185" y="3793421"/>
            <a:ext cx="1121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Locus found!</a:t>
            </a:r>
            <a:endParaRPr lang="en-US" sz="1400" dirty="0"/>
          </a:p>
        </p:txBody>
      </p:sp>
      <p:sp>
        <p:nvSpPr>
          <p:cNvPr id="14" name="Down Arrow 13"/>
          <p:cNvSpPr/>
          <p:nvPr/>
        </p:nvSpPr>
        <p:spPr>
          <a:xfrm>
            <a:off x="1613990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125" y="2194744"/>
            <a:ext cx="1584011" cy="185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022" y="2639465"/>
            <a:ext cx="1985194" cy="143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615" y="2924944"/>
            <a:ext cx="1015553" cy="144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Down Arrow 26"/>
          <p:cNvSpPr/>
          <p:nvPr/>
        </p:nvSpPr>
        <p:spPr>
          <a:xfrm>
            <a:off x="4844877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7524328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182588" y="5879597"/>
            <a:ext cx="5235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DIFFERENTIAL EXPRESSION</a:t>
            </a:r>
          </a:p>
        </p:txBody>
      </p:sp>
      <p:sp>
        <p:nvSpPr>
          <p:cNvPr id="32" name="Oval 31"/>
          <p:cNvSpPr/>
          <p:nvPr/>
        </p:nvSpPr>
        <p:spPr>
          <a:xfrm>
            <a:off x="1679358" y="1854117"/>
            <a:ext cx="422927" cy="8908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497400" y="2132856"/>
            <a:ext cx="2323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GGCAACGTGCCTGAGTGGTTAAA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500147" y="2560258"/>
            <a:ext cx="16722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ACGACCATACCCACTG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485543" y="2996952"/>
            <a:ext cx="2694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TCCGGTATGGTGTAGGGGTTAGCATAC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418380" y="3408534"/>
            <a:ext cx="6495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. . 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599114" y="1179941"/>
            <a:ext cx="2917101" cy="4510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3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45367 </a:t>
            </a:r>
            <a:r>
              <a:rPr lang="es-ES" dirty="0" err="1" smtClean="0"/>
              <a:t>contigs</a:t>
            </a:r>
            <a:r>
              <a:rPr lang="es-ES" dirty="0" smtClean="0"/>
              <a:t> </a:t>
            </a:r>
            <a:r>
              <a:rPr lang="es-ES" dirty="0" err="1" smtClean="0"/>
              <a:t>assembled</a:t>
            </a:r>
            <a:r>
              <a:rPr lang="es-ES" dirty="0" smtClean="0"/>
              <a:t> </a:t>
            </a:r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 smtClean="0"/>
              <a:t>all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samples</a:t>
            </a:r>
            <a:endParaRPr lang="es-ES" dirty="0"/>
          </a:p>
        </p:txBody>
      </p:sp>
      <p:graphicFrame>
        <p:nvGraphicFramePr>
          <p:cNvPr id="6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3111855"/>
              </p:ext>
            </p:extLst>
          </p:nvPr>
        </p:nvGraphicFramePr>
        <p:xfrm>
          <a:off x="35902" y="1484784"/>
          <a:ext cx="8856577" cy="53139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33066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Differentially expressed </a:t>
            </a:r>
            <a:r>
              <a:rPr lang="en-US" dirty="0" err="1" smtClean="0"/>
              <a:t>contigs</a:t>
            </a:r>
            <a:endParaRPr lang="es-ES" dirty="0"/>
          </a:p>
        </p:txBody>
      </p:sp>
      <p:graphicFrame>
        <p:nvGraphicFramePr>
          <p:cNvPr id="5" name="4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2026473"/>
              </p:ext>
            </p:extLst>
          </p:nvPr>
        </p:nvGraphicFramePr>
        <p:xfrm>
          <a:off x="107504" y="1604963"/>
          <a:ext cx="9036496" cy="2544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5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2239892"/>
              </p:ext>
            </p:extLst>
          </p:nvPr>
        </p:nvGraphicFramePr>
        <p:xfrm>
          <a:off x="107504" y="4114800"/>
          <a:ext cx="903649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44380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222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Three approaches to identify changes in expression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82438" y="1422147"/>
            <a:ext cx="3001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Loci detection in the genome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295473"/>
            <a:ext cx="2823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Small </a:t>
            </a:r>
            <a:r>
              <a:rPr lang="en-US" b="1" dirty="0" err="1" smtClean="0"/>
              <a:t>transcriptome</a:t>
            </a:r>
            <a:r>
              <a:rPr lang="en-US" b="1" dirty="0" smtClean="0"/>
              <a:t> assembly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660232" y="1414517"/>
            <a:ext cx="2483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Single </a:t>
            </a:r>
            <a:r>
              <a:rPr lang="en-US" dirty="0" smtClean="0"/>
              <a:t>read sequence </a:t>
            </a:r>
            <a:r>
              <a:rPr lang="en-US" dirty="0"/>
              <a:t>analysis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599115" y="1468314"/>
            <a:ext cx="0" cy="419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516216" y="1468314"/>
            <a:ext cx="0" cy="419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71" y="1988839"/>
            <a:ext cx="3303401" cy="1512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1043608" y="2744924"/>
            <a:ext cx="724563" cy="1044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185" y="3793421"/>
            <a:ext cx="1121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Locus found!</a:t>
            </a:r>
            <a:endParaRPr lang="en-US" sz="1400" dirty="0"/>
          </a:p>
        </p:txBody>
      </p:sp>
      <p:sp>
        <p:nvSpPr>
          <p:cNvPr id="14" name="Down Arrow 13"/>
          <p:cNvSpPr/>
          <p:nvPr/>
        </p:nvSpPr>
        <p:spPr>
          <a:xfrm>
            <a:off x="1613990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125" y="2194744"/>
            <a:ext cx="1584011" cy="185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022" y="2639465"/>
            <a:ext cx="1985194" cy="143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615" y="2924944"/>
            <a:ext cx="1015553" cy="144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Down Arrow 26"/>
          <p:cNvSpPr/>
          <p:nvPr/>
        </p:nvSpPr>
        <p:spPr>
          <a:xfrm>
            <a:off x="4844877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7524328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182588" y="5879597"/>
            <a:ext cx="5235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DIFFERENTIAL EXPRESSION</a:t>
            </a:r>
          </a:p>
        </p:txBody>
      </p:sp>
      <p:sp>
        <p:nvSpPr>
          <p:cNvPr id="32" name="Oval 31"/>
          <p:cNvSpPr/>
          <p:nvPr/>
        </p:nvSpPr>
        <p:spPr>
          <a:xfrm>
            <a:off x="1679358" y="1854117"/>
            <a:ext cx="422927" cy="8908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497400" y="2132856"/>
            <a:ext cx="2323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GGCAACGTGCCTGAGTGGTTAAA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500147" y="2560258"/>
            <a:ext cx="16722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ACGACCATACCCACTG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485543" y="2996952"/>
            <a:ext cx="2694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TCCGGTATGGTGTAGGGGTTAGCATAC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418380" y="3408534"/>
            <a:ext cx="6495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. . 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6485990" y="1468314"/>
            <a:ext cx="2838538" cy="42467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28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en-US" sz="2200" dirty="0" smtClean="0"/>
              <a:t>The majority of differentially expressed unique reads are of unknown origin, but there is transcriptional evidence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(</a:t>
            </a:r>
            <a:r>
              <a:rPr lang="en-US" sz="3200" i="1" dirty="0" smtClean="0"/>
              <a:t>∆exp5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graphicFrame>
        <p:nvGraphicFramePr>
          <p:cNvPr id="5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9246181"/>
              </p:ext>
            </p:extLst>
          </p:nvPr>
        </p:nvGraphicFramePr>
        <p:xfrm>
          <a:off x="395536" y="1340768"/>
          <a:ext cx="8424936" cy="5054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4206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en-US" sz="2200" dirty="0" smtClean="0"/>
              <a:t>The majority of differentially expressed unique reads are of unknown origin, but there is transcriptional evidence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(</a:t>
            </a:r>
            <a:r>
              <a:rPr lang="en-US" sz="3200" i="1" dirty="0" smtClean="0"/>
              <a:t>∆rbp35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graphicFrame>
        <p:nvGraphicFramePr>
          <p:cNvPr id="7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9875973"/>
              </p:ext>
            </p:extLst>
          </p:nvPr>
        </p:nvGraphicFramePr>
        <p:xfrm>
          <a:off x="107504" y="1268760"/>
          <a:ext cx="8784976" cy="52709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930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579296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U</a:t>
            </a:r>
            <a:r>
              <a:rPr lang="en-US" dirty="0" smtClean="0"/>
              <a:t>p-regulated </a:t>
            </a:r>
            <a:r>
              <a:rPr lang="en-US" dirty="0" err="1" smtClean="0"/>
              <a:t>sRNAs</a:t>
            </a:r>
            <a:r>
              <a:rPr lang="en-US" dirty="0" smtClean="0"/>
              <a:t> in </a:t>
            </a:r>
            <a:r>
              <a:rPr lang="en-US" i="1" dirty="0" smtClean="0"/>
              <a:t>∆</a:t>
            </a:r>
            <a:r>
              <a:rPr lang="en-US" i="1" dirty="0"/>
              <a:t>rbp35 </a:t>
            </a:r>
            <a:r>
              <a:rPr lang="en-US" dirty="0" smtClean="0"/>
              <a:t>are ~19 </a:t>
            </a:r>
            <a:r>
              <a:rPr lang="en-US" dirty="0" err="1" smtClean="0"/>
              <a:t>nt</a:t>
            </a:r>
            <a:r>
              <a:rPr lang="en-US" dirty="0" smtClean="0"/>
              <a:t>, down-regulated </a:t>
            </a:r>
            <a:r>
              <a:rPr lang="en-US" dirty="0" err="1" smtClean="0"/>
              <a:t>sRNAs</a:t>
            </a:r>
            <a:r>
              <a:rPr lang="en-US" dirty="0" smtClean="0"/>
              <a:t> in</a:t>
            </a:r>
            <a:r>
              <a:rPr lang="en-US" i="1" dirty="0"/>
              <a:t> </a:t>
            </a:r>
            <a:r>
              <a:rPr lang="en-US" i="1" dirty="0" smtClean="0"/>
              <a:t>∆exp5</a:t>
            </a:r>
            <a:r>
              <a:rPr lang="en-US" dirty="0" smtClean="0"/>
              <a:t> are 10-15 </a:t>
            </a:r>
            <a:r>
              <a:rPr lang="en-US" dirty="0" err="1" smtClean="0"/>
              <a:t>nt</a:t>
            </a:r>
            <a:endParaRPr lang="en-US" dirty="0"/>
          </a:p>
        </p:txBody>
      </p:sp>
      <p:graphicFrame>
        <p:nvGraphicFramePr>
          <p:cNvPr id="4" name="10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103155"/>
              </p:ext>
            </p:extLst>
          </p:nvPr>
        </p:nvGraphicFramePr>
        <p:xfrm>
          <a:off x="251520" y="2132856"/>
          <a:ext cx="8767763" cy="4219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920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very short down-regulated </a:t>
            </a:r>
            <a:r>
              <a:rPr lang="en-US" sz="2800" i="1" dirty="0" smtClean="0"/>
              <a:t>∆</a:t>
            </a:r>
            <a:r>
              <a:rPr lang="en-US" sz="2800" i="1" dirty="0"/>
              <a:t>exp5</a:t>
            </a:r>
            <a:r>
              <a:rPr lang="en-US" sz="2800" dirty="0"/>
              <a:t> </a:t>
            </a:r>
            <a:r>
              <a:rPr lang="en-US" sz="2800" dirty="0" smtClean="0"/>
              <a:t>sequences are related with </a:t>
            </a:r>
            <a:r>
              <a:rPr lang="en-US" sz="2800" dirty="0" err="1" smtClean="0"/>
              <a:t>rRNA</a:t>
            </a:r>
            <a:r>
              <a:rPr lang="en-US" sz="2800" dirty="0" smtClean="0"/>
              <a:t> and </a:t>
            </a:r>
            <a:r>
              <a:rPr lang="en-US" sz="2800" dirty="0" err="1" smtClean="0"/>
              <a:t>cDNA</a:t>
            </a:r>
            <a:r>
              <a:rPr lang="en-US" sz="2800" dirty="0" smtClean="0"/>
              <a:t>, the longest with </a:t>
            </a:r>
            <a:r>
              <a:rPr lang="en-US" sz="2800" dirty="0" err="1" smtClean="0"/>
              <a:t>naESTs</a:t>
            </a:r>
            <a:endParaRPr lang="en-US" sz="28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8114223"/>
              </p:ext>
            </p:extLst>
          </p:nvPr>
        </p:nvGraphicFramePr>
        <p:xfrm>
          <a:off x="0" y="1340768"/>
          <a:ext cx="313184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3270226"/>
              </p:ext>
            </p:extLst>
          </p:nvPr>
        </p:nvGraphicFramePr>
        <p:xfrm>
          <a:off x="2987824" y="1340768"/>
          <a:ext cx="316835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0721106"/>
              </p:ext>
            </p:extLst>
          </p:nvPr>
        </p:nvGraphicFramePr>
        <p:xfrm>
          <a:off x="14683" y="4114836"/>
          <a:ext cx="311715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4945903"/>
              </p:ext>
            </p:extLst>
          </p:nvPr>
        </p:nvGraphicFramePr>
        <p:xfrm>
          <a:off x="3203848" y="4114800"/>
          <a:ext cx="316835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0328882"/>
              </p:ext>
            </p:extLst>
          </p:nvPr>
        </p:nvGraphicFramePr>
        <p:xfrm>
          <a:off x="6228183" y="1268760"/>
          <a:ext cx="2936733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41257615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In</a:t>
            </a:r>
            <a:r>
              <a:rPr lang="en-US" sz="2400" i="1" dirty="0" smtClean="0"/>
              <a:t> ∆rbp35 </a:t>
            </a:r>
            <a:r>
              <a:rPr lang="en-US" sz="2400" dirty="0" smtClean="0"/>
              <a:t>~19 </a:t>
            </a:r>
            <a:r>
              <a:rPr lang="en-US" sz="2400" dirty="0" err="1" smtClean="0"/>
              <a:t>nt</a:t>
            </a:r>
            <a:r>
              <a:rPr lang="en-US" sz="2400" dirty="0" smtClean="0"/>
              <a:t> up-regulated sequences and ~23 </a:t>
            </a:r>
            <a:r>
              <a:rPr lang="en-US" sz="2400" dirty="0" err="1" smtClean="0"/>
              <a:t>nt</a:t>
            </a:r>
            <a:r>
              <a:rPr lang="en-US" sz="2400" dirty="0" smtClean="0"/>
              <a:t> down-regulated sequence are related with transposable and </a:t>
            </a:r>
            <a:r>
              <a:rPr lang="en-US" sz="2400" dirty="0" err="1" smtClean="0"/>
              <a:t>cDNAs</a:t>
            </a:r>
            <a:r>
              <a:rPr lang="en-US" sz="2400" dirty="0" smtClean="0"/>
              <a:t>. ~20 </a:t>
            </a:r>
            <a:r>
              <a:rPr lang="en-US" sz="2400" dirty="0" err="1" smtClean="0"/>
              <a:t>nt</a:t>
            </a:r>
            <a:r>
              <a:rPr lang="en-US" sz="2400" dirty="0" smtClean="0"/>
              <a:t> sequences are related with </a:t>
            </a:r>
            <a:r>
              <a:rPr lang="en-US" sz="2400" dirty="0" err="1" smtClean="0"/>
              <a:t>naESTs</a:t>
            </a:r>
            <a:r>
              <a:rPr lang="en-US" sz="2400" i="1" dirty="0" smtClean="0"/>
              <a:t> </a:t>
            </a:r>
            <a:endParaRPr lang="en-US" sz="24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4122236"/>
              </p:ext>
            </p:extLst>
          </p:nvPr>
        </p:nvGraphicFramePr>
        <p:xfrm>
          <a:off x="0" y="1556792"/>
          <a:ext cx="284380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3655637"/>
              </p:ext>
            </p:extLst>
          </p:nvPr>
        </p:nvGraphicFramePr>
        <p:xfrm>
          <a:off x="2915816" y="1556792"/>
          <a:ext cx="331236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9426306"/>
              </p:ext>
            </p:extLst>
          </p:nvPr>
        </p:nvGraphicFramePr>
        <p:xfrm>
          <a:off x="0" y="4114800"/>
          <a:ext cx="269979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366006"/>
              </p:ext>
            </p:extLst>
          </p:nvPr>
        </p:nvGraphicFramePr>
        <p:xfrm>
          <a:off x="2915816" y="4098174"/>
          <a:ext cx="331236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7965108"/>
              </p:ext>
            </p:extLst>
          </p:nvPr>
        </p:nvGraphicFramePr>
        <p:xfrm>
          <a:off x="6084168" y="4080913"/>
          <a:ext cx="305983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4490132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There is an overall U preference as 1</a:t>
            </a:r>
            <a:r>
              <a:rPr lang="en-US" sz="3200" baseline="30000" dirty="0" smtClean="0"/>
              <a:t>st</a:t>
            </a:r>
            <a:r>
              <a:rPr lang="en-US" sz="3200" dirty="0" smtClean="0"/>
              <a:t> nucleotide, in reads with length 16-25 </a:t>
            </a:r>
            <a:r>
              <a:rPr lang="en-US" sz="3200" dirty="0" err="1" smtClean="0"/>
              <a:t>nt</a:t>
            </a:r>
            <a:endParaRPr lang="en-US" sz="3200" dirty="0"/>
          </a:p>
        </p:txBody>
      </p:sp>
      <p:graphicFrame>
        <p:nvGraphicFramePr>
          <p:cNvPr id="7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8569987"/>
              </p:ext>
            </p:extLst>
          </p:nvPr>
        </p:nvGraphicFramePr>
        <p:xfrm>
          <a:off x="179512" y="1484784"/>
          <a:ext cx="8568952" cy="5040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8120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– RBP35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performed a poly(A) specific RNA-</a:t>
            </a:r>
            <a:r>
              <a:rPr lang="en-US" dirty="0" err="1" smtClean="0"/>
              <a:t>seq</a:t>
            </a:r>
            <a:endParaRPr lang="en-US" dirty="0" smtClean="0"/>
          </a:p>
          <a:p>
            <a:r>
              <a:rPr lang="en-US" dirty="0" smtClean="0"/>
              <a:t>Alternative polyadenylation is altered in </a:t>
            </a:r>
            <a:r>
              <a:rPr lang="en-US" i="1" dirty="0" smtClean="0"/>
              <a:t>∆rbp35 </a:t>
            </a:r>
            <a:r>
              <a:rPr lang="en-US" dirty="0" smtClean="0"/>
              <a:t>in 25% of genes, belonging to specific functional groups</a:t>
            </a:r>
          </a:p>
          <a:p>
            <a:r>
              <a:rPr lang="en-US" dirty="0" smtClean="0"/>
              <a:t>UTR are usually shortened in </a:t>
            </a:r>
            <a:r>
              <a:rPr lang="en-US" i="1" dirty="0" smtClean="0"/>
              <a:t>∆rbp35 </a:t>
            </a:r>
          </a:p>
          <a:p>
            <a:r>
              <a:rPr lang="en-US" i="1" dirty="0" smtClean="0"/>
              <a:t>∆rbp35 </a:t>
            </a:r>
            <a:r>
              <a:rPr lang="en-US" dirty="0" smtClean="0"/>
              <a:t>probably binds to UGUA motif</a:t>
            </a:r>
          </a:p>
          <a:p>
            <a:r>
              <a:rPr lang="en-US" dirty="0" smtClean="0"/>
              <a:t>….(previous work)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60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5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4812680"/>
              </p:ext>
            </p:extLst>
          </p:nvPr>
        </p:nvGraphicFramePr>
        <p:xfrm>
          <a:off x="251520" y="1700808"/>
          <a:ext cx="8280920" cy="4896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There is an overall U preference as 1</a:t>
            </a:r>
            <a:r>
              <a:rPr lang="en-US" sz="3200" baseline="30000" dirty="0" smtClean="0"/>
              <a:t>st</a:t>
            </a:r>
            <a:r>
              <a:rPr lang="en-US" sz="3200" dirty="0" smtClean="0"/>
              <a:t> nucleotide, in reads with length 16-26 </a:t>
            </a:r>
            <a:r>
              <a:rPr lang="en-US" sz="3200" dirty="0" err="1" smtClean="0"/>
              <a:t>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654049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There is an overall U preference as 1</a:t>
            </a:r>
            <a:r>
              <a:rPr lang="en-US" sz="3200" baseline="30000" dirty="0" smtClean="0"/>
              <a:t>st</a:t>
            </a:r>
            <a:r>
              <a:rPr lang="en-US" sz="3200" dirty="0" smtClean="0"/>
              <a:t> nucleotide, in transposable elements and </a:t>
            </a:r>
            <a:r>
              <a:rPr lang="en-US" sz="3200" dirty="0" err="1" smtClean="0"/>
              <a:t>cDNAs</a:t>
            </a:r>
            <a:endParaRPr lang="en-US" sz="3200" dirty="0"/>
          </a:p>
        </p:txBody>
      </p:sp>
      <p:graphicFrame>
        <p:nvGraphicFramePr>
          <p:cNvPr id="9" name="5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0829048"/>
              </p:ext>
            </p:extLst>
          </p:nvPr>
        </p:nvGraphicFramePr>
        <p:xfrm>
          <a:off x="4564068" y="14127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6039208"/>
              </p:ext>
            </p:extLst>
          </p:nvPr>
        </p:nvGraphicFramePr>
        <p:xfrm>
          <a:off x="0" y="148478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6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703875"/>
              </p:ext>
            </p:extLst>
          </p:nvPr>
        </p:nvGraphicFramePr>
        <p:xfrm>
          <a:off x="0" y="414213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8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2676304"/>
              </p:ext>
            </p:extLst>
          </p:nvPr>
        </p:nvGraphicFramePr>
        <p:xfrm>
          <a:off x="4572000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04600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∆</a:t>
            </a:r>
            <a:r>
              <a:rPr lang="en-US" i="1" dirty="0" smtClean="0"/>
              <a:t>rbp35 </a:t>
            </a:r>
            <a:r>
              <a:rPr lang="en-US" dirty="0" smtClean="0"/>
              <a:t>produces small RNAs with 1</a:t>
            </a:r>
            <a:r>
              <a:rPr lang="en-US" baseline="30000" dirty="0" smtClean="0"/>
              <a:t>st</a:t>
            </a:r>
            <a:r>
              <a:rPr lang="en-US" dirty="0" smtClean="0"/>
              <a:t> nucleotide U-preference…</a:t>
            </a:r>
            <a:endParaRPr lang="en-US" dirty="0"/>
          </a:p>
        </p:txBody>
      </p:sp>
      <p:graphicFrame>
        <p:nvGraphicFramePr>
          <p:cNvPr id="5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485224"/>
              </p:ext>
            </p:extLst>
          </p:nvPr>
        </p:nvGraphicFramePr>
        <p:xfrm>
          <a:off x="827584" y="1772816"/>
          <a:ext cx="7344816" cy="4406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7646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….</a:t>
            </a:r>
            <a:r>
              <a:rPr lang="en-US" dirty="0" smtClean="0"/>
              <a:t>in </a:t>
            </a:r>
            <a:r>
              <a:rPr lang="en-US" dirty="0" err="1" smtClean="0"/>
              <a:t>tranposables</a:t>
            </a:r>
            <a:r>
              <a:rPr lang="en-US" dirty="0" smtClean="0"/>
              <a:t> and </a:t>
            </a:r>
            <a:r>
              <a:rPr lang="en-US" dirty="0" err="1" smtClean="0"/>
              <a:t>cDNA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8696282"/>
              </p:ext>
            </p:extLst>
          </p:nvPr>
        </p:nvGraphicFramePr>
        <p:xfrm>
          <a:off x="1822" y="1484784"/>
          <a:ext cx="442798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9435561"/>
              </p:ext>
            </p:extLst>
          </p:nvPr>
        </p:nvGraphicFramePr>
        <p:xfrm>
          <a:off x="4572000" y="14127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2741634"/>
              </p:ext>
            </p:extLst>
          </p:nvPr>
        </p:nvGraphicFramePr>
        <p:xfrm>
          <a:off x="0" y="412471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6248602"/>
              </p:ext>
            </p:extLst>
          </p:nvPr>
        </p:nvGraphicFramePr>
        <p:xfrm>
          <a:off x="4560299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269311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i="1" dirty="0"/>
              <a:t>∆rbp35 </a:t>
            </a:r>
            <a:r>
              <a:rPr lang="en-US" sz="3200" dirty="0"/>
              <a:t>produces small RNAs with 1</a:t>
            </a:r>
            <a:r>
              <a:rPr lang="en-US" sz="3200" baseline="30000" dirty="0"/>
              <a:t>st</a:t>
            </a:r>
            <a:r>
              <a:rPr lang="en-US" sz="3200" dirty="0"/>
              <a:t> nucleotide </a:t>
            </a:r>
            <a:r>
              <a:rPr lang="en-US" sz="3200" dirty="0" smtClean="0"/>
              <a:t>U-preference in the range 16-22 </a:t>
            </a:r>
            <a:r>
              <a:rPr lang="en-US" sz="3200" dirty="0" err="1" smtClean="0"/>
              <a:t>nt</a:t>
            </a:r>
            <a:endParaRPr lang="es-ES" sz="3200" dirty="0"/>
          </a:p>
        </p:txBody>
      </p:sp>
      <p:graphicFrame>
        <p:nvGraphicFramePr>
          <p:cNvPr id="4" name="7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6219945"/>
              </p:ext>
            </p:extLst>
          </p:nvPr>
        </p:nvGraphicFramePr>
        <p:xfrm>
          <a:off x="0" y="1412776"/>
          <a:ext cx="449999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8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9984599"/>
              </p:ext>
            </p:extLst>
          </p:nvPr>
        </p:nvGraphicFramePr>
        <p:xfrm>
          <a:off x="4355976" y="1412777"/>
          <a:ext cx="4788024" cy="2736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9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6680647"/>
              </p:ext>
            </p:extLst>
          </p:nvPr>
        </p:nvGraphicFramePr>
        <p:xfrm>
          <a:off x="0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10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6609860"/>
              </p:ext>
            </p:extLst>
          </p:nvPr>
        </p:nvGraphicFramePr>
        <p:xfrm>
          <a:off x="4572000" y="410066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0889918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There is an overall </a:t>
            </a:r>
            <a:r>
              <a:rPr lang="en-US" dirty="0" smtClean="0"/>
              <a:t>A </a:t>
            </a:r>
            <a:r>
              <a:rPr lang="en-US" dirty="0"/>
              <a:t>preference as </a:t>
            </a:r>
            <a:r>
              <a:rPr lang="en-US" dirty="0" smtClean="0"/>
              <a:t>last nucleotide, in reads with length 17-29</a:t>
            </a:r>
            <a:endParaRPr lang="en-US" dirty="0"/>
          </a:p>
        </p:txBody>
      </p:sp>
      <p:graphicFrame>
        <p:nvGraphicFramePr>
          <p:cNvPr id="4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1469945"/>
              </p:ext>
            </p:extLst>
          </p:nvPr>
        </p:nvGraphicFramePr>
        <p:xfrm>
          <a:off x="251520" y="1556792"/>
          <a:ext cx="8496944" cy="50981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111265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There is an overall A preference as last nucleotide, in reads with length 17-29</a:t>
            </a:r>
            <a:endParaRPr lang="es-ES" dirty="0"/>
          </a:p>
        </p:txBody>
      </p:sp>
      <p:graphicFrame>
        <p:nvGraphicFramePr>
          <p:cNvPr id="4" name="6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7204991"/>
              </p:ext>
            </p:extLst>
          </p:nvPr>
        </p:nvGraphicFramePr>
        <p:xfrm>
          <a:off x="323528" y="1700808"/>
          <a:ext cx="8241432" cy="5042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244436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Last adenine preference is variable among mutants</a:t>
            </a:r>
            <a:endParaRPr lang="en-US" dirty="0"/>
          </a:p>
        </p:txBody>
      </p:sp>
      <p:graphicFrame>
        <p:nvGraphicFramePr>
          <p:cNvPr id="5" name="4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008846"/>
              </p:ext>
            </p:extLst>
          </p:nvPr>
        </p:nvGraphicFramePr>
        <p:xfrm>
          <a:off x="107504" y="1340768"/>
          <a:ext cx="8784976" cy="52709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77013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3326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Up-regulated reads in </a:t>
            </a:r>
            <a:r>
              <a:rPr lang="en-US" i="1" dirty="0" smtClean="0"/>
              <a:t>∆rbp35 </a:t>
            </a:r>
            <a:r>
              <a:rPr lang="en-US" dirty="0" smtClean="0"/>
              <a:t>do not possess the last adenine</a:t>
            </a:r>
            <a:endParaRPr lang="es-ES" dirty="0"/>
          </a:p>
        </p:txBody>
      </p:sp>
      <p:graphicFrame>
        <p:nvGraphicFramePr>
          <p:cNvPr id="4" name="17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7400816"/>
              </p:ext>
            </p:extLst>
          </p:nvPr>
        </p:nvGraphicFramePr>
        <p:xfrm>
          <a:off x="811" y="14778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16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7084444"/>
              </p:ext>
            </p:extLst>
          </p:nvPr>
        </p:nvGraphicFramePr>
        <p:xfrm>
          <a:off x="4551649" y="14778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15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0632256"/>
              </p:ext>
            </p:extLst>
          </p:nvPr>
        </p:nvGraphicFramePr>
        <p:xfrm>
          <a:off x="-18526" y="414001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14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362286"/>
              </p:ext>
            </p:extLst>
          </p:nvPr>
        </p:nvGraphicFramePr>
        <p:xfrm>
          <a:off x="4572000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7181963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last adenine is probably post-transcriptional modification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91680" y="1588945"/>
            <a:ext cx="6144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Let’s trim the reads that originally did not align on the genome, </a:t>
            </a:r>
          </a:p>
          <a:p>
            <a:pPr algn="ctr"/>
            <a:r>
              <a:rPr lang="en-US" i="1" dirty="0" smtClean="0"/>
              <a:t>and see if we can align them now</a:t>
            </a:r>
            <a:endParaRPr lang="en-US" i="1" dirty="0"/>
          </a:p>
        </p:txBody>
      </p:sp>
      <p:graphicFrame>
        <p:nvGraphicFramePr>
          <p:cNvPr id="4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6018643"/>
              </p:ext>
            </p:extLst>
          </p:nvPr>
        </p:nvGraphicFramePr>
        <p:xfrm>
          <a:off x="611560" y="2348880"/>
          <a:ext cx="7976271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83811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– EXP5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yeast, involved in nuclear import and export of several proteins, and required for re-export of mature </a:t>
            </a:r>
            <a:r>
              <a:rPr lang="en-US" dirty="0" err="1" smtClean="0"/>
              <a:t>tRNAs</a:t>
            </a:r>
            <a:r>
              <a:rPr lang="en-US" dirty="0" smtClean="0"/>
              <a:t> after their retrograde import from the cytoplasm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 mammals also mediates the nuclear export of micro-RNA precursors, and double-strand RNA-bearing proteins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62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last adenine is probably post-transcriptional modification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27784" y="1551923"/>
            <a:ext cx="457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The modification is usually an adenine addition</a:t>
            </a:r>
            <a:endParaRPr lang="en-US" i="1" dirty="0"/>
          </a:p>
        </p:txBody>
      </p:sp>
      <p:graphicFrame>
        <p:nvGraphicFramePr>
          <p:cNvPr id="6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5658115"/>
              </p:ext>
            </p:extLst>
          </p:nvPr>
        </p:nvGraphicFramePr>
        <p:xfrm>
          <a:off x="1147364" y="1988840"/>
          <a:ext cx="7539336" cy="4523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922873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last adenine is probably post-transcriptional modification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03648" y="1530227"/>
            <a:ext cx="6487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Transposable elements and viruses’ small RNAs are usually A-edited</a:t>
            </a:r>
            <a:endParaRPr lang="en-US" i="1" dirty="0"/>
          </a:p>
        </p:txBody>
      </p:sp>
      <p:graphicFrame>
        <p:nvGraphicFramePr>
          <p:cNvPr id="7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1923946"/>
              </p:ext>
            </p:extLst>
          </p:nvPr>
        </p:nvGraphicFramePr>
        <p:xfrm>
          <a:off x="683568" y="1928650"/>
          <a:ext cx="7960712" cy="47764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654940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last adenine is probably post-transcriptional modification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47664" y="1556792"/>
            <a:ext cx="6191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Up-regulated </a:t>
            </a:r>
            <a:r>
              <a:rPr lang="en-US" i="1" dirty="0"/>
              <a:t>sequence in ∆</a:t>
            </a:r>
            <a:r>
              <a:rPr lang="en-US" i="1" dirty="0" smtClean="0"/>
              <a:t>rbp35 are especially adenine-added, </a:t>
            </a:r>
          </a:p>
          <a:p>
            <a:pPr algn="ctr"/>
            <a:r>
              <a:rPr lang="en-US" i="1" dirty="0" smtClean="0"/>
              <a:t>even if they were not usually ending in adenine (why?) </a:t>
            </a:r>
            <a:endParaRPr lang="en-US" i="1" dirty="0"/>
          </a:p>
        </p:txBody>
      </p:sp>
      <p:graphicFrame>
        <p:nvGraphicFramePr>
          <p:cNvPr id="7" name="7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7227923"/>
              </p:ext>
            </p:extLst>
          </p:nvPr>
        </p:nvGraphicFramePr>
        <p:xfrm>
          <a:off x="1691680" y="2420888"/>
          <a:ext cx="5688632" cy="280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7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4160193"/>
              </p:ext>
            </p:extLst>
          </p:nvPr>
        </p:nvGraphicFramePr>
        <p:xfrm>
          <a:off x="6484910" y="5259422"/>
          <a:ext cx="2664296" cy="1598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753799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Transposable elements and viruses present a higher degree of antisense transcription</a:t>
            </a:r>
            <a:endParaRPr lang="en-US" sz="2800" dirty="0"/>
          </a:p>
        </p:txBody>
      </p:sp>
      <p:graphicFrame>
        <p:nvGraphicFramePr>
          <p:cNvPr id="4" name="7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4060633"/>
              </p:ext>
            </p:extLst>
          </p:nvPr>
        </p:nvGraphicFramePr>
        <p:xfrm>
          <a:off x="0" y="1268760"/>
          <a:ext cx="442798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8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997984"/>
              </p:ext>
            </p:extLst>
          </p:nvPr>
        </p:nvGraphicFramePr>
        <p:xfrm>
          <a:off x="4564590" y="14127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9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501102"/>
              </p:ext>
            </p:extLst>
          </p:nvPr>
        </p:nvGraphicFramePr>
        <p:xfrm>
          <a:off x="14444" y="413419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1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3368371"/>
              </p:ext>
            </p:extLst>
          </p:nvPr>
        </p:nvGraphicFramePr>
        <p:xfrm>
          <a:off x="4572000" y="400506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9890237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18048"/>
            <a:ext cx="8229600" cy="1143000"/>
          </a:xfrm>
        </p:spPr>
        <p:txBody>
          <a:bodyPr/>
          <a:lstStyle/>
          <a:p>
            <a:r>
              <a:rPr lang="en-US" dirty="0" smtClean="0"/>
              <a:t>In-depth analysis of specific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5218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19nt U-beginning </a:t>
            </a:r>
            <a:r>
              <a:rPr lang="en-US" sz="3600" dirty="0"/>
              <a:t>up-regulated in </a:t>
            </a:r>
            <a:r>
              <a:rPr lang="en-US" sz="3600" i="1" dirty="0" smtClean="0"/>
              <a:t>∆rbp35</a:t>
            </a:r>
            <a:br>
              <a:rPr lang="en-US" sz="3600" i="1" dirty="0" smtClean="0"/>
            </a:br>
            <a:r>
              <a:rPr lang="en-US" sz="2000" i="1" dirty="0" smtClean="0"/>
              <a:t>They come mostly from transposable elements</a:t>
            </a:r>
            <a:endParaRPr lang="en-US" sz="3600" i="1" dirty="0"/>
          </a:p>
        </p:txBody>
      </p:sp>
      <p:graphicFrame>
        <p:nvGraphicFramePr>
          <p:cNvPr id="5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2218220"/>
              </p:ext>
            </p:extLst>
          </p:nvPr>
        </p:nvGraphicFramePr>
        <p:xfrm>
          <a:off x="539552" y="1628800"/>
          <a:ext cx="7560840" cy="4536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442148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19nt U-beginning </a:t>
            </a:r>
            <a:r>
              <a:rPr lang="en-US" sz="3600" dirty="0"/>
              <a:t>up-regulated in </a:t>
            </a:r>
            <a:r>
              <a:rPr lang="en-US" sz="3600" i="1" dirty="0" smtClean="0"/>
              <a:t>∆rbp35</a:t>
            </a:r>
            <a:br>
              <a:rPr lang="en-US" sz="3600" i="1" dirty="0" smtClean="0"/>
            </a:br>
            <a:r>
              <a:rPr lang="en-US" sz="2000" i="1" dirty="0" smtClean="0"/>
              <a:t>Usually, antisense to some specific </a:t>
            </a:r>
            <a:r>
              <a:rPr lang="en-US" sz="2000" i="1" dirty="0" err="1" smtClean="0"/>
              <a:t>retrotransposons</a:t>
            </a:r>
            <a:endParaRPr lang="en-US" sz="3600" i="1" dirty="0"/>
          </a:p>
        </p:txBody>
      </p:sp>
      <p:graphicFrame>
        <p:nvGraphicFramePr>
          <p:cNvPr id="5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9588021"/>
              </p:ext>
            </p:extLst>
          </p:nvPr>
        </p:nvGraphicFramePr>
        <p:xfrm>
          <a:off x="755576" y="1772816"/>
          <a:ext cx="7615238" cy="4010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23193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19nt U-beginning up-regulated in </a:t>
            </a:r>
            <a:r>
              <a:rPr lang="en-US" sz="3600" i="1" dirty="0" smtClean="0"/>
              <a:t>∆rbp35</a:t>
            </a:r>
            <a:br>
              <a:rPr lang="en-US" sz="3600" i="1" dirty="0" smtClean="0"/>
            </a:br>
            <a:endParaRPr lang="en-US" sz="3600" i="1" dirty="0"/>
          </a:p>
        </p:txBody>
      </p:sp>
      <p:cxnSp>
        <p:nvCxnSpPr>
          <p:cNvPr id="5" name="4 Conector recto de flecha"/>
          <p:cNvCxnSpPr/>
          <p:nvPr/>
        </p:nvCxnSpPr>
        <p:spPr>
          <a:xfrm flipV="1">
            <a:off x="4211960" y="5301208"/>
            <a:ext cx="43204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1961186" y="5973742"/>
            <a:ext cx="4933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Just protein-coding genes overlapping transposons</a:t>
            </a:r>
            <a:endParaRPr lang="en-US" dirty="0"/>
          </a:p>
        </p:txBody>
      </p:sp>
      <p:graphicFrame>
        <p:nvGraphicFramePr>
          <p:cNvPr id="7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6241373"/>
              </p:ext>
            </p:extLst>
          </p:nvPr>
        </p:nvGraphicFramePr>
        <p:xfrm>
          <a:off x="1475656" y="1372323"/>
          <a:ext cx="6768752" cy="4219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336337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19nt U-beginning </a:t>
            </a:r>
            <a:r>
              <a:rPr lang="en-US" sz="3600" dirty="0"/>
              <a:t>up-regulated in </a:t>
            </a:r>
            <a:r>
              <a:rPr lang="en-US" sz="3600" i="1" dirty="0" smtClean="0"/>
              <a:t>∆rbp35</a:t>
            </a:r>
            <a:br>
              <a:rPr lang="en-US" sz="3600" i="1" dirty="0" smtClean="0"/>
            </a:br>
            <a:endParaRPr lang="en-US" sz="3600" i="1" dirty="0"/>
          </a:p>
        </p:txBody>
      </p:sp>
      <p:cxnSp>
        <p:nvCxnSpPr>
          <p:cNvPr id="5" name="4 Conector recto de flecha"/>
          <p:cNvCxnSpPr/>
          <p:nvPr/>
        </p:nvCxnSpPr>
        <p:spPr>
          <a:xfrm flipH="1" flipV="1">
            <a:off x="3059832" y="5555486"/>
            <a:ext cx="1152128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275856" y="6300028"/>
            <a:ext cx="2142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Sense to 18s and 26s</a:t>
            </a:r>
            <a:endParaRPr lang="en-US" dirty="0"/>
          </a:p>
        </p:txBody>
      </p:sp>
      <p:graphicFrame>
        <p:nvGraphicFramePr>
          <p:cNvPr id="8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5896519"/>
              </p:ext>
            </p:extLst>
          </p:nvPr>
        </p:nvGraphicFramePr>
        <p:xfrm>
          <a:off x="1475656" y="1372323"/>
          <a:ext cx="6768752" cy="4219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849097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virus in </a:t>
            </a:r>
            <a:r>
              <a:rPr lang="en-US" dirty="0" err="1" smtClean="0"/>
              <a:t>M.oryzae</a:t>
            </a:r>
            <a:r>
              <a:rPr lang="en-US" dirty="0" smtClean="0"/>
              <a:t> GUY11?</a:t>
            </a:r>
            <a:endParaRPr lang="en-US" dirty="0"/>
          </a:p>
        </p:txBody>
      </p:sp>
      <p:sp>
        <p:nvSpPr>
          <p:cNvPr id="4" name="3 Rectángulo"/>
          <p:cNvSpPr/>
          <p:nvPr/>
        </p:nvSpPr>
        <p:spPr>
          <a:xfrm>
            <a:off x="827584" y="2240868"/>
            <a:ext cx="7632848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4 CuadroTexto"/>
          <p:cNvSpPr txBox="1"/>
          <p:nvPr/>
        </p:nvSpPr>
        <p:spPr>
          <a:xfrm>
            <a:off x="2267744" y="1683267"/>
            <a:ext cx="520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dirty="0"/>
              <a:t>transcript </a:t>
            </a:r>
            <a:r>
              <a:rPr lang="en-US" dirty="0" smtClean="0"/>
              <a:t>2840 </a:t>
            </a:r>
            <a:r>
              <a:rPr lang="en-US" dirty="0" err="1" smtClean="0"/>
              <a:t>nt</a:t>
            </a:r>
            <a:r>
              <a:rPr lang="en-US" dirty="0" smtClean="0"/>
              <a:t> long, not aligning on the genome</a:t>
            </a:r>
            <a:endParaRPr lang="en-US" dirty="0"/>
          </a:p>
        </p:txBody>
      </p:sp>
      <p:sp>
        <p:nvSpPr>
          <p:cNvPr id="6" name="5 Rectángulo"/>
          <p:cNvSpPr/>
          <p:nvPr/>
        </p:nvSpPr>
        <p:spPr>
          <a:xfrm>
            <a:off x="1403648" y="2168860"/>
            <a:ext cx="5112568" cy="32403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RdRp</a:t>
            </a:r>
            <a:endParaRPr lang="en-US" dirty="0"/>
          </a:p>
        </p:txBody>
      </p:sp>
      <p:sp>
        <p:nvSpPr>
          <p:cNvPr id="10" name="9 Rectángulo"/>
          <p:cNvSpPr/>
          <p:nvPr/>
        </p:nvSpPr>
        <p:spPr>
          <a:xfrm>
            <a:off x="2201021" y="2656181"/>
            <a:ext cx="35178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RNA-dependent RNA </a:t>
            </a:r>
            <a:r>
              <a:rPr lang="en-US" dirty="0" smtClean="0"/>
              <a:t>polymerase</a:t>
            </a:r>
          </a:p>
          <a:p>
            <a:pPr algn="ctr"/>
            <a:r>
              <a:rPr lang="en-US" dirty="0" smtClean="0"/>
              <a:t>Similar to S. </a:t>
            </a:r>
            <a:r>
              <a:rPr lang="en-US" dirty="0" err="1" smtClean="0"/>
              <a:t>scleorinorum</a:t>
            </a:r>
            <a:r>
              <a:rPr lang="en-US" dirty="0" smtClean="0"/>
              <a:t> </a:t>
            </a:r>
            <a:r>
              <a:rPr lang="en-US" dirty="0" err="1" smtClean="0"/>
              <a:t>mitovirus</a:t>
            </a:r>
            <a:endParaRPr lang="en-US" dirty="0"/>
          </a:p>
        </p:txBody>
      </p:sp>
      <p:sp>
        <p:nvSpPr>
          <p:cNvPr id="11" name="10 Rectángulo"/>
          <p:cNvSpPr/>
          <p:nvPr/>
        </p:nvSpPr>
        <p:spPr>
          <a:xfrm>
            <a:off x="1055565" y="2482401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63</a:t>
            </a:r>
            <a:endParaRPr lang="en-US" dirty="0"/>
          </a:p>
        </p:txBody>
      </p:sp>
      <p:sp>
        <p:nvSpPr>
          <p:cNvPr id="12" name="11 Rectángulo"/>
          <p:cNvSpPr/>
          <p:nvPr/>
        </p:nvSpPr>
        <p:spPr>
          <a:xfrm>
            <a:off x="6189844" y="2492896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1937</a:t>
            </a:r>
            <a:endParaRPr lang="en-US" dirty="0"/>
          </a:p>
        </p:txBody>
      </p:sp>
      <p:sp>
        <p:nvSpPr>
          <p:cNvPr id="13" name="12 Rectángulo"/>
          <p:cNvSpPr/>
          <p:nvPr/>
        </p:nvSpPr>
        <p:spPr>
          <a:xfrm>
            <a:off x="107504" y="3825914"/>
            <a:ext cx="8928992" cy="1477328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Confirmed in GUY11 </a:t>
            </a:r>
            <a:r>
              <a:rPr lang="en-US" dirty="0" smtClean="0"/>
              <a:t>ESTs, probably two different molecules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Not </a:t>
            </a:r>
            <a:r>
              <a:rPr lang="en-US" dirty="0"/>
              <a:t>found in 70-15 </a:t>
            </a:r>
            <a:r>
              <a:rPr lang="en-US" dirty="0" err="1"/>
              <a:t>rna</a:t>
            </a:r>
            <a:r>
              <a:rPr lang="en-US" dirty="0"/>
              <a:t> </a:t>
            </a:r>
            <a:r>
              <a:rPr lang="en-US" dirty="0" err="1" smtClean="0"/>
              <a:t>seq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Highly </a:t>
            </a:r>
            <a:r>
              <a:rPr lang="en-US" dirty="0" smtClean="0"/>
              <a:t>transcribed in </a:t>
            </a:r>
            <a:r>
              <a:rPr lang="en-US" dirty="0" smtClean="0"/>
              <a:t>WT (up to 20%), </a:t>
            </a:r>
            <a:r>
              <a:rPr lang="en-US" dirty="0" smtClean="0"/>
              <a:t>affected in rbp35 mutant, not sure in exp5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Very A-modified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Highly </a:t>
            </a:r>
            <a:r>
              <a:rPr lang="en-US" dirty="0" err="1" smtClean="0"/>
              <a:t>polyadenylated</a:t>
            </a:r>
            <a:r>
              <a:rPr lang="en-US" dirty="0" smtClean="0"/>
              <a:t> in the </a:t>
            </a:r>
            <a:r>
              <a:rPr lang="en-US" dirty="0" err="1" smtClean="0"/>
              <a:t>polyA</a:t>
            </a:r>
            <a:r>
              <a:rPr lang="en-US" dirty="0" smtClean="0"/>
              <a:t> 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445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Small RNA library preparation and sequencing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355" y="1533525"/>
            <a:ext cx="3733800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Marco"/>
          <p:cNvSpPr/>
          <p:nvPr/>
        </p:nvSpPr>
        <p:spPr>
          <a:xfrm>
            <a:off x="2718355" y="2492896"/>
            <a:ext cx="3869869" cy="1224136"/>
          </a:xfrm>
          <a:prstGeom prst="frame">
            <a:avLst>
              <a:gd name="adj1" fmla="val 9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15" name="14 Conector angular"/>
          <p:cNvCxnSpPr>
            <a:stCxn id="3" idx="3"/>
          </p:cNvCxnSpPr>
          <p:nvPr/>
        </p:nvCxnSpPr>
        <p:spPr>
          <a:xfrm>
            <a:off x="6588224" y="3104964"/>
            <a:ext cx="720080" cy="27003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 flipH="1">
            <a:off x="6588224" y="5805264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84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8775462" cy="5116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A virus in </a:t>
            </a:r>
            <a:r>
              <a:rPr lang="en-US" dirty="0" err="1" smtClean="0"/>
              <a:t>M.oryzae</a:t>
            </a:r>
            <a:r>
              <a:rPr lang="en-US" dirty="0" smtClean="0"/>
              <a:t> GUY11?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9969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292494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Probes proposals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8028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Rbp35 antisense 5’UTR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2132856"/>
            <a:ext cx="7181850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3298125" y="6283154"/>
            <a:ext cx="2547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TACCTGGACCTGGATCGTT</a:t>
            </a:r>
          </a:p>
        </p:txBody>
      </p:sp>
    </p:spTree>
    <p:extLst>
      <p:ext uri="{BB962C8B-B14F-4D97-AF65-F5344CB8AC3E}">
        <p14:creationId xmlns:p14="http://schemas.microsoft.com/office/powerpoint/2010/main" val="12075077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ITS2 antisense up-regulated in rbp35</a:t>
            </a:r>
            <a:endParaRPr lang="en-US" dirty="0"/>
          </a:p>
        </p:txBody>
      </p:sp>
      <p:sp>
        <p:nvSpPr>
          <p:cNvPr id="13" name="12 Rectángulo"/>
          <p:cNvSpPr/>
          <p:nvPr/>
        </p:nvSpPr>
        <p:spPr>
          <a:xfrm>
            <a:off x="1115616" y="2492896"/>
            <a:ext cx="1368152" cy="2880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NTS</a:t>
            </a:r>
            <a:endParaRPr lang="en-US" dirty="0"/>
          </a:p>
        </p:txBody>
      </p:sp>
      <p:sp>
        <p:nvSpPr>
          <p:cNvPr id="14" name="13 Rectángulo"/>
          <p:cNvSpPr/>
          <p:nvPr/>
        </p:nvSpPr>
        <p:spPr>
          <a:xfrm>
            <a:off x="2483768" y="2492896"/>
            <a:ext cx="1368152" cy="2787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18S</a:t>
            </a:r>
            <a:endParaRPr lang="en-US" dirty="0"/>
          </a:p>
        </p:txBody>
      </p:sp>
      <p:sp>
        <p:nvSpPr>
          <p:cNvPr id="15" name="14 Rectángulo"/>
          <p:cNvSpPr/>
          <p:nvPr/>
        </p:nvSpPr>
        <p:spPr>
          <a:xfrm>
            <a:off x="3851920" y="2492896"/>
            <a:ext cx="576064" cy="2787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ITS1</a:t>
            </a:r>
            <a:endParaRPr lang="en-US" dirty="0"/>
          </a:p>
        </p:txBody>
      </p:sp>
      <p:sp>
        <p:nvSpPr>
          <p:cNvPr id="16" name="15 Rectángulo"/>
          <p:cNvSpPr/>
          <p:nvPr/>
        </p:nvSpPr>
        <p:spPr>
          <a:xfrm>
            <a:off x="4427984" y="2492896"/>
            <a:ext cx="648072" cy="2787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5.8S</a:t>
            </a:r>
            <a:endParaRPr lang="en-US" dirty="0"/>
          </a:p>
        </p:txBody>
      </p:sp>
      <p:sp>
        <p:nvSpPr>
          <p:cNvPr id="17" name="16 Rectángulo"/>
          <p:cNvSpPr/>
          <p:nvPr/>
        </p:nvSpPr>
        <p:spPr>
          <a:xfrm>
            <a:off x="5076056" y="2492896"/>
            <a:ext cx="576064" cy="2880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ITS2</a:t>
            </a:r>
            <a:endParaRPr lang="en-US" dirty="0"/>
          </a:p>
        </p:txBody>
      </p:sp>
      <p:sp>
        <p:nvSpPr>
          <p:cNvPr id="18" name="17 Rectángulo"/>
          <p:cNvSpPr/>
          <p:nvPr/>
        </p:nvSpPr>
        <p:spPr>
          <a:xfrm>
            <a:off x="5652120" y="2492896"/>
            <a:ext cx="1368152" cy="2787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28S</a:t>
            </a:r>
            <a:endParaRPr lang="en-US" dirty="0"/>
          </a:p>
        </p:txBody>
      </p:sp>
      <p:sp>
        <p:nvSpPr>
          <p:cNvPr id="19" name="18 Rectángulo"/>
          <p:cNvSpPr/>
          <p:nvPr/>
        </p:nvSpPr>
        <p:spPr>
          <a:xfrm>
            <a:off x="3235629" y="5949280"/>
            <a:ext cx="2704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TGAACTTGGGGGCCCCGGG</a:t>
            </a:r>
          </a:p>
        </p:txBody>
      </p:sp>
      <p:cxnSp>
        <p:nvCxnSpPr>
          <p:cNvPr id="21" name="20 Conector recto de flecha"/>
          <p:cNvCxnSpPr/>
          <p:nvPr/>
        </p:nvCxnSpPr>
        <p:spPr>
          <a:xfrm flipV="1">
            <a:off x="5364088" y="3212976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Flecha izquierda"/>
          <p:cNvSpPr/>
          <p:nvPr/>
        </p:nvSpPr>
        <p:spPr>
          <a:xfrm>
            <a:off x="5148064" y="2996952"/>
            <a:ext cx="216024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877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ITS2 antisense up-regulated in rbp35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458" y="2204864"/>
            <a:ext cx="4340965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204864"/>
            <a:ext cx="4327788" cy="3122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78695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GRH retro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96" y="1700808"/>
            <a:ext cx="3011764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" y="1700808"/>
            <a:ext cx="3004113" cy="2220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700808"/>
            <a:ext cx="2802363" cy="204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236031"/>
            <a:ext cx="2989907" cy="215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545" y="4257054"/>
            <a:ext cx="2903549" cy="2124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550" y="4354554"/>
            <a:ext cx="2727836" cy="1929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5990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r>
              <a:rPr lang="en-US" dirty="0" err="1" smtClean="0"/>
              <a:t>retros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Maggy</a:t>
            </a:r>
            <a:endParaRPr lang="en-US" dirty="0" smtClean="0"/>
          </a:p>
          <a:p>
            <a:r>
              <a:rPr lang="en-US" dirty="0" smtClean="0"/>
              <a:t>Retro5(interesting for exp5)</a:t>
            </a:r>
          </a:p>
          <a:p>
            <a:r>
              <a:rPr lang="en-US" dirty="0" err="1" smtClean="0"/>
              <a:t>Pyret</a:t>
            </a:r>
            <a:endParaRPr lang="en-US" dirty="0" smtClean="0"/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6313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tRNA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are all up in rbp35 and down in exp5</a:t>
            </a:r>
          </a:p>
          <a:p>
            <a:r>
              <a:rPr lang="en-US" dirty="0" err="1" smtClean="0"/>
              <a:t>tRNA-glu</a:t>
            </a:r>
            <a:r>
              <a:rPr lang="en-US" dirty="0" smtClean="0"/>
              <a:t> looks good for both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2259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new class of protein-coding related small RNA is found 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52400" y="2286000"/>
            <a:ext cx="8915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ight Arrow 3"/>
          <p:cNvSpPr/>
          <p:nvPr/>
        </p:nvSpPr>
        <p:spPr>
          <a:xfrm>
            <a:off x="3048000" y="1981200"/>
            <a:ext cx="5791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Protein-coding gene</a:t>
            </a:r>
            <a:endParaRPr lang="en-US" dirty="0"/>
          </a:p>
        </p:txBody>
      </p:sp>
      <p:sp>
        <p:nvSpPr>
          <p:cNvPr id="9" name="Left Arrow 8"/>
          <p:cNvSpPr/>
          <p:nvPr/>
        </p:nvSpPr>
        <p:spPr>
          <a:xfrm>
            <a:off x="838200" y="2133600"/>
            <a:ext cx="1447800" cy="304800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64645"/>
            <a:ext cx="280035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5562600" y="3203544"/>
            <a:ext cx="1295400" cy="6127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/>
          <p:cNvSpPr/>
          <p:nvPr/>
        </p:nvSpPr>
        <p:spPr>
          <a:xfrm>
            <a:off x="38100" y="3816288"/>
            <a:ext cx="4572000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/>
            <a:r>
              <a:rPr lang="en-US" sz="2000" dirty="0" smtClean="0"/>
              <a:t>At least 12 protein-coding genes </a:t>
            </a:r>
            <a:endParaRPr lang="en-US" sz="2000" dirty="0"/>
          </a:p>
          <a:p>
            <a:pPr algn="ctr"/>
            <a:r>
              <a:rPr lang="en-US" sz="2000" dirty="0" smtClean="0"/>
              <a:t>Identified with an upstream unknown </a:t>
            </a:r>
            <a:r>
              <a:rPr lang="en-US" sz="2000" dirty="0" err="1" smtClean="0"/>
              <a:t>smallRNA</a:t>
            </a:r>
            <a:endParaRPr lang="en-US" sz="2000" dirty="0"/>
          </a:p>
        </p:txBody>
      </p:sp>
      <p:sp>
        <p:nvSpPr>
          <p:cNvPr id="17" name="TextBox 10"/>
          <p:cNvSpPr txBox="1"/>
          <p:nvPr/>
        </p:nvSpPr>
        <p:spPr>
          <a:xfrm>
            <a:off x="908700" y="2496234"/>
            <a:ext cx="137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Verdana" pitchFamily="34" charset="0"/>
                <a:cs typeface="Arial" pitchFamily="34" charset="0"/>
              </a:rPr>
              <a:t>Unknown </a:t>
            </a:r>
          </a:p>
          <a:p>
            <a:r>
              <a:rPr lang="en-US" dirty="0" err="1" smtClean="0">
                <a:latin typeface="Verdana" pitchFamily="34" charset="0"/>
                <a:cs typeface="Arial" pitchFamily="34" charset="0"/>
              </a:rPr>
              <a:t>smallRNA</a:t>
            </a:r>
            <a:r>
              <a:rPr lang="en-US" dirty="0" smtClean="0">
                <a:latin typeface="Verdana" pitchFamily="34" charset="0"/>
                <a:cs typeface="Arial" pitchFamily="34" charset="0"/>
              </a:rPr>
              <a:t>!</a:t>
            </a:r>
            <a:endParaRPr lang="en-US" dirty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18" name="TextBox 11"/>
          <p:cNvSpPr txBox="1"/>
          <p:nvPr/>
        </p:nvSpPr>
        <p:spPr>
          <a:xfrm>
            <a:off x="445223" y="5228220"/>
            <a:ext cx="3824316" cy="10156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Same situation conserved in other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 filamentous fungi! 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(but not yeasts)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5"/>
          <p:cNvCxnSpPr/>
          <p:nvPr/>
        </p:nvCxnSpPr>
        <p:spPr>
          <a:xfrm flipV="1">
            <a:off x="3441700" y="2590801"/>
            <a:ext cx="1816100" cy="12254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5"/>
          <p:cNvCxnSpPr/>
          <p:nvPr/>
        </p:nvCxnSpPr>
        <p:spPr>
          <a:xfrm flipH="1" flipV="1">
            <a:off x="1981200" y="3203545"/>
            <a:ext cx="1460500" cy="612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55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55576" y="8367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Any gene? (MGG_15866, MGG_01240)</a:t>
            </a:r>
            <a:br>
              <a:rPr lang="en-US" dirty="0" smtClean="0"/>
            </a:br>
            <a:r>
              <a:rPr lang="en-US"/>
              <a:t/>
            </a:r>
            <a:br>
              <a:rPr lang="en-US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The unknown EST?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848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Standard small RNA-</a:t>
            </a:r>
            <a:r>
              <a:rPr lang="en-US" sz="3200" dirty="0" err="1" smtClean="0"/>
              <a:t>seq</a:t>
            </a:r>
            <a:r>
              <a:rPr lang="en-US" sz="3200" dirty="0" smtClean="0"/>
              <a:t> adapters have been shown to be biased for certain RNA structures</a:t>
            </a:r>
            <a:endParaRPr lang="en-US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2023070"/>
            <a:ext cx="5286375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918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01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012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Our library was prepared with HD adapters (Prof. </a:t>
            </a:r>
            <a:r>
              <a:rPr lang="en-US" dirty="0" err="1" smtClean="0"/>
              <a:t>Tamas</a:t>
            </a:r>
            <a:r>
              <a:rPr lang="en-US" dirty="0" smtClean="0"/>
              <a:t> </a:t>
            </a:r>
            <a:r>
              <a:rPr lang="en-US" dirty="0" err="1" smtClean="0"/>
              <a:t>Dalmay</a:t>
            </a:r>
            <a:r>
              <a:rPr lang="en-US" dirty="0" smtClean="0"/>
              <a:t> lab, Norwich, UK)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541812" y="3284984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41812" y="3717032"/>
            <a:ext cx="3312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17738" y="3717032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sequencing</a:t>
            </a:r>
            <a:endParaRPr lang="en-US" i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021" y="2365251"/>
            <a:ext cx="559117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588" y="4658841"/>
            <a:ext cx="64389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Straight Connector 14"/>
          <p:cNvCxnSpPr/>
          <p:nvPr/>
        </p:nvCxnSpPr>
        <p:spPr>
          <a:xfrm>
            <a:off x="4541812" y="5949280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41812" y="6381328"/>
            <a:ext cx="3312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17738" y="6444044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sequencing</a:t>
            </a:r>
            <a:endParaRPr 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2780928"/>
            <a:ext cx="2241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Regular </a:t>
            </a:r>
            <a:r>
              <a:rPr lang="en-US" dirty="0" err="1" smtClean="0"/>
              <a:t>smallRNA-seq</a:t>
            </a:r>
            <a:endParaRPr lang="en-US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51520" y="4941168"/>
            <a:ext cx="181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HD </a:t>
            </a:r>
            <a:r>
              <a:rPr lang="en-US" dirty="0" err="1" smtClean="0"/>
              <a:t>smallRNA-seq</a:t>
            </a:r>
            <a:endParaRPr lang="en-US" dirty="0" smtClean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525588" y="5445224"/>
            <a:ext cx="4206652" cy="710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525588" y="5373216"/>
            <a:ext cx="2190428" cy="782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85914" y="6228020"/>
            <a:ext cx="1566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</a:t>
            </a:r>
            <a:r>
              <a:rPr lang="en-US" sz="1400" dirty="0" smtClean="0"/>
              <a:t>256 combinations</a:t>
            </a:r>
          </a:p>
        </p:txBody>
      </p:sp>
    </p:spTree>
    <p:extLst>
      <p:ext uri="{BB962C8B-B14F-4D97-AF65-F5344CB8AC3E}">
        <p14:creationId xmlns:p14="http://schemas.microsoft.com/office/powerpoint/2010/main" val="20141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Sequencing resume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782673"/>
              </p:ext>
            </p:extLst>
          </p:nvPr>
        </p:nvGraphicFramePr>
        <p:xfrm>
          <a:off x="179512" y="1340768"/>
          <a:ext cx="8712969" cy="38166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5614"/>
                <a:gridCol w="1353471"/>
                <a:gridCol w="1353471"/>
                <a:gridCol w="1353471"/>
                <a:gridCol w="1353471"/>
                <a:gridCol w="1353471"/>
              </a:tblGrid>
              <a:tr h="720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sample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 reads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Filtered read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Filtered read</a:t>
                      </a:r>
                    </a:p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Unique</a:t>
                      </a:r>
                    </a:p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∆exp5 _1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25580902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23662841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7.50%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1962459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8.29%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∆exp5 _2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39423030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37346923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5.27%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2625645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7.03%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∆exp5 _3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16606918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12293728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25.97%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1242286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10.11%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∆rbp35 _1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14107800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7261472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48.53%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835354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11.50%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∆rbp35 _2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25965551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22122147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14.80%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2346343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10.61%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∆rbp35 _3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32233131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21309230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33.89%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2314513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10.86%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WT_1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13826696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10577152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23.50%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1067465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10.09%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WT_2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21412622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17398315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18.75%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1559790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8.97%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WT_3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14168509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11826616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16.53%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1266876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10.71%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23728" y="5653444"/>
            <a:ext cx="530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* No 3’ adapter found,  &lt; 18nt, or low quality/artifacts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2798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Adapters contamination is variable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115616" y="3212976"/>
            <a:ext cx="2448272" cy="299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563888" y="2636912"/>
            <a:ext cx="576064" cy="129614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3" y="3512815"/>
            <a:ext cx="1081693" cy="323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51341"/>
            <a:ext cx="1008112" cy="292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240639" y="3732571"/>
            <a:ext cx="4812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60 </a:t>
            </a:r>
            <a:r>
              <a:rPr lang="es-ES" sz="1100" dirty="0" err="1" smtClean="0"/>
              <a:t>nt</a:t>
            </a:r>
            <a:endParaRPr lang="en-GB" sz="11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1394293" y="3748390"/>
            <a:ext cx="4812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60 </a:t>
            </a:r>
            <a:r>
              <a:rPr lang="es-ES" sz="1100" dirty="0" err="1" smtClean="0"/>
              <a:t>nt</a:t>
            </a:r>
            <a:endParaRPr lang="en-GB" sz="1100" dirty="0"/>
          </a:p>
        </p:txBody>
      </p:sp>
      <p:graphicFrame>
        <p:nvGraphicFramePr>
          <p:cNvPr id="15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2998600"/>
              </p:ext>
            </p:extLst>
          </p:nvPr>
        </p:nvGraphicFramePr>
        <p:xfrm>
          <a:off x="2699792" y="126531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2474249"/>
              </p:ext>
            </p:extLst>
          </p:nvPr>
        </p:nvGraphicFramePr>
        <p:xfrm>
          <a:off x="53752" y="4142132"/>
          <a:ext cx="4572000" cy="2715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7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2990473"/>
              </p:ext>
            </p:extLst>
          </p:nvPr>
        </p:nvGraphicFramePr>
        <p:xfrm>
          <a:off x="4644008" y="4114800"/>
          <a:ext cx="446619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42666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5750</TotalTime>
  <Words>1112</Words>
  <Application>Microsoft Office PowerPoint</Application>
  <PresentationFormat>Presentación en pantalla (4:3)</PresentationFormat>
  <Paragraphs>259</Paragraphs>
  <Slides>60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60</vt:i4>
      </vt:variant>
    </vt:vector>
  </HeadingPairs>
  <TitlesOfParts>
    <vt:vector size="61" baseType="lpstr">
      <vt:lpstr>Office Theme</vt:lpstr>
      <vt:lpstr>Magnaporthe oryzae small-RNA sequencing</vt:lpstr>
      <vt:lpstr>Introduction</vt:lpstr>
      <vt:lpstr>Introduction – RBP35</vt:lpstr>
      <vt:lpstr>Introduction – EXP5</vt:lpstr>
      <vt:lpstr>Small RNA library preparation and sequencing</vt:lpstr>
      <vt:lpstr>Standard small RNA-seq adapters have been shown to be biased for certain RNA structures</vt:lpstr>
      <vt:lpstr>Our library was prepared with HD adapters (Prof. Tamas Dalmay lab, Norwich, UK)</vt:lpstr>
      <vt:lpstr>Sequencing resume</vt:lpstr>
      <vt:lpstr>Adapters contamination is variable</vt:lpstr>
      <vt:lpstr>Read length after adapters removal is between 18-25 bp</vt:lpstr>
      <vt:lpstr>Bias of adapter sequence between WT and mutants</vt:lpstr>
      <vt:lpstr>More than 70% of unique reads do not align on the genome (GUY11)</vt:lpstr>
      <vt:lpstr>Unique reads are mostly from transposable elements</vt:lpstr>
      <vt:lpstr>Classification of unique reads: ∆rbp35 produces more reads from cDNA</vt:lpstr>
      <vt:lpstr>Expression levels VS unique reads: transposable elements and viruses produce most of expression in WT</vt:lpstr>
      <vt:lpstr>Expression levels VS unique reads</vt:lpstr>
      <vt:lpstr>Three approaches to identify changes in expression</vt:lpstr>
      <vt:lpstr>Most of genomic sRNA loci (2019) are located in transposable elements</vt:lpstr>
      <vt:lpstr>Genomic loci differential expression</vt:lpstr>
      <vt:lpstr>Three approaches to identify changes in expression</vt:lpstr>
      <vt:lpstr>45367 contigs assembled from all the samples</vt:lpstr>
      <vt:lpstr>Differentially expressed contigs</vt:lpstr>
      <vt:lpstr>Three approaches to identify changes in expression</vt:lpstr>
      <vt:lpstr>The majority of differentially expressed unique reads are of unknown origin, but there is transcriptional evidence (∆exp5)</vt:lpstr>
      <vt:lpstr>The majority of differentially expressed unique reads are of unknown origin, but there is transcriptional evidence (∆rbp35)</vt:lpstr>
      <vt:lpstr>Up-regulated sRNAs in ∆rbp35 are ~19 nt, down-regulated sRNAs in ∆exp5 are 10-15 nt</vt:lpstr>
      <vt:lpstr>The very short down-regulated ∆exp5 sequences are related with rRNA and cDNA, the longest with naESTs</vt:lpstr>
      <vt:lpstr>In ∆rbp35 ~19 nt up-regulated sequences and ~23 nt down-regulated sequence are related with transposable and cDNAs. ~20 nt sequences are related with naESTs </vt:lpstr>
      <vt:lpstr>There is an overall U preference as 1st nucleotide, in reads with length 16-25 nt</vt:lpstr>
      <vt:lpstr>There is an overall U preference as 1st nucleotide, in reads with length 16-26 nt</vt:lpstr>
      <vt:lpstr>There is an overall U preference as 1st nucleotide, in transposable elements and cDNAs</vt:lpstr>
      <vt:lpstr>∆rbp35 produces small RNAs with 1st nucleotide U-preference…</vt:lpstr>
      <vt:lpstr>….in tranposables and cDNA</vt:lpstr>
      <vt:lpstr>∆rbp35 produces small RNAs with 1st nucleotide U-preference in the range 16-22 nt</vt:lpstr>
      <vt:lpstr>There is an overall A preference as last nucleotide, in reads with length 17-29</vt:lpstr>
      <vt:lpstr>There is an overall A preference as last nucleotide, in reads with length 17-29</vt:lpstr>
      <vt:lpstr>Last adenine preference is variable among mutants</vt:lpstr>
      <vt:lpstr>Up-regulated reads in ∆rbp35 do not possess the last adenine</vt:lpstr>
      <vt:lpstr>The last adenine is probably post-transcriptional modification</vt:lpstr>
      <vt:lpstr>The last adenine is probably post-transcriptional modification</vt:lpstr>
      <vt:lpstr>The last adenine is probably post-transcriptional modification</vt:lpstr>
      <vt:lpstr>The last adenine is probably post-transcriptional modification</vt:lpstr>
      <vt:lpstr>Transposable elements and viruses present a higher degree of antisense transcription</vt:lpstr>
      <vt:lpstr>In-depth analysis of specific classes</vt:lpstr>
      <vt:lpstr>19nt U-beginning up-regulated in ∆rbp35 They come mostly from transposable elements</vt:lpstr>
      <vt:lpstr>19nt U-beginning up-regulated in ∆rbp35 Usually, antisense to some specific retrotransposons</vt:lpstr>
      <vt:lpstr>19nt U-beginning up-regulated in ∆rbp35 </vt:lpstr>
      <vt:lpstr>19nt U-beginning up-regulated in ∆rbp35 </vt:lpstr>
      <vt:lpstr>A virus in M.oryzae GUY11?</vt:lpstr>
      <vt:lpstr>A virus in M.oryzae GUY11?</vt:lpstr>
      <vt:lpstr>Probes proposals</vt:lpstr>
      <vt:lpstr>Rbp35 antisense 5’UTR</vt:lpstr>
      <vt:lpstr>ITS2 antisense up-regulated in rbp35</vt:lpstr>
      <vt:lpstr>ITS2 antisense up-regulated in rbp35</vt:lpstr>
      <vt:lpstr>GRH retro</vt:lpstr>
      <vt:lpstr>Other retros?</vt:lpstr>
      <vt:lpstr>tRNA</vt:lpstr>
      <vt:lpstr>A new class of protein-coding related small RNA is found </vt:lpstr>
      <vt:lpstr>     Any gene? (MGG_15866, MGG_01240)    The unknown EST?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Magnaporthe oryzae small-RNA sequencing</dc:title>
  <dc:creator>marco</dc:creator>
  <cp:lastModifiedBy>marco</cp:lastModifiedBy>
  <cp:revision>203</cp:revision>
  <dcterms:created xsi:type="dcterms:W3CDTF">2015-04-28T23:04:26Z</dcterms:created>
  <dcterms:modified xsi:type="dcterms:W3CDTF">2015-09-08T09:48:18Z</dcterms:modified>
</cp:coreProperties>
</file>