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notesSlides/notesSlide1.xml" ContentType="application/vnd.openxmlformats-officedocument.presentationml.notesSlide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4" r:id="rId34"/>
    <p:sldId id="295" r:id="rId35"/>
    <p:sldId id="296" r:id="rId36"/>
    <p:sldId id="29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o\Application%20Data\Microsoft\Excel\small_data%20(version%201).xlsb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o\Application%20Data\Microsoft\Excel\small_data%20(version%201).xlsb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o\Application%20Data\Microsoft\Excel\small_data%20(version%202).xlsb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o\Application%20Data\Microsoft\Excel\small_data%20(version%202).xlsb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o\Application%20Data\Microsoft\Excel\small_data%20(version%202).xlsb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sequencing!$B$26</c:f>
              <c:strCache>
                <c:ptCount val="1"/>
                <c:pt idx="0">
                  <c:v>1 vs 2 </c:v>
                </c:pt>
              </c:strCache>
            </c:strRef>
          </c:tx>
          <c:invertIfNegative val="0"/>
          <c:cat>
            <c:strRef>
              <c:f>sequencing!$A$27:$A$29</c:f>
              <c:strCache>
                <c:ptCount val="3"/>
                <c:pt idx="0">
                  <c:v>WT</c:v>
                </c:pt>
                <c:pt idx="1">
                  <c:v>∆exp5</c:v>
                </c:pt>
                <c:pt idx="2">
                  <c:v>∆rbp35</c:v>
                </c:pt>
              </c:strCache>
            </c:strRef>
          </c:cat>
          <c:val>
            <c:numRef>
              <c:f>sequencing!$B$27:$B$29</c:f>
              <c:numCache>
                <c:formatCode>General</c:formatCode>
                <c:ptCount val="3"/>
                <c:pt idx="0">
                  <c:v>0.8799129</c:v>
                </c:pt>
                <c:pt idx="1">
                  <c:v>0.91494719999999996</c:v>
                </c:pt>
                <c:pt idx="2">
                  <c:v>0.80611290000000002</c:v>
                </c:pt>
              </c:numCache>
            </c:numRef>
          </c:val>
        </c:ser>
        <c:ser>
          <c:idx val="1"/>
          <c:order val="1"/>
          <c:tx>
            <c:strRef>
              <c:f>sequencing!$C$26</c:f>
              <c:strCache>
                <c:ptCount val="1"/>
                <c:pt idx="0">
                  <c:v>1 vs 3 </c:v>
                </c:pt>
              </c:strCache>
            </c:strRef>
          </c:tx>
          <c:invertIfNegative val="0"/>
          <c:cat>
            <c:strRef>
              <c:f>sequencing!$A$27:$A$29</c:f>
              <c:strCache>
                <c:ptCount val="3"/>
                <c:pt idx="0">
                  <c:v>WT</c:v>
                </c:pt>
                <c:pt idx="1">
                  <c:v>∆exp5</c:v>
                </c:pt>
                <c:pt idx="2">
                  <c:v>∆rbp35</c:v>
                </c:pt>
              </c:strCache>
            </c:strRef>
          </c:cat>
          <c:val>
            <c:numRef>
              <c:f>sequencing!$C$27:$C$29</c:f>
              <c:numCache>
                <c:formatCode>General</c:formatCode>
                <c:ptCount val="3"/>
                <c:pt idx="0">
                  <c:v>0.89008430000000005</c:v>
                </c:pt>
                <c:pt idx="1">
                  <c:v>0.89825089999999996</c:v>
                </c:pt>
                <c:pt idx="2">
                  <c:v>0.79236640000000003</c:v>
                </c:pt>
              </c:numCache>
            </c:numRef>
          </c:val>
        </c:ser>
        <c:ser>
          <c:idx val="2"/>
          <c:order val="2"/>
          <c:tx>
            <c:strRef>
              <c:f>sequencing!$D$26</c:f>
              <c:strCache>
                <c:ptCount val="1"/>
                <c:pt idx="0">
                  <c:v>2 vs 3</c:v>
                </c:pt>
              </c:strCache>
            </c:strRef>
          </c:tx>
          <c:invertIfNegative val="0"/>
          <c:cat>
            <c:strRef>
              <c:f>sequencing!$A$27:$A$29</c:f>
              <c:strCache>
                <c:ptCount val="3"/>
                <c:pt idx="0">
                  <c:v>WT</c:v>
                </c:pt>
                <c:pt idx="1">
                  <c:v>∆exp5</c:v>
                </c:pt>
                <c:pt idx="2">
                  <c:v>∆rbp35</c:v>
                </c:pt>
              </c:strCache>
            </c:strRef>
          </c:cat>
          <c:val>
            <c:numRef>
              <c:f>sequencing!$D$27:$D$29</c:f>
              <c:numCache>
                <c:formatCode>General</c:formatCode>
                <c:ptCount val="3"/>
                <c:pt idx="0">
                  <c:v>0.9108212</c:v>
                </c:pt>
                <c:pt idx="1">
                  <c:v>0.89995099999999995</c:v>
                </c:pt>
                <c:pt idx="2">
                  <c:v>0.89417279999999999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4700544"/>
        <c:axId val="105588992"/>
      </c:barChart>
      <c:catAx>
        <c:axId val="1047005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s-ES"/>
          </a:p>
        </c:txPr>
        <c:crossAx val="105588992"/>
        <c:crosses val="autoZero"/>
        <c:auto val="1"/>
        <c:lblAlgn val="ctr"/>
        <c:lblOffset val="100"/>
        <c:noMultiLvlLbl val="0"/>
      </c:catAx>
      <c:valAx>
        <c:axId val="105588992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Spearman</a:t>
                </a:r>
                <a:r>
                  <a:rPr lang="en-US" sz="1400" baseline="0"/>
                  <a:t> correlation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470054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s-E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WT -&gt; ∆exp5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adapters'!$U$1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85"/>
              <c:layout>
                <c:manualLayout>
                  <c:x val="-9.7666666666666666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97"/>
              <c:layout>
                <c:manualLayout>
                  <c:x val="-2.7437664041994752E-2"/>
                  <c:y val="5.603018372703411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adapters'!$L$2:$L$257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adapters'!$U$2:$U$257</c:f>
              <c:numCache>
                <c:formatCode>General</c:formatCode>
                <c:ptCount val="256"/>
                <c:pt idx="0">
                  <c:v>0.99610769517629105</c:v>
                </c:pt>
                <c:pt idx="1">
                  <c:v>0.99610769517629105</c:v>
                </c:pt>
                <c:pt idx="2">
                  <c:v>0.99610769517629105</c:v>
                </c:pt>
                <c:pt idx="3">
                  <c:v>0.99610769517629105</c:v>
                </c:pt>
                <c:pt idx="4">
                  <c:v>0.99610769517629105</c:v>
                </c:pt>
                <c:pt idx="5">
                  <c:v>0.99610769517629105</c:v>
                </c:pt>
                <c:pt idx="6">
                  <c:v>0.99610769517629105</c:v>
                </c:pt>
                <c:pt idx="7">
                  <c:v>0.99610769517629105</c:v>
                </c:pt>
                <c:pt idx="8">
                  <c:v>0.99610769517629105</c:v>
                </c:pt>
                <c:pt idx="9">
                  <c:v>0.99610769517629105</c:v>
                </c:pt>
                <c:pt idx="10">
                  <c:v>0.99610769517629105</c:v>
                </c:pt>
                <c:pt idx="11">
                  <c:v>0.99610769517629105</c:v>
                </c:pt>
                <c:pt idx="12">
                  <c:v>0.99610769517629105</c:v>
                </c:pt>
                <c:pt idx="13">
                  <c:v>0.99610769517629105</c:v>
                </c:pt>
                <c:pt idx="14">
                  <c:v>0.99610769517629105</c:v>
                </c:pt>
                <c:pt idx="15">
                  <c:v>0.99610769517629105</c:v>
                </c:pt>
                <c:pt idx="16">
                  <c:v>0.99610769517629105</c:v>
                </c:pt>
                <c:pt idx="17">
                  <c:v>0.99610769517629105</c:v>
                </c:pt>
                <c:pt idx="18">
                  <c:v>0.99610769517629105</c:v>
                </c:pt>
                <c:pt idx="19">
                  <c:v>0.99610769517629105</c:v>
                </c:pt>
                <c:pt idx="20">
                  <c:v>0.99610769517629105</c:v>
                </c:pt>
                <c:pt idx="21">
                  <c:v>0.99610769517629105</c:v>
                </c:pt>
                <c:pt idx="22">
                  <c:v>0.99610769517629105</c:v>
                </c:pt>
                <c:pt idx="23">
                  <c:v>0.99610769517629105</c:v>
                </c:pt>
                <c:pt idx="24">
                  <c:v>0.99610769517629105</c:v>
                </c:pt>
                <c:pt idx="25">
                  <c:v>0.99610769517629105</c:v>
                </c:pt>
                <c:pt idx="26">
                  <c:v>0.99610769517629105</c:v>
                </c:pt>
                <c:pt idx="27">
                  <c:v>0.99610769517629105</c:v>
                </c:pt>
                <c:pt idx="28">
                  <c:v>0.99610769517629105</c:v>
                </c:pt>
                <c:pt idx="29">
                  <c:v>0.99610769517629105</c:v>
                </c:pt>
                <c:pt idx="30">
                  <c:v>0.99610769517629105</c:v>
                </c:pt>
                <c:pt idx="31">
                  <c:v>0.99610769517629105</c:v>
                </c:pt>
                <c:pt idx="32">
                  <c:v>0.99610769517629105</c:v>
                </c:pt>
                <c:pt idx="33">
                  <c:v>0.99610769517629105</c:v>
                </c:pt>
                <c:pt idx="34">
                  <c:v>0.99610769517629105</c:v>
                </c:pt>
                <c:pt idx="35">
                  <c:v>0.99610769517629105</c:v>
                </c:pt>
                <c:pt idx="36">
                  <c:v>0.99610769517629105</c:v>
                </c:pt>
                <c:pt idx="37">
                  <c:v>0.99610769517629105</c:v>
                </c:pt>
                <c:pt idx="38">
                  <c:v>0.99610769517629105</c:v>
                </c:pt>
                <c:pt idx="39">
                  <c:v>0.99610769517629105</c:v>
                </c:pt>
                <c:pt idx="40">
                  <c:v>0.99610769517629105</c:v>
                </c:pt>
                <c:pt idx="41">
                  <c:v>0.99610769517629105</c:v>
                </c:pt>
                <c:pt idx="42">
                  <c:v>0.99610769517629105</c:v>
                </c:pt>
                <c:pt idx="43">
                  <c:v>0.99610769517629105</c:v>
                </c:pt>
                <c:pt idx="44">
                  <c:v>0.99610769517629105</c:v>
                </c:pt>
                <c:pt idx="45">
                  <c:v>0.99610769517629105</c:v>
                </c:pt>
                <c:pt idx="46">
                  <c:v>0.99610769517629105</c:v>
                </c:pt>
                <c:pt idx="47">
                  <c:v>0.99610769517629105</c:v>
                </c:pt>
                <c:pt idx="48">
                  <c:v>0.99610769517629105</c:v>
                </c:pt>
                <c:pt idx="49">
                  <c:v>0.99610769517629105</c:v>
                </c:pt>
                <c:pt idx="50">
                  <c:v>0.99610769517629105</c:v>
                </c:pt>
                <c:pt idx="51">
                  <c:v>0.99610769517629105</c:v>
                </c:pt>
                <c:pt idx="52">
                  <c:v>0.99610769517629105</c:v>
                </c:pt>
                <c:pt idx="53">
                  <c:v>0.99610769517629105</c:v>
                </c:pt>
                <c:pt idx="54">
                  <c:v>0.99610769517629105</c:v>
                </c:pt>
                <c:pt idx="55">
                  <c:v>0.99610769517629105</c:v>
                </c:pt>
                <c:pt idx="56">
                  <c:v>0.99610769517629105</c:v>
                </c:pt>
                <c:pt idx="57">
                  <c:v>0.99610769517629105</c:v>
                </c:pt>
                <c:pt idx="58">
                  <c:v>0.99610769517629105</c:v>
                </c:pt>
                <c:pt idx="59">
                  <c:v>0.99610769517629105</c:v>
                </c:pt>
                <c:pt idx="60">
                  <c:v>0.99610769517629105</c:v>
                </c:pt>
                <c:pt idx="61">
                  <c:v>0.99610769517629105</c:v>
                </c:pt>
                <c:pt idx="62">
                  <c:v>0.10725293137766601</c:v>
                </c:pt>
                <c:pt idx="63">
                  <c:v>0.99610769517629105</c:v>
                </c:pt>
                <c:pt idx="64">
                  <c:v>0.99610769517629105</c:v>
                </c:pt>
                <c:pt idx="65">
                  <c:v>0.99610769517629105</c:v>
                </c:pt>
                <c:pt idx="66">
                  <c:v>0.71253291944638997</c:v>
                </c:pt>
                <c:pt idx="67">
                  <c:v>0.99610769517629105</c:v>
                </c:pt>
                <c:pt idx="68">
                  <c:v>0.99610769517629105</c:v>
                </c:pt>
                <c:pt idx="69">
                  <c:v>0.99610769517629105</c:v>
                </c:pt>
                <c:pt idx="70">
                  <c:v>0.65835796390774703</c:v>
                </c:pt>
                <c:pt idx="71">
                  <c:v>0.99610769517629105</c:v>
                </c:pt>
                <c:pt idx="72">
                  <c:v>0.99610769517629105</c:v>
                </c:pt>
                <c:pt idx="73">
                  <c:v>0.99610769517629105</c:v>
                </c:pt>
                <c:pt idx="74">
                  <c:v>0.99610769517629105</c:v>
                </c:pt>
                <c:pt idx="75">
                  <c:v>0.99610769517629105</c:v>
                </c:pt>
                <c:pt idx="76">
                  <c:v>0.99610769517629105</c:v>
                </c:pt>
                <c:pt idx="77">
                  <c:v>0.99610769517629105</c:v>
                </c:pt>
                <c:pt idx="78">
                  <c:v>1.4735772796417201E-2</c:v>
                </c:pt>
                <c:pt idx="79">
                  <c:v>0.99610769517629105</c:v>
                </c:pt>
                <c:pt idx="80">
                  <c:v>0.99610769517629105</c:v>
                </c:pt>
                <c:pt idx="81">
                  <c:v>0.48682012016586401</c:v>
                </c:pt>
                <c:pt idx="82">
                  <c:v>0.99610769517629105</c:v>
                </c:pt>
                <c:pt idx="83">
                  <c:v>0.99610769517629105</c:v>
                </c:pt>
                <c:pt idx="84">
                  <c:v>0.99610769517629105</c:v>
                </c:pt>
                <c:pt idx="85">
                  <c:v>8.1827088395580699E-2</c:v>
                </c:pt>
                <c:pt idx="86">
                  <c:v>0.83964239610765801</c:v>
                </c:pt>
                <c:pt idx="87">
                  <c:v>0.99610769517629105</c:v>
                </c:pt>
                <c:pt idx="88">
                  <c:v>0.99610769517629105</c:v>
                </c:pt>
                <c:pt idx="89">
                  <c:v>0.99610769517629105</c:v>
                </c:pt>
                <c:pt idx="90">
                  <c:v>0.97297303708135496</c:v>
                </c:pt>
                <c:pt idx="91">
                  <c:v>0.99610769517629105</c:v>
                </c:pt>
                <c:pt idx="92">
                  <c:v>0.99610769517629105</c:v>
                </c:pt>
                <c:pt idx="93">
                  <c:v>0.55316563470342806</c:v>
                </c:pt>
                <c:pt idx="94" formatCode="0.00E+00">
                  <c:v>3.4192073414013598E-5</c:v>
                </c:pt>
                <c:pt idx="95">
                  <c:v>0.99610769517629105</c:v>
                </c:pt>
                <c:pt idx="96">
                  <c:v>0.99610769517629105</c:v>
                </c:pt>
                <c:pt idx="97">
                  <c:v>8.1827088395580699E-2</c:v>
                </c:pt>
                <c:pt idx="98">
                  <c:v>0.99610769517629105</c:v>
                </c:pt>
                <c:pt idx="99">
                  <c:v>0.99610769517629105</c:v>
                </c:pt>
                <c:pt idx="100">
                  <c:v>0.99610769517629105</c:v>
                </c:pt>
                <c:pt idx="101">
                  <c:v>0.99610769517629105</c:v>
                </c:pt>
                <c:pt idx="102">
                  <c:v>0.71253291944638997</c:v>
                </c:pt>
                <c:pt idx="103">
                  <c:v>0.99610769517629105</c:v>
                </c:pt>
                <c:pt idx="104">
                  <c:v>0.99610769517629105</c:v>
                </c:pt>
                <c:pt idx="105">
                  <c:v>0.99610769517629105</c:v>
                </c:pt>
                <c:pt idx="106">
                  <c:v>0.99610769517629105</c:v>
                </c:pt>
                <c:pt idx="107">
                  <c:v>0.99610769517629105</c:v>
                </c:pt>
                <c:pt idx="108">
                  <c:v>0.99610769517629105</c:v>
                </c:pt>
                <c:pt idx="109">
                  <c:v>0.99610769517629105</c:v>
                </c:pt>
                <c:pt idx="110">
                  <c:v>0.386585588146234</c:v>
                </c:pt>
                <c:pt idx="111">
                  <c:v>0.99610769517629105</c:v>
                </c:pt>
                <c:pt idx="112">
                  <c:v>0.99610769517629105</c:v>
                </c:pt>
                <c:pt idx="113">
                  <c:v>0.99610769517629105</c:v>
                </c:pt>
                <c:pt idx="114">
                  <c:v>0.99610769517629105</c:v>
                </c:pt>
                <c:pt idx="115">
                  <c:v>0.99610769517629105</c:v>
                </c:pt>
                <c:pt idx="116">
                  <c:v>0.99610769517629105</c:v>
                </c:pt>
                <c:pt idx="117">
                  <c:v>0.85266020469222503</c:v>
                </c:pt>
                <c:pt idx="118">
                  <c:v>0.65835796390774703</c:v>
                </c:pt>
                <c:pt idx="119">
                  <c:v>0.99610769517629105</c:v>
                </c:pt>
                <c:pt idx="120">
                  <c:v>0.98622721783588696</c:v>
                </c:pt>
                <c:pt idx="121">
                  <c:v>0.99610769517629105</c:v>
                </c:pt>
                <c:pt idx="122">
                  <c:v>0.28291929237149999</c:v>
                </c:pt>
                <c:pt idx="123">
                  <c:v>0.99610769517629105</c:v>
                </c:pt>
                <c:pt idx="124">
                  <c:v>0.99610769517629105</c:v>
                </c:pt>
                <c:pt idx="125">
                  <c:v>0.99610769517629105</c:v>
                </c:pt>
                <c:pt idx="126">
                  <c:v>0.99610769517629105</c:v>
                </c:pt>
                <c:pt idx="127">
                  <c:v>0.99610769517629105</c:v>
                </c:pt>
                <c:pt idx="128">
                  <c:v>0.99610769517629105</c:v>
                </c:pt>
                <c:pt idx="129">
                  <c:v>0.99610769517629105</c:v>
                </c:pt>
                <c:pt idx="130">
                  <c:v>0.99610769517629105</c:v>
                </c:pt>
                <c:pt idx="131">
                  <c:v>0.99610769517629105</c:v>
                </c:pt>
                <c:pt idx="132">
                  <c:v>0.99610769517629105</c:v>
                </c:pt>
                <c:pt idx="133">
                  <c:v>0.99610769517629105</c:v>
                </c:pt>
                <c:pt idx="134">
                  <c:v>0.99610769517629105</c:v>
                </c:pt>
                <c:pt idx="135">
                  <c:v>0.99610769517629105</c:v>
                </c:pt>
                <c:pt idx="136">
                  <c:v>0.99610769517629105</c:v>
                </c:pt>
                <c:pt idx="137">
                  <c:v>0.99610769517629105</c:v>
                </c:pt>
                <c:pt idx="138">
                  <c:v>0.99610769517629105</c:v>
                </c:pt>
                <c:pt idx="139">
                  <c:v>0.99610769517629105</c:v>
                </c:pt>
                <c:pt idx="140">
                  <c:v>0.99610769517629105</c:v>
                </c:pt>
                <c:pt idx="141">
                  <c:v>0.99610769517629105</c:v>
                </c:pt>
                <c:pt idx="142">
                  <c:v>0.26872160626907898</c:v>
                </c:pt>
                <c:pt idx="143">
                  <c:v>0.99610769517629105</c:v>
                </c:pt>
                <c:pt idx="144">
                  <c:v>0.99610769517629105</c:v>
                </c:pt>
                <c:pt idx="145">
                  <c:v>0.99610769517629105</c:v>
                </c:pt>
                <c:pt idx="146">
                  <c:v>0.99610769517629105</c:v>
                </c:pt>
                <c:pt idx="147">
                  <c:v>0.99610769517629105</c:v>
                </c:pt>
                <c:pt idx="148">
                  <c:v>0.99610769517629105</c:v>
                </c:pt>
                <c:pt idx="149">
                  <c:v>0.99610769517629105</c:v>
                </c:pt>
                <c:pt idx="150">
                  <c:v>0.99610769517629105</c:v>
                </c:pt>
                <c:pt idx="151">
                  <c:v>0.99610769517629105</c:v>
                </c:pt>
                <c:pt idx="152">
                  <c:v>0.99610769517629105</c:v>
                </c:pt>
                <c:pt idx="153">
                  <c:v>0.99610769517629105</c:v>
                </c:pt>
                <c:pt idx="154">
                  <c:v>0.99610769517629105</c:v>
                </c:pt>
                <c:pt idx="155">
                  <c:v>0.99610769517629105</c:v>
                </c:pt>
                <c:pt idx="156">
                  <c:v>0.99610769517629105</c:v>
                </c:pt>
                <c:pt idx="157">
                  <c:v>0.99610769517629105</c:v>
                </c:pt>
                <c:pt idx="158">
                  <c:v>0.99610769517629105</c:v>
                </c:pt>
                <c:pt idx="159">
                  <c:v>0.99610769517629105</c:v>
                </c:pt>
                <c:pt idx="160">
                  <c:v>0.99610769517629105</c:v>
                </c:pt>
                <c:pt idx="161">
                  <c:v>0.99610769517629105</c:v>
                </c:pt>
                <c:pt idx="162">
                  <c:v>0.99610769517629105</c:v>
                </c:pt>
                <c:pt idx="163">
                  <c:v>0.99610769517629105</c:v>
                </c:pt>
                <c:pt idx="164">
                  <c:v>0.99610769517629105</c:v>
                </c:pt>
                <c:pt idx="165">
                  <c:v>0.99610769517629105</c:v>
                </c:pt>
                <c:pt idx="166">
                  <c:v>0.99610769517629105</c:v>
                </c:pt>
                <c:pt idx="167">
                  <c:v>0.99610769517629105</c:v>
                </c:pt>
                <c:pt idx="168">
                  <c:v>0.99610769517629105</c:v>
                </c:pt>
                <c:pt idx="169">
                  <c:v>0.99610769517629105</c:v>
                </c:pt>
                <c:pt idx="170">
                  <c:v>0.97297303708135496</c:v>
                </c:pt>
                <c:pt idx="171">
                  <c:v>0.99610769517629105</c:v>
                </c:pt>
                <c:pt idx="172">
                  <c:v>0.99610769517629105</c:v>
                </c:pt>
                <c:pt idx="173">
                  <c:v>0.99610769517629105</c:v>
                </c:pt>
                <c:pt idx="174">
                  <c:v>0.99610769517629105</c:v>
                </c:pt>
                <c:pt idx="175">
                  <c:v>0.99610769517629105</c:v>
                </c:pt>
                <c:pt idx="176">
                  <c:v>0.99610769517629105</c:v>
                </c:pt>
                <c:pt idx="177">
                  <c:v>0.99610769517629105</c:v>
                </c:pt>
                <c:pt idx="178">
                  <c:v>0.99610769517629105</c:v>
                </c:pt>
                <c:pt idx="179">
                  <c:v>0.99610769517629105</c:v>
                </c:pt>
                <c:pt idx="180">
                  <c:v>0.99610769517629105</c:v>
                </c:pt>
                <c:pt idx="181">
                  <c:v>0.99610769517629105</c:v>
                </c:pt>
                <c:pt idx="182">
                  <c:v>0.99610769517629105</c:v>
                </c:pt>
                <c:pt idx="183">
                  <c:v>0.99610769517629105</c:v>
                </c:pt>
                <c:pt idx="184">
                  <c:v>0.99610769517629105</c:v>
                </c:pt>
                <c:pt idx="185">
                  <c:v>0.99610769517629105</c:v>
                </c:pt>
                <c:pt idx="186">
                  <c:v>0.102217847048059</c:v>
                </c:pt>
                <c:pt idx="187">
                  <c:v>0.99610769517629105</c:v>
                </c:pt>
                <c:pt idx="188">
                  <c:v>0.99610769517629105</c:v>
                </c:pt>
                <c:pt idx="189">
                  <c:v>0.99610769517629105</c:v>
                </c:pt>
                <c:pt idx="190">
                  <c:v>7.5428567496885104E-4</c:v>
                </c:pt>
                <c:pt idx="191">
                  <c:v>0.99610769517629105</c:v>
                </c:pt>
                <c:pt idx="192">
                  <c:v>0.99610769517629105</c:v>
                </c:pt>
                <c:pt idx="193">
                  <c:v>0.99610769517629105</c:v>
                </c:pt>
                <c:pt idx="194">
                  <c:v>0.99610769517629105</c:v>
                </c:pt>
                <c:pt idx="195">
                  <c:v>0.99610769517629105</c:v>
                </c:pt>
                <c:pt idx="196">
                  <c:v>0.99610769517629105</c:v>
                </c:pt>
                <c:pt idx="197">
                  <c:v>0.99610769517629105</c:v>
                </c:pt>
                <c:pt idx="198">
                  <c:v>0.99610769517629105</c:v>
                </c:pt>
                <c:pt idx="199">
                  <c:v>0.99610769517629105</c:v>
                </c:pt>
                <c:pt idx="200">
                  <c:v>0.99610769517629105</c:v>
                </c:pt>
                <c:pt idx="201">
                  <c:v>0.99610769517629105</c:v>
                </c:pt>
                <c:pt idx="202">
                  <c:v>0.99610769517629105</c:v>
                </c:pt>
                <c:pt idx="203">
                  <c:v>0.99610769517629105</c:v>
                </c:pt>
                <c:pt idx="204">
                  <c:v>0.99610769517629105</c:v>
                </c:pt>
                <c:pt idx="205">
                  <c:v>0.99610769517629105</c:v>
                </c:pt>
                <c:pt idx="206">
                  <c:v>0.99610769517629105</c:v>
                </c:pt>
                <c:pt idx="207">
                  <c:v>0.99610769517629105</c:v>
                </c:pt>
                <c:pt idx="208">
                  <c:v>0.99610769517629105</c:v>
                </c:pt>
                <c:pt idx="209">
                  <c:v>0.99610769517629105</c:v>
                </c:pt>
                <c:pt idx="210">
                  <c:v>0.99610769517629105</c:v>
                </c:pt>
                <c:pt idx="211">
                  <c:v>0.99610769517629105</c:v>
                </c:pt>
                <c:pt idx="212">
                  <c:v>0.99610769517629105</c:v>
                </c:pt>
                <c:pt idx="213">
                  <c:v>0.99610769517629105</c:v>
                </c:pt>
                <c:pt idx="214">
                  <c:v>0.99610769517629105</c:v>
                </c:pt>
                <c:pt idx="215">
                  <c:v>0.99610769517629105</c:v>
                </c:pt>
                <c:pt idx="216">
                  <c:v>0.99610769517629105</c:v>
                </c:pt>
                <c:pt idx="217">
                  <c:v>0.99610769517629105</c:v>
                </c:pt>
                <c:pt idx="218">
                  <c:v>0.99610769517629105</c:v>
                </c:pt>
                <c:pt idx="219">
                  <c:v>0.99610769517629105</c:v>
                </c:pt>
                <c:pt idx="220">
                  <c:v>0.99610769517629105</c:v>
                </c:pt>
                <c:pt idx="221">
                  <c:v>0.99610769517629105</c:v>
                </c:pt>
                <c:pt idx="222">
                  <c:v>0.102217847048059</c:v>
                </c:pt>
                <c:pt idx="223">
                  <c:v>0.99610769517629105</c:v>
                </c:pt>
                <c:pt idx="224">
                  <c:v>0.99610769517629105</c:v>
                </c:pt>
                <c:pt idx="225">
                  <c:v>0.99610769517629105</c:v>
                </c:pt>
                <c:pt idx="226">
                  <c:v>0.99610769517629105</c:v>
                </c:pt>
                <c:pt idx="227">
                  <c:v>0.99610769517629105</c:v>
                </c:pt>
                <c:pt idx="228">
                  <c:v>0.99610769517629105</c:v>
                </c:pt>
                <c:pt idx="229">
                  <c:v>0.99610769517629105</c:v>
                </c:pt>
                <c:pt idx="230">
                  <c:v>0.99610769517629105</c:v>
                </c:pt>
                <c:pt idx="231">
                  <c:v>0.99610769517629105</c:v>
                </c:pt>
                <c:pt idx="232">
                  <c:v>0.99610769517629105</c:v>
                </c:pt>
                <c:pt idx="233">
                  <c:v>0.99610769517629105</c:v>
                </c:pt>
                <c:pt idx="234">
                  <c:v>0.99610769517629105</c:v>
                </c:pt>
                <c:pt idx="235">
                  <c:v>0.99610769517629105</c:v>
                </c:pt>
                <c:pt idx="236">
                  <c:v>0.99610769517629105</c:v>
                </c:pt>
                <c:pt idx="237">
                  <c:v>0.99610769517629105</c:v>
                </c:pt>
                <c:pt idx="238">
                  <c:v>0.99610769517629105</c:v>
                </c:pt>
                <c:pt idx="239">
                  <c:v>0.99610769517629105</c:v>
                </c:pt>
                <c:pt idx="240">
                  <c:v>0.99610769517629105</c:v>
                </c:pt>
                <c:pt idx="241">
                  <c:v>0.99610769517629105</c:v>
                </c:pt>
                <c:pt idx="242">
                  <c:v>0.99610769517629105</c:v>
                </c:pt>
                <c:pt idx="243">
                  <c:v>0.99610769517629105</c:v>
                </c:pt>
                <c:pt idx="244">
                  <c:v>0.99610769517629105</c:v>
                </c:pt>
                <c:pt idx="245">
                  <c:v>0.99610769517629105</c:v>
                </c:pt>
                <c:pt idx="246">
                  <c:v>0.99610769517629105</c:v>
                </c:pt>
                <c:pt idx="247">
                  <c:v>0.99610769517629105</c:v>
                </c:pt>
                <c:pt idx="248">
                  <c:v>0.99610769517629105</c:v>
                </c:pt>
                <c:pt idx="249">
                  <c:v>0.99610769517629105</c:v>
                </c:pt>
                <c:pt idx="250">
                  <c:v>0.99610769517629105</c:v>
                </c:pt>
                <c:pt idx="251">
                  <c:v>0.99610769517629105</c:v>
                </c:pt>
                <c:pt idx="252">
                  <c:v>0.99610769517629105</c:v>
                </c:pt>
                <c:pt idx="253">
                  <c:v>0.99610769517629105</c:v>
                </c:pt>
                <c:pt idx="254">
                  <c:v>0.99610769517629105</c:v>
                </c:pt>
                <c:pt idx="255">
                  <c:v>0.99610769517629105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28373888"/>
        <c:axId val="128376832"/>
      </c:scatterChart>
      <c:valAx>
        <c:axId val="128373888"/>
        <c:scaling>
          <c:orientation val="minMax"/>
        </c:scaling>
        <c:delete val="0"/>
        <c:axPos val="t"/>
        <c:majorTickMark val="out"/>
        <c:minorTickMark val="none"/>
        <c:tickLblPos val="nextTo"/>
        <c:crossAx val="128376832"/>
        <c:crosses val="autoZero"/>
        <c:crossBetween val="midCat"/>
      </c:valAx>
      <c:valAx>
        <c:axId val="128376832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baseline="0">
                    <a:effectLst/>
                  </a:rPr>
                  <a:t>Adjusted p-value (FDR)</a:t>
                </a:r>
                <a:endParaRPr lang="es-ES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83738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WT -&gt; ∆rbp35 down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adapters'!$AF$1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180"/>
              <c:layout>
                <c:manualLayout>
                  <c:x val="-3.5138888888888886E-2"/>
                  <c:y val="6.5289442986293383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adapters'!$W$2:$W$257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adapters'!$AF$2:$AF$257</c:f>
              <c:numCache>
                <c:formatCode>General</c:formatCode>
                <c:ptCount val="256"/>
                <c:pt idx="0">
                  <c:v>0.99805407412675495</c:v>
                </c:pt>
                <c:pt idx="1">
                  <c:v>0.99805407412675495</c:v>
                </c:pt>
                <c:pt idx="2">
                  <c:v>0.99805407412675495</c:v>
                </c:pt>
                <c:pt idx="3">
                  <c:v>0.99805407412675495</c:v>
                </c:pt>
                <c:pt idx="4">
                  <c:v>0.99805407412675495</c:v>
                </c:pt>
                <c:pt idx="5">
                  <c:v>0.99805407412675495</c:v>
                </c:pt>
                <c:pt idx="6">
                  <c:v>0.99805407412675495</c:v>
                </c:pt>
                <c:pt idx="7">
                  <c:v>0.99805407412675495</c:v>
                </c:pt>
                <c:pt idx="8">
                  <c:v>0.99805407412675495</c:v>
                </c:pt>
                <c:pt idx="9">
                  <c:v>0.99805407412675495</c:v>
                </c:pt>
                <c:pt idx="10">
                  <c:v>0.99805407412675495</c:v>
                </c:pt>
                <c:pt idx="11">
                  <c:v>0.99805407412675495</c:v>
                </c:pt>
                <c:pt idx="12">
                  <c:v>0.99805407412675495</c:v>
                </c:pt>
                <c:pt idx="13">
                  <c:v>0.99805407412675495</c:v>
                </c:pt>
                <c:pt idx="14">
                  <c:v>0.99805407412675495</c:v>
                </c:pt>
                <c:pt idx="15">
                  <c:v>0.99805407412675495</c:v>
                </c:pt>
                <c:pt idx="16">
                  <c:v>0.99805407412675495</c:v>
                </c:pt>
                <c:pt idx="17">
                  <c:v>0.99805407412675495</c:v>
                </c:pt>
                <c:pt idx="18">
                  <c:v>0.99805407412675495</c:v>
                </c:pt>
                <c:pt idx="19">
                  <c:v>0.99805407412675495</c:v>
                </c:pt>
                <c:pt idx="20">
                  <c:v>0.99805407412675495</c:v>
                </c:pt>
                <c:pt idx="21">
                  <c:v>0.99805407412675495</c:v>
                </c:pt>
                <c:pt idx="22">
                  <c:v>0.99805407412675495</c:v>
                </c:pt>
                <c:pt idx="23">
                  <c:v>0.99805407412675495</c:v>
                </c:pt>
                <c:pt idx="24">
                  <c:v>0.99805407412675495</c:v>
                </c:pt>
                <c:pt idx="25">
                  <c:v>0.99805407412675495</c:v>
                </c:pt>
                <c:pt idx="26">
                  <c:v>0.99805407412675495</c:v>
                </c:pt>
                <c:pt idx="27">
                  <c:v>0.99805407412675495</c:v>
                </c:pt>
                <c:pt idx="28">
                  <c:v>0.99805407412675495</c:v>
                </c:pt>
                <c:pt idx="29">
                  <c:v>0.99805407412675495</c:v>
                </c:pt>
                <c:pt idx="30">
                  <c:v>0.99805407412675495</c:v>
                </c:pt>
                <c:pt idx="31">
                  <c:v>0.99805407412675495</c:v>
                </c:pt>
                <c:pt idx="32">
                  <c:v>0.99805407412675495</c:v>
                </c:pt>
                <c:pt idx="33">
                  <c:v>0.99805407412675495</c:v>
                </c:pt>
                <c:pt idx="34">
                  <c:v>0.99805407412675495</c:v>
                </c:pt>
                <c:pt idx="35">
                  <c:v>0.99805407412675495</c:v>
                </c:pt>
                <c:pt idx="36">
                  <c:v>0.99805407412675495</c:v>
                </c:pt>
                <c:pt idx="37">
                  <c:v>0.99805407412675495</c:v>
                </c:pt>
                <c:pt idx="38">
                  <c:v>0.99805407412675495</c:v>
                </c:pt>
                <c:pt idx="39">
                  <c:v>0.99805407412675495</c:v>
                </c:pt>
                <c:pt idx="40">
                  <c:v>0.94854221813930595</c:v>
                </c:pt>
                <c:pt idx="41">
                  <c:v>0.99805407412675495</c:v>
                </c:pt>
                <c:pt idx="42">
                  <c:v>4.4328081081540099E-2</c:v>
                </c:pt>
                <c:pt idx="43">
                  <c:v>0.99805407412675495</c:v>
                </c:pt>
                <c:pt idx="44">
                  <c:v>0.99805407412675495</c:v>
                </c:pt>
                <c:pt idx="45">
                  <c:v>0.99805407412675495</c:v>
                </c:pt>
                <c:pt idx="46">
                  <c:v>0.99805407412675495</c:v>
                </c:pt>
                <c:pt idx="47">
                  <c:v>0.99805407412675495</c:v>
                </c:pt>
                <c:pt idx="48">
                  <c:v>0.99805407412675495</c:v>
                </c:pt>
                <c:pt idx="49">
                  <c:v>0.99805407412675495</c:v>
                </c:pt>
                <c:pt idx="50">
                  <c:v>0.99805407412675495</c:v>
                </c:pt>
                <c:pt idx="51">
                  <c:v>0.99805407412675495</c:v>
                </c:pt>
                <c:pt idx="52">
                  <c:v>0.99805407412675495</c:v>
                </c:pt>
                <c:pt idx="53">
                  <c:v>0.99805407412675495</c:v>
                </c:pt>
                <c:pt idx="54">
                  <c:v>0.99805407412675495</c:v>
                </c:pt>
                <c:pt idx="55">
                  <c:v>0.99805407412675495</c:v>
                </c:pt>
                <c:pt idx="56">
                  <c:v>0.99805407412675495</c:v>
                </c:pt>
                <c:pt idx="57">
                  <c:v>0.99805407412675495</c:v>
                </c:pt>
                <c:pt idx="58">
                  <c:v>0.99805407412675495</c:v>
                </c:pt>
                <c:pt idx="59">
                  <c:v>0.99805407412675495</c:v>
                </c:pt>
                <c:pt idx="60">
                  <c:v>0.99805407412675495</c:v>
                </c:pt>
                <c:pt idx="61">
                  <c:v>0.99805407412675495</c:v>
                </c:pt>
                <c:pt idx="62">
                  <c:v>0.99805407412675495</c:v>
                </c:pt>
                <c:pt idx="63">
                  <c:v>0.99805407412675495</c:v>
                </c:pt>
                <c:pt idx="64">
                  <c:v>0.99805407412675495</c:v>
                </c:pt>
                <c:pt idx="65">
                  <c:v>0.99805407412675495</c:v>
                </c:pt>
                <c:pt idx="66">
                  <c:v>0.99805407412675495</c:v>
                </c:pt>
                <c:pt idx="67">
                  <c:v>0.99805407412675495</c:v>
                </c:pt>
                <c:pt idx="68">
                  <c:v>0.99805407412675495</c:v>
                </c:pt>
                <c:pt idx="69">
                  <c:v>0.99805407412675495</c:v>
                </c:pt>
                <c:pt idx="70">
                  <c:v>0.99805407412675495</c:v>
                </c:pt>
                <c:pt idx="71">
                  <c:v>0.99805407412675495</c:v>
                </c:pt>
                <c:pt idx="72">
                  <c:v>1.03606917855214E-3</c:v>
                </c:pt>
                <c:pt idx="73">
                  <c:v>0.94854221813930595</c:v>
                </c:pt>
                <c:pt idx="74">
                  <c:v>0.197056413532641</c:v>
                </c:pt>
                <c:pt idx="75">
                  <c:v>0.99805407412675495</c:v>
                </c:pt>
                <c:pt idx="76">
                  <c:v>0.99805407412675495</c:v>
                </c:pt>
                <c:pt idx="77">
                  <c:v>0.99805407412675495</c:v>
                </c:pt>
                <c:pt idx="78">
                  <c:v>0.53873251195120897</c:v>
                </c:pt>
                <c:pt idx="79">
                  <c:v>0.99805407412675495</c:v>
                </c:pt>
                <c:pt idx="80">
                  <c:v>0.99805407412675495</c:v>
                </c:pt>
                <c:pt idx="81">
                  <c:v>0.99805407412675495</c:v>
                </c:pt>
                <c:pt idx="82">
                  <c:v>0.99805407412675495</c:v>
                </c:pt>
                <c:pt idx="83">
                  <c:v>0.99805407412675495</c:v>
                </c:pt>
                <c:pt idx="84">
                  <c:v>0.99805407412675495</c:v>
                </c:pt>
                <c:pt idx="85">
                  <c:v>0.99805407412675495</c:v>
                </c:pt>
                <c:pt idx="86">
                  <c:v>0.99805407412675495</c:v>
                </c:pt>
                <c:pt idx="87">
                  <c:v>0.99805407412675495</c:v>
                </c:pt>
                <c:pt idx="88">
                  <c:v>0.99805407412675495</c:v>
                </c:pt>
                <c:pt idx="89">
                  <c:v>0.99805407412675495</c:v>
                </c:pt>
                <c:pt idx="90">
                  <c:v>0.99805407412675495</c:v>
                </c:pt>
                <c:pt idx="91">
                  <c:v>0.99805407412675495</c:v>
                </c:pt>
                <c:pt idx="92">
                  <c:v>0.99805407412675495</c:v>
                </c:pt>
                <c:pt idx="93">
                  <c:v>0.99805407412675495</c:v>
                </c:pt>
                <c:pt idx="94">
                  <c:v>0.99805407412675495</c:v>
                </c:pt>
                <c:pt idx="95">
                  <c:v>0.99805407412675495</c:v>
                </c:pt>
                <c:pt idx="96">
                  <c:v>0.66219983922585401</c:v>
                </c:pt>
                <c:pt idx="97">
                  <c:v>0.99805407412675495</c:v>
                </c:pt>
                <c:pt idx="98">
                  <c:v>0.78127570179369099</c:v>
                </c:pt>
                <c:pt idx="99">
                  <c:v>0.99805407412675495</c:v>
                </c:pt>
                <c:pt idx="100">
                  <c:v>0.54321626418145597</c:v>
                </c:pt>
                <c:pt idx="101">
                  <c:v>0.99805407412675495</c:v>
                </c:pt>
                <c:pt idx="102">
                  <c:v>0.78127570179369099</c:v>
                </c:pt>
                <c:pt idx="103">
                  <c:v>0.99805407412675495</c:v>
                </c:pt>
                <c:pt idx="104">
                  <c:v>0.61088004507149996</c:v>
                </c:pt>
                <c:pt idx="105">
                  <c:v>0.99805407412675495</c:v>
                </c:pt>
                <c:pt idx="106">
                  <c:v>0.197056413532641</c:v>
                </c:pt>
                <c:pt idx="107">
                  <c:v>0.66219983922585401</c:v>
                </c:pt>
                <c:pt idx="108">
                  <c:v>0.22464605527332901</c:v>
                </c:pt>
                <c:pt idx="109">
                  <c:v>0.99805407412675495</c:v>
                </c:pt>
                <c:pt idx="110">
                  <c:v>0.94854221813930595</c:v>
                </c:pt>
                <c:pt idx="111">
                  <c:v>0.99805407412675495</c:v>
                </c:pt>
                <c:pt idx="112">
                  <c:v>0.99805407412675495</c:v>
                </c:pt>
                <c:pt idx="113">
                  <c:v>0.99805407412675495</c:v>
                </c:pt>
                <c:pt idx="114">
                  <c:v>0.99805407412675495</c:v>
                </c:pt>
                <c:pt idx="115">
                  <c:v>0.99805407412675495</c:v>
                </c:pt>
                <c:pt idx="116">
                  <c:v>0.99805407412675495</c:v>
                </c:pt>
                <c:pt idx="117">
                  <c:v>0.99805407412675495</c:v>
                </c:pt>
                <c:pt idx="118">
                  <c:v>0.99805407412675495</c:v>
                </c:pt>
                <c:pt idx="119">
                  <c:v>0.99805407412675495</c:v>
                </c:pt>
                <c:pt idx="120">
                  <c:v>0.99805407412675495</c:v>
                </c:pt>
                <c:pt idx="121">
                  <c:v>0.99805407412675495</c:v>
                </c:pt>
                <c:pt idx="122">
                  <c:v>0.99805407412675495</c:v>
                </c:pt>
                <c:pt idx="123">
                  <c:v>0.99805407412675495</c:v>
                </c:pt>
                <c:pt idx="124">
                  <c:v>0.99805407412675495</c:v>
                </c:pt>
                <c:pt idx="125">
                  <c:v>0.99805407412675495</c:v>
                </c:pt>
                <c:pt idx="126">
                  <c:v>0.99805407412675495</c:v>
                </c:pt>
                <c:pt idx="127">
                  <c:v>0.99805407412675495</c:v>
                </c:pt>
                <c:pt idx="128">
                  <c:v>0.99805407412675495</c:v>
                </c:pt>
                <c:pt idx="129">
                  <c:v>0.99805407412675495</c:v>
                </c:pt>
                <c:pt idx="130">
                  <c:v>0.99805407412675495</c:v>
                </c:pt>
                <c:pt idx="131">
                  <c:v>0.99805407412675495</c:v>
                </c:pt>
                <c:pt idx="132">
                  <c:v>0.99805407412675495</c:v>
                </c:pt>
                <c:pt idx="133">
                  <c:v>0.99805407412675495</c:v>
                </c:pt>
                <c:pt idx="134">
                  <c:v>0.99805407412675495</c:v>
                </c:pt>
                <c:pt idx="135">
                  <c:v>0.99805407412675495</c:v>
                </c:pt>
                <c:pt idx="136">
                  <c:v>0.99805407412675495</c:v>
                </c:pt>
                <c:pt idx="137">
                  <c:v>0.99805407412675495</c:v>
                </c:pt>
                <c:pt idx="138">
                  <c:v>0.99805407412675495</c:v>
                </c:pt>
                <c:pt idx="139">
                  <c:v>0.99805407412675495</c:v>
                </c:pt>
                <c:pt idx="140">
                  <c:v>0.99805407412675495</c:v>
                </c:pt>
                <c:pt idx="141">
                  <c:v>0.99805407412675495</c:v>
                </c:pt>
                <c:pt idx="142">
                  <c:v>0.99805407412675495</c:v>
                </c:pt>
                <c:pt idx="143">
                  <c:v>0.99805407412675495</c:v>
                </c:pt>
                <c:pt idx="144">
                  <c:v>0.99805407412675495</c:v>
                </c:pt>
                <c:pt idx="145">
                  <c:v>0.99805407412675495</c:v>
                </c:pt>
                <c:pt idx="146">
                  <c:v>0.78127570179369099</c:v>
                </c:pt>
                <c:pt idx="147">
                  <c:v>0.99805407412675495</c:v>
                </c:pt>
                <c:pt idx="148">
                  <c:v>0.99805407412675495</c:v>
                </c:pt>
                <c:pt idx="149">
                  <c:v>0.99805407412675495</c:v>
                </c:pt>
                <c:pt idx="150">
                  <c:v>0.99805407412675495</c:v>
                </c:pt>
                <c:pt idx="151">
                  <c:v>0.99805407412675495</c:v>
                </c:pt>
                <c:pt idx="152">
                  <c:v>0.99805407412675495</c:v>
                </c:pt>
                <c:pt idx="153">
                  <c:v>0.46915737145491498</c:v>
                </c:pt>
                <c:pt idx="154">
                  <c:v>0.94854221813930595</c:v>
                </c:pt>
                <c:pt idx="155">
                  <c:v>0.99805407412675495</c:v>
                </c:pt>
                <c:pt idx="156">
                  <c:v>0.99805407412675495</c:v>
                </c:pt>
                <c:pt idx="157">
                  <c:v>0.99805407412675495</c:v>
                </c:pt>
                <c:pt idx="158">
                  <c:v>0.99805407412675495</c:v>
                </c:pt>
                <c:pt idx="159">
                  <c:v>0.99805407412675495</c:v>
                </c:pt>
                <c:pt idx="160">
                  <c:v>2.02871363436435E-4</c:v>
                </c:pt>
                <c:pt idx="161">
                  <c:v>0.99805407412675495</c:v>
                </c:pt>
                <c:pt idx="162">
                  <c:v>0.54321626418145597</c:v>
                </c:pt>
                <c:pt idx="163">
                  <c:v>0.99805407412675495</c:v>
                </c:pt>
                <c:pt idx="164">
                  <c:v>0.61088004507149996</c:v>
                </c:pt>
                <c:pt idx="165">
                  <c:v>0.99805407412675495</c:v>
                </c:pt>
                <c:pt idx="166">
                  <c:v>0.99805407412675495</c:v>
                </c:pt>
                <c:pt idx="167">
                  <c:v>0.99805407412675495</c:v>
                </c:pt>
                <c:pt idx="168">
                  <c:v>0.99805407412675495</c:v>
                </c:pt>
                <c:pt idx="169">
                  <c:v>0.99805407412675495</c:v>
                </c:pt>
                <c:pt idx="170">
                  <c:v>0.99805407412675495</c:v>
                </c:pt>
                <c:pt idx="171">
                  <c:v>0.99805407412675495</c:v>
                </c:pt>
                <c:pt idx="172">
                  <c:v>0.197056413532641</c:v>
                </c:pt>
                <c:pt idx="173">
                  <c:v>0.99805407412675495</c:v>
                </c:pt>
                <c:pt idx="174">
                  <c:v>0.99805407412675495</c:v>
                </c:pt>
                <c:pt idx="175">
                  <c:v>0.99805407412675495</c:v>
                </c:pt>
                <c:pt idx="176">
                  <c:v>0.99805407412675495</c:v>
                </c:pt>
                <c:pt idx="177">
                  <c:v>0.99805407412675495</c:v>
                </c:pt>
                <c:pt idx="178">
                  <c:v>0.961828025896585</c:v>
                </c:pt>
                <c:pt idx="179">
                  <c:v>0.99805407412675495</c:v>
                </c:pt>
                <c:pt idx="180">
                  <c:v>2.02871363436435E-4</c:v>
                </c:pt>
                <c:pt idx="181">
                  <c:v>0.99805407412675495</c:v>
                </c:pt>
                <c:pt idx="182">
                  <c:v>0.99805407412675495</c:v>
                </c:pt>
                <c:pt idx="183">
                  <c:v>0.99805407412675495</c:v>
                </c:pt>
                <c:pt idx="184">
                  <c:v>0.99805407412675495</c:v>
                </c:pt>
                <c:pt idx="185">
                  <c:v>0.99805407412675495</c:v>
                </c:pt>
                <c:pt idx="186">
                  <c:v>0.99805407412675495</c:v>
                </c:pt>
                <c:pt idx="187">
                  <c:v>0.99805407412675495</c:v>
                </c:pt>
                <c:pt idx="188">
                  <c:v>0.81261325248209004</c:v>
                </c:pt>
                <c:pt idx="189">
                  <c:v>0.99805407412675495</c:v>
                </c:pt>
                <c:pt idx="190">
                  <c:v>0.94854221813930595</c:v>
                </c:pt>
                <c:pt idx="191">
                  <c:v>0.99805407412675495</c:v>
                </c:pt>
                <c:pt idx="192">
                  <c:v>0.99805407412675495</c:v>
                </c:pt>
                <c:pt idx="193">
                  <c:v>0.99805407412675495</c:v>
                </c:pt>
                <c:pt idx="194">
                  <c:v>0.99805407412675495</c:v>
                </c:pt>
                <c:pt idx="195">
                  <c:v>0.99805407412675495</c:v>
                </c:pt>
                <c:pt idx="196">
                  <c:v>0.99805407412675495</c:v>
                </c:pt>
                <c:pt idx="197">
                  <c:v>0.99805407412675495</c:v>
                </c:pt>
                <c:pt idx="198">
                  <c:v>0.99805407412675495</c:v>
                </c:pt>
                <c:pt idx="199">
                  <c:v>0.99805407412675495</c:v>
                </c:pt>
                <c:pt idx="200">
                  <c:v>0.99805407412675495</c:v>
                </c:pt>
                <c:pt idx="201">
                  <c:v>0.99805407412675495</c:v>
                </c:pt>
                <c:pt idx="202">
                  <c:v>0.99805407412675495</c:v>
                </c:pt>
                <c:pt idx="203">
                  <c:v>0.99805407412675495</c:v>
                </c:pt>
                <c:pt idx="204">
                  <c:v>0.99805407412675495</c:v>
                </c:pt>
                <c:pt idx="205">
                  <c:v>0.99805407412675495</c:v>
                </c:pt>
                <c:pt idx="206">
                  <c:v>0.99805407412675495</c:v>
                </c:pt>
                <c:pt idx="207">
                  <c:v>0.99805407412675495</c:v>
                </c:pt>
                <c:pt idx="208">
                  <c:v>0.99805407412675495</c:v>
                </c:pt>
                <c:pt idx="209">
                  <c:v>0.99805407412675495</c:v>
                </c:pt>
                <c:pt idx="210">
                  <c:v>0.99805407412675495</c:v>
                </c:pt>
                <c:pt idx="211">
                  <c:v>0.99805407412675495</c:v>
                </c:pt>
                <c:pt idx="212">
                  <c:v>0.99805407412675495</c:v>
                </c:pt>
                <c:pt idx="213">
                  <c:v>0.99805407412675495</c:v>
                </c:pt>
                <c:pt idx="214">
                  <c:v>0.99805407412675495</c:v>
                </c:pt>
                <c:pt idx="215">
                  <c:v>0.99805407412675495</c:v>
                </c:pt>
                <c:pt idx="216">
                  <c:v>0.99805407412675495</c:v>
                </c:pt>
                <c:pt idx="217">
                  <c:v>0.99805407412675495</c:v>
                </c:pt>
                <c:pt idx="218">
                  <c:v>0.99805407412675495</c:v>
                </c:pt>
                <c:pt idx="219">
                  <c:v>0.99805407412675495</c:v>
                </c:pt>
                <c:pt idx="220">
                  <c:v>0.99805407412675495</c:v>
                </c:pt>
                <c:pt idx="221">
                  <c:v>0.99805407412675495</c:v>
                </c:pt>
                <c:pt idx="222">
                  <c:v>0.99805407412675495</c:v>
                </c:pt>
                <c:pt idx="223">
                  <c:v>0.99805407412675495</c:v>
                </c:pt>
                <c:pt idx="224">
                  <c:v>0.99805407412675495</c:v>
                </c:pt>
                <c:pt idx="225">
                  <c:v>0.99805407412675495</c:v>
                </c:pt>
                <c:pt idx="226">
                  <c:v>0.99805407412675495</c:v>
                </c:pt>
                <c:pt idx="227">
                  <c:v>0.99805407412675495</c:v>
                </c:pt>
                <c:pt idx="228">
                  <c:v>0.99805407412675495</c:v>
                </c:pt>
                <c:pt idx="229">
                  <c:v>0.99805407412675495</c:v>
                </c:pt>
                <c:pt idx="230">
                  <c:v>0.99805407412675495</c:v>
                </c:pt>
                <c:pt idx="231">
                  <c:v>0.99805407412675495</c:v>
                </c:pt>
                <c:pt idx="232">
                  <c:v>0.99805407412675495</c:v>
                </c:pt>
                <c:pt idx="233">
                  <c:v>0.99805407412675495</c:v>
                </c:pt>
                <c:pt idx="234">
                  <c:v>0.99805407412675495</c:v>
                </c:pt>
                <c:pt idx="235">
                  <c:v>0.99805407412675495</c:v>
                </c:pt>
                <c:pt idx="236">
                  <c:v>0.102225932007694</c:v>
                </c:pt>
                <c:pt idx="237">
                  <c:v>0.99805407412675495</c:v>
                </c:pt>
                <c:pt idx="238">
                  <c:v>0.99805407412675495</c:v>
                </c:pt>
                <c:pt idx="239">
                  <c:v>0.99805407412675495</c:v>
                </c:pt>
                <c:pt idx="240">
                  <c:v>0.99805407412675495</c:v>
                </c:pt>
                <c:pt idx="241">
                  <c:v>0.99805407412675495</c:v>
                </c:pt>
                <c:pt idx="242">
                  <c:v>0.99805407412675495</c:v>
                </c:pt>
                <c:pt idx="243">
                  <c:v>0.99805407412675495</c:v>
                </c:pt>
                <c:pt idx="244">
                  <c:v>0.99805407412675495</c:v>
                </c:pt>
                <c:pt idx="245">
                  <c:v>0.99805407412675495</c:v>
                </c:pt>
                <c:pt idx="246">
                  <c:v>0.99805407412675495</c:v>
                </c:pt>
                <c:pt idx="247">
                  <c:v>0.99805407412675495</c:v>
                </c:pt>
                <c:pt idx="248">
                  <c:v>0.99805407412675495</c:v>
                </c:pt>
                <c:pt idx="249">
                  <c:v>0.99805407412675495</c:v>
                </c:pt>
                <c:pt idx="250">
                  <c:v>0.99805407412675495</c:v>
                </c:pt>
                <c:pt idx="251">
                  <c:v>0.99805407412675495</c:v>
                </c:pt>
                <c:pt idx="252">
                  <c:v>0.99805407412675495</c:v>
                </c:pt>
                <c:pt idx="253">
                  <c:v>0.99805407412675495</c:v>
                </c:pt>
                <c:pt idx="254">
                  <c:v>0.99805407412675495</c:v>
                </c:pt>
                <c:pt idx="255">
                  <c:v>0.99805407412675495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28392192"/>
        <c:axId val="128411520"/>
      </c:scatterChart>
      <c:valAx>
        <c:axId val="128392192"/>
        <c:scaling>
          <c:orientation val="minMax"/>
        </c:scaling>
        <c:delete val="0"/>
        <c:axPos val="t"/>
        <c:majorTickMark val="out"/>
        <c:minorTickMark val="none"/>
        <c:tickLblPos val="nextTo"/>
        <c:crossAx val="128411520"/>
        <c:crosses val="autoZero"/>
        <c:crossBetween val="midCat"/>
      </c:valAx>
      <c:valAx>
        <c:axId val="128411520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kern="1200" baseline="0">
                    <a:solidFill>
                      <a:srgbClr val="000000"/>
                    </a:solidFill>
                    <a:effectLst/>
                  </a:rPr>
                  <a:t>Adjusted p-value (FDR)</a:t>
                </a:r>
                <a:endParaRPr lang="es-ES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83921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WT -&gt; ∆rbp35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adapters'!$AQ$1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adapters'!$AH$2:$AH$257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adapters'!$AQ$2:$AQ$257</c:f>
              <c:numCache>
                <c:formatCode>General</c:formatCode>
                <c:ptCount val="256"/>
                <c:pt idx="0">
                  <c:v>0.99991337874639197</c:v>
                </c:pt>
                <c:pt idx="1">
                  <c:v>0.99991337874639197</c:v>
                </c:pt>
                <c:pt idx="2">
                  <c:v>0.99991337874639197</c:v>
                </c:pt>
                <c:pt idx="3">
                  <c:v>0.99991337874639197</c:v>
                </c:pt>
                <c:pt idx="4">
                  <c:v>0.99991337874639197</c:v>
                </c:pt>
                <c:pt idx="5">
                  <c:v>0.99991337874639197</c:v>
                </c:pt>
                <c:pt idx="6">
                  <c:v>0.99991337874639197</c:v>
                </c:pt>
                <c:pt idx="7">
                  <c:v>0.99991337874639197</c:v>
                </c:pt>
                <c:pt idx="8">
                  <c:v>0.99991337874639197</c:v>
                </c:pt>
                <c:pt idx="9">
                  <c:v>0.99991337874639197</c:v>
                </c:pt>
                <c:pt idx="10">
                  <c:v>0.99991337874639197</c:v>
                </c:pt>
                <c:pt idx="11">
                  <c:v>0.99991337874639197</c:v>
                </c:pt>
                <c:pt idx="12">
                  <c:v>0.99991337874639197</c:v>
                </c:pt>
                <c:pt idx="13">
                  <c:v>0.99991337874639197</c:v>
                </c:pt>
                <c:pt idx="14">
                  <c:v>0.99991337874639197</c:v>
                </c:pt>
                <c:pt idx="15">
                  <c:v>0.99991337874639197</c:v>
                </c:pt>
                <c:pt idx="16">
                  <c:v>0.99991337874639197</c:v>
                </c:pt>
                <c:pt idx="17">
                  <c:v>0.99991337874639197</c:v>
                </c:pt>
                <c:pt idx="18">
                  <c:v>0.99991337874639197</c:v>
                </c:pt>
                <c:pt idx="19">
                  <c:v>0.99991337874639197</c:v>
                </c:pt>
                <c:pt idx="20">
                  <c:v>0.99991337874639197</c:v>
                </c:pt>
                <c:pt idx="21">
                  <c:v>0.99991337874639197</c:v>
                </c:pt>
                <c:pt idx="22">
                  <c:v>0.99991337874639197</c:v>
                </c:pt>
                <c:pt idx="23">
                  <c:v>0.99991337874639197</c:v>
                </c:pt>
                <c:pt idx="24">
                  <c:v>0.99991337874639197</c:v>
                </c:pt>
                <c:pt idx="25">
                  <c:v>0.99991337874639197</c:v>
                </c:pt>
                <c:pt idx="26">
                  <c:v>0.99991337874639197</c:v>
                </c:pt>
                <c:pt idx="27">
                  <c:v>0.99991337874639197</c:v>
                </c:pt>
                <c:pt idx="28">
                  <c:v>0.99991337874639197</c:v>
                </c:pt>
                <c:pt idx="29">
                  <c:v>0.99991337874639197</c:v>
                </c:pt>
                <c:pt idx="30">
                  <c:v>0.99991337874639197</c:v>
                </c:pt>
                <c:pt idx="31">
                  <c:v>0.99991337874639197</c:v>
                </c:pt>
                <c:pt idx="32">
                  <c:v>0.99991337874639197</c:v>
                </c:pt>
                <c:pt idx="33">
                  <c:v>0.99991337874639197</c:v>
                </c:pt>
                <c:pt idx="34">
                  <c:v>0.99991337874639197</c:v>
                </c:pt>
                <c:pt idx="35">
                  <c:v>0.99991337874639197</c:v>
                </c:pt>
                <c:pt idx="36">
                  <c:v>0.99991337874639197</c:v>
                </c:pt>
                <c:pt idx="37">
                  <c:v>0.99991337874639197</c:v>
                </c:pt>
                <c:pt idx="38">
                  <c:v>0.99991337874639197</c:v>
                </c:pt>
                <c:pt idx="39">
                  <c:v>0.99991337874639197</c:v>
                </c:pt>
                <c:pt idx="40">
                  <c:v>0.99991337874639197</c:v>
                </c:pt>
                <c:pt idx="41">
                  <c:v>0.99991337874639197</c:v>
                </c:pt>
                <c:pt idx="42">
                  <c:v>0.99991337874639197</c:v>
                </c:pt>
                <c:pt idx="43">
                  <c:v>0.99991337874639197</c:v>
                </c:pt>
                <c:pt idx="44">
                  <c:v>0.99991337874639197</c:v>
                </c:pt>
                <c:pt idx="45">
                  <c:v>0.99991337874639197</c:v>
                </c:pt>
                <c:pt idx="46">
                  <c:v>0.99991337874639197</c:v>
                </c:pt>
                <c:pt idx="47">
                  <c:v>0.99991337874639197</c:v>
                </c:pt>
                <c:pt idx="48">
                  <c:v>0.99991337874639197</c:v>
                </c:pt>
                <c:pt idx="49">
                  <c:v>0.99991337874639197</c:v>
                </c:pt>
                <c:pt idx="50">
                  <c:v>0.99991337874639197</c:v>
                </c:pt>
                <c:pt idx="51">
                  <c:v>0.99991337874639197</c:v>
                </c:pt>
                <c:pt idx="52">
                  <c:v>0.99991337874639197</c:v>
                </c:pt>
                <c:pt idx="53">
                  <c:v>0.99991337874639197</c:v>
                </c:pt>
                <c:pt idx="54">
                  <c:v>0.99991337874639197</c:v>
                </c:pt>
                <c:pt idx="55">
                  <c:v>0.99991337874639197</c:v>
                </c:pt>
                <c:pt idx="56">
                  <c:v>0.99991337874639197</c:v>
                </c:pt>
                <c:pt idx="57">
                  <c:v>0.99991337874639197</c:v>
                </c:pt>
                <c:pt idx="58">
                  <c:v>0.99991337874639197</c:v>
                </c:pt>
                <c:pt idx="59">
                  <c:v>0.99991337874639197</c:v>
                </c:pt>
                <c:pt idx="60">
                  <c:v>0.99991337874639197</c:v>
                </c:pt>
                <c:pt idx="61">
                  <c:v>0.99991337874639197</c:v>
                </c:pt>
                <c:pt idx="62">
                  <c:v>0.99991337874639197</c:v>
                </c:pt>
                <c:pt idx="63">
                  <c:v>0.99991337874639197</c:v>
                </c:pt>
                <c:pt idx="64">
                  <c:v>0.99991337874639197</c:v>
                </c:pt>
                <c:pt idx="65">
                  <c:v>0.99991337874639197</c:v>
                </c:pt>
                <c:pt idx="66">
                  <c:v>0.99991337874639197</c:v>
                </c:pt>
                <c:pt idx="67">
                  <c:v>0.99991337874639197</c:v>
                </c:pt>
                <c:pt idx="68">
                  <c:v>0.99991337874639197</c:v>
                </c:pt>
                <c:pt idx="69">
                  <c:v>0.99991337874639197</c:v>
                </c:pt>
                <c:pt idx="70">
                  <c:v>0.99991337874639197</c:v>
                </c:pt>
                <c:pt idx="71">
                  <c:v>0.99991337874639197</c:v>
                </c:pt>
                <c:pt idx="72">
                  <c:v>0.99991337874639197</c:v>
                </c:pt>
                <c:pt idx="73">
                  <c:v>0.99991337874639197</c:v>
                </c:pt>
                <c:pt idx="74">
                  <c:v>0.99991337874639197</c:v>
                </c:pt>
                <c:pt idx="75">
                  <c:v>0.99991337874639197</c:v>
                </c:pt>
                <c:pt idx="76">
                  <c:v>0.99991337874639197</c:v>
                </c:pt>
                <c:pt idx="77">
                  <c:v>0.99991337874639197</c:v>
                </c:pt>
                <c:pt idx="78">
                  <c:v>0.99991337874639197</c:v>
                </c:pt>
                <c:pt idx="79">
                  <c:v>0.99991337874639197</c:v>
                </c:pt>
                <c:pt idx="80">
                  <c:v>0.99991337874639197</c:v>
                </c:pt>
                <c:pt idx="81">
                  <c:v>0.99991337874639197</c:v>
                </c:pt>
                <c:pt idx="82">
                  <c:v>0.99991337874639197</c:v>
                </c:pt>
                <c:pt idx="83">
                  <c:v>0.99991337874639197</c:v>
                </c:pt>
                <c:pt idx="84">
                  <c:v>0.99991337874639197</c:v>
                </c:pt>
                <c:pt idx="85">
                  <c:v>0.99991337874639197</c:v>
                </c:pt>
                <c:pt idx="86">
                  <c:v>0.99991337874639197</c:v>
                </c:pt>
                <c:pt idx="87">
                  <c:v>0.99991337874639197</c:v>
                </c:pt>
                <c:pt idx="88">
                  <c:v>0.99991337874639197</c:v>
                </c:pt>
                <c:pt idx="89">
                  <c:v>0.99991337874639197</c:v>
                </c:pt>
                <c:pt idx="90">
                  <c:v>0.99991337874639197</c:v>
                </c:pt>
                <c:pt idx="91">
                  <c:v>0.99991337874639197</c:v>
                </c:pt>
                <c:pt idx="92">
                  <c:v>0.99991337874639197</c:v>
                </c:pt>
                <c:pt idx="93">
                  <c:v>0.99991337874639197</c:v>
                </c:pt>
                <c:pt idx="94" formatCode="0.00E+00">
                  <c:v>6.95237111497752E-29</c:v>
                </c:pt>
                <c:pt idx="95">
                  <c:v>0.99991337874639197</c:v>
                </c:pt>
                <c:pt idx="96">
                  <c:v>0.99991337874639197</c:v>
                </c:pt>
                <c:pt idx="97">
                  <c:v>0.99991337874639197</c:v>
                </c:pt>
                <c:pt idx="98">
                  <c:v>0.99991337874639197</c:v>
                </c:pt>
                <c:pt idx="99">
                  <c:v>0.99991337874639197</c:v>
                </c:pt>
                <c:pt idx="100">
                  <c:v>0.99991337874639197</c:v>
                </c:pt>
                <c:pt idx="101">
                  <c:v>0.99991337874639197</c:v>
                </c:pt>
                <c:pt idx="102">
                  <c:v>0.99991337874639197</c:v>
                </c:pt>
                <c:pt idx="103">
                  <c:v>0.99991337874639197</c:v>
                </c:pt>
                <c:pt idx="104">
                  <c:v>0.99991337874639197</c:v>
                </c:pt>
                <c:pt idx="105">
                  <c:v>0.99991337874639197</c:v>
                </c:pt>
                <c:pt idx="106">
                  <c:v>0.99991337874639197</c:v>
                </c:pt>
                <c:pt idx="107">
                  <c:v>0.99991337874639197</c:v>
                </c:pt>
                <c:pt idx="108">
                  <c:v>0.99991337874639197</c:v>
                </c:pt>
                <c:pt idx="109">
                  <c:v>0.99991337874639197</c:v>
                </c:pt>
                <c:pt idx="110">
                  <c:v>0.99991337874639197</c:v>
                </c:pt>
                <c:pt idx="111">
                  <c:v>0.99991337874639197</c:v>
                </c:pt>
                <c:pt idx="112">
                  <c:v>0.99991337874639197</c:v>
                </c:pt>
                <c:pt idx="113">
                  <c:v>0.99991337874639197</c:v>
                </c:pt>
                <c:pt idx="114">
                  <c:v>0.99991337874639197</c:v>
                </c:pt>
                <c:pt idx="115">
                  <c:v>0.99991337874639197</c:v>
                </c:pt>
                <c:pt idx="116">
                  <c:v>0.99991337874639197</c:v>
                </c:pt>
                <c:pt idx="117">
                  <c:v>0.99991337874639197</c:v>
                </c:pt>
                <c:pt idx="118">
                  <c:v>0.99991337874639197</c:v>
                </c:pt>
                <c:pt idx="119">
                  <c:v>0.99991337874639197</c:v>
                </c:pt>
                <c:pt idx="120">
                  <c:v>0.99991337874639197</c:v>
                </c:pt>
                <c:pt idx="121">
                  <c:v>0.99991337874639197</c:v>
                </c:pt>
                <c:pt idx="122">
                  <c:v>0.99991337874639197</c:v>
                </c:pt>
                <c:pt idx="123">
                  <c:v>0.99991337874639197</c:v>
                </c:pt>
                <c:pt idx="124">
                  <c:v>0.99991337874639197</c:v>
                </c:pt>
                <c:pt idx="125">
                  <c:v>0.99991337874639197</c:v>
                </c:pt>
                <c:pt idx="126">
                  <c:v>0.99991337874639197</c:v>
                </c:pt>
                <c:pt idx="127">
                  <c:v>0.99991337874639197</c:v>
                </c:pt>
                <c:pt idx="128">
                  <c:v>0.99991337874639197</c:v>
                </c:pt>
                <c:pt idx="129">
                  <c:v>0.99991337874639197</c:v>
                </c:pt>
                <c:pt idx="130">
                  <c:v>0.99991337874639197</c:v>
                </c:pt>
                <c:pt idx="131">
                  <c:v>0.99991337874639197</c:v>
                </c:pt>
                <c:pt idx="132">
                  <c:v>0.99991337874639197</c:v>
                </c:pt>
                <c:pt idx="133">
                  <c:v>0.99991337874639197</c:v>
                </c:pt>
                <c:pt idx="134">
                  <c:v>0.99991337874639197</c:v>
                </c:pt>
                <c:pt idx="135">
                  <c:v>0.99991337874639197</c:v>
                </c:pt>
                <c:pt idx="136">
                  <c:v>0.99991337874639197</c:v>
                </c:pt>
                <c:pt idx="137">
                  <c:v>0.99991337874639197</c:v>
                </c:pt>
                <c:pt idx="138">
                  <c:v>0.99991337874639197</c:v>
                </c:pt>
                <c:pt idx="139">
                  <c:v>0.99991337874639197</c:v>
                </c:pt>
                <c:pt idx="140">
                  <c:v>0.99991337874639197</c:v>
                </c:pt>
                <c:pt idx="141">
                  <c:v>0.99991337874639197</c:v>
                </c:pt>
                <c:pt idx="142">
                  <c:v>0.99991337874639197</c:v>
                </c:pt>
                <c:pt idx="143">
                  <c:v>0.99991337874639197</c:v>
                </c:pt>
                <c:pt idx="144">
                  <c:v>0.99991337874639197</c:v>
                </c:pt>
                <c:pt idx="145">
                  <c:v>0.99991337874639197</c:v>
                </c:pt>
                <c:pt idx="146">
                  <c:v>0.99991337874639197</c:v>
                </c:pt>
                <c:pt idx="147">
                  <c:v>0.99991337874639197</c:v>
                </c:pt>
                <c:pt idx="148">
                  <c:v>0.99991337874639197</c:v>
                </c:pt>
                <c:pt idx="149">
                  <c:v>0.99991337874639197</c:v>
                </c:pt>
                <c:pt idx="150">
                  <c:v>0.99991337874639197</c:v>
                </c:pt>
                <c:pt idx="151">
                  <c:v>0.99991337874639197</c:v>
                </c:pt>
                <c:pt idx="152">
                  <c:v>0.99991337874639197</c:v>
                </c:pt>
                <c:pt idx="153">
                  <c:v>0.99991337874639197</c:v>
                </c:pt>
                <c:pt idx="154">
                  <c:v>0.99991337874639197</c:v>
                </c:pt>
                <c:pt idx="155">
                  <c:v>0.99991337874639197</c:v>
                </c:pt>
                <c:pt idx="156">
                  <c:v>0.99991337874639197</c:v>
                </c:pt>
                <c:pt idx="157">
                  <c:v>0.99991337874639197</c:v>
                </c:pt>
                <c:pt idx="158">
                  <c:v>1.53191593275034E-2</c:v>
                </c:pt>
                <c:pt idx="159">
                  <c:v>0.99991337874639197</c:v>
                </c:pt>
                <c:pt idx="160">
                  <c:v>0.99991337874639197</c:v>
                </c:pt>
                <c:pt idx="161">
                  <c:v>0.99991337874639197</c:v>
                </c:pt>
                <c:pt idx="162">
                  <c:v>0.99991337874639197</c:v>
                </c:pt>
                <c:pt idx="163">
                  <c:v>0.99991337874639197</c:v>
                </c:pt>
                <c:pt idx="164">
                  <c:v>0.99991337874639197</c:v>
                </c:pt>
                <c:pt idx="165">
                  <c:v>0.99991337874639197</c:v>
                </c:pt>
                <c:pt idx="166">
                  <c:v>0.99991337874639197</c:v>
                </c:pt>
                <c:pt idx="167">
                  <c:v>0.99991337874639197</c:v>
                </c:pt>
                <c:pt idx="168">
                  <c:v>0.99991337874639197</c:v>
                </c:pt>
                <c:pt idx="169">
                  <c:v>0.99991337874639197</c:v>
                </c:pt>
                <c:pt idx="170">
                  <c:v>0.99991337874639197</c:v>
                </c:pt>
                <c:pt idx="171">
                  <c:v>0.99991337874639197</c:v>
                </c:pt>
                <c:pt idx="172">
                  <c:v>0.99991337874639197</c:v>
                </c:pt>
                <c:pt idx="173">
                  <c:v>0.99991337874639197</c:v>
                </c:pt>
                <c:pt idx="174">
                  <c:v>0.99991337874639197</c:v>
                </c:pt>
                <c:pt idx="175">
                  <c:v>0.99991337874639197</c:v>
                </c:pt>
                <c:pt idx="176">
                  <c:v>0.99991337874639197</c:v>
                </c:pt>
                <c:pt idx="177">
                  <c:v>0.99991337874639197</c:v>
                </c:pt>
                <c:pt idx="178">
                  <c:v>0.99991337874639197</c:v>
                </c:pt>
                <c:pt idx="179">
                  <c:v>0.99991337874639197</c:v>
                </c:pt>
                <c:pt idx="180">
                  <c:v>0.99991337874639197</c:v>
                </c:pt>
                <c:pt idx="181">
                  <c:v>0.99991337874639197</c:v>
                </c:pt>
                <c:pt idx="182">
                  <c:v>0.99991337874639197</c:v>
                </c:pt>
                <c:pt idx="183">
                  <c:v>0.99991337874639197</c:v>
                </c:pt>
                <c:pt idx="184">
                  <c:v>0.99991337874639197</c:v>
                </c:pt>
                <c:pt idx="185">
                  <c:v>0.99991337874639197</c:v>
                </c:pt>
                <c:pt idx="186">
                  <c:v>0.99991337874639197</c:v>
                </c:pt>
                <c:pt idx="187">
                  <c:v>0.99991337874639197</c:v>
                </c:pt>
                <c:pt idx="188">
                  <c:v>0.99991337874639197</c:v>
                </c:pt>
                <c:pt idx="189">
                  <c:v>0.99991337874639197</c:v>
                </c:pt>
                <c:pt idx="190">
                  <c:v>0.99991337874639197</c:v>
                </c:pt>
                <c:pt idx="191">
                  <c:v>0.99991337874639197</c:v>
                </c:pt>
                <c:pt idx="192">
                  <c:v>0.99991337874639197</c:v>
                </c:pt>
                <c:pt idx="193">
                  <c:v>0.99991337874639197</c:v>
                </c:pt>
                <c:pt idx="194">
                  <c:v>0.99991337874639197</c:v>
                </c:pt>
                <c:pt idx="195">
                  <c:v>0.99991337874639197</c:v>
                </c:pt>
                <c:pt idx="196">
                  <c:v>0.99991337874639197</c:v>
                </c:pt>
                <c:pt idx="197">
                  <c:v>0.99991337874639197</c:v>
                </c:pt>
                <c:pt idx="198">
                  <c:v>0.99991337874639197</c:v>
                </c:pt>
                <c:pt idx="199">
                  <c:v>0.99991337874639197</c:v>
                </c:pt>
                <c:pt idx="200">
                  <c:v>0.99991337874639197</c:v>
                </c:pt>
                <c:pt idx="201">
                  <c:v>0.99991337874639197</c:v>
                </c:pt>
                <c:pt idx="202">
                  <c:v>0.99991337874639197</c:v>
                </c:pt>
                <c:pt idx="203">
                  <c:v>0.99991337874639197</c:v>
                </c:pt>
                <c:pt idx="204">
                  <c:v>0.99991337874639197</c:v>
                </c:pt>
                <c:pt idx="205">
                  <c:v>0.99991337874639197</c:v>
                </c:pt>
                <c:pt idx="206">
                  <c:v>0.99991337874639197</c:v>
                </c:pt>
                <c:pt idx="207">
                  <c:v>0.99991337874639197</c:v>
                </c:pt>
                <c:pt idx="208">
                  <c:v>0.99991337874639197</c:v>
                </c:pt>
                <c:pt idx="209">
                  <c:v>0.99991337874639197</c:v>
                </c:pt>
                <c:pt idx="210">
                  <c:v>0.99991337874639197</c:v>
                </c:pt>
                <c:pt idx="211">
                  <c:v>0.99991337874639197</c:v>
                </c:pt>
                <c:pt idx="212">
                  <c:v>0.99991337874639197</c:v>
                </c:pt>
                <c:pt idx="213">
                  <c:v>0.99991337874639197</c:v>
                </c:pt>
                <c:pt idx="214">
                  <c:v>0.99991337874639197</c:v>
                </c:pt>
                <c:pt idx="215">
                  <c:v>0.99991337874639197</c:v>
                </c:pt>
                <c:pt idx="216">
                  <c:v>0.99991337874639197</c:v>
                </c:pt>
                <c:pt idx="217">
                  <c:v>0.99991337874639197</c:v>
                </c:pt>
                <c:pt idx="218">
                  <c:v>0.99991337874639197</c:v>
                </c:pt>
                <c:pt idx="219">
                  <c:v>0.99991337874639197</c:v>
                </c:pt>
                <c:pt idx="220">
                  <c:v>0.99991337874639197</c:v>
                </c:pt>
                <c:pt idx="221">
                  <c:v>0.99991337874639197</c:v>
                </c:pt>
                <c:pt idx="222" formatCode="0.00E+00">
                  <c:v>3.0980304250748E-5</c:v>
                </c:pt>
                <c:pt idx="223">
                  <c:v>0.99991337874639197</c:v>
                </c:pt>
                <c:pt idx="224">
                  <c:v>0.99991337874639197</c:v>
                </c:pt>
                <c:pt idx="225">
                  <c:v>0.99991337874639197</c:v>
                </c:pt>
                <c:pt idx="226">
                  <c:v>0.99991337874639197</c:v>
                </c:pt>
                <c:pt idx="227">
                  <c:v>0.99991337874639197</c:v>
                </c:pt>
                <c:pt idx="228">
                  <c:v>0.99991337874639197</c:v>
                </c:pt>
                <c:pt idx="229">
                  <c:v>0.99991337874639197</c:v>
                </c:pt>
                <c:pt idx="230">
                  <c:v>0.99991337874639197</c:v>
                </c:pt>
                <c:pt idx="231">
                  <c:v>0.99991337874639197</c:v>
                </c:pt>
                <c:pt idx="232">
                  <c:v>0.99991337874639197</c:v>
                </c:pt>
                <c:pt idx="233">
                  <c:v>0.99991337874639197</c:v>
                </c:pt>
                <c:pt idx="234">
                  <c:v>0.99991337874639197</c:v>
                </c:pt>
                <c:pt idx="235">
                  <c:v>0.99991337874639197</c:v>
                </c:pt>
                <c:pt idx="236">
                  <c:v>0.99991337874639197</c:v>
                </c:pt>
                <c:pt idx="237">
                  <c:v>0.99991337874639197</c:v>
                </c:pt>
                <c:pt idx="238">
                  <c:v>0.99991337874639197</c:v>
                </c:pt>
                <c:pt idx="239">
                  <c:v>0.99991337874639197</c:v>
                </c:pt>
                <c:pt idx="240">
                  <c:v>0.99991337874639197</c:v>
                </c:pt>
                <c:pt idx="241">
                  <c:v>0.99991337874639197</c:v>
                </c:pt>
                <c:pt idx="242">
                  <c:v>0.99991337874639197</c:v>
                </c:pt>
                <c:pt idx="243">
                  <c:v>0.99991337874639197</c:v>
                </c:pt>
                <c:pt idx="244">
                  <c:v>0.99991337874639197</c:v>
                </c:pt>
                <c:pt idx="245">
                  <c:v>0.99991337874639197</c:v>
                </c:pt>
                <c:pt idx="246">
                  <c:v>0.99991337874639197</c:v>
                </c:pt>
                <c:pt idx="247">
                  <c:v>0.99991337874639197</c:v>
                </c:pt>
                <c:pt idx="248">
                  <c:v>0.99991337874639197</c:v>
                </c:pt>
                <c:pt idx="249">
                  <c:v>0.99991337874639197</c:v>
                </c:pt>
                <c:pt idx="250">
                  <c:v>0.99991337874639197</c:v>
                </c:pt>
                <c:pt idx="251">
                  <c:v>0.99991337874639197</c:v>
                </c:pt>
                <c:pt idx="252">
                  <c:v>0.99991337874639197</c:v>
                </c:pt>
                <c:pt idx="253">
                  <c:v>0.99991337874639197</c:v>
                </c:pt>
                <c:pt idx="254">
                  <c:v>0.99991337874639197</c:v>
                </c:pt>
                <c:pt idx="255">
                  <c:v>0.99991337874639197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28439424"/>
        <c:axId val="128442368"/>
      </c:scatterChart>
      <c:valAx>
        <c:axId val="128439424"/>
        <c:scaling>
          <c:orientation val="minMax"/>
        </c:scaling>
        <c:delete val="0"/>
        <c:axPos val="t"/>
        <c:majorTickMark val="out"/>
        <c:minorTickMark val="none"/>
        <c:tickLblPos val="nextTo"/>
        <c:crossAx val="128442368"/>
        <c:crosses val="autoZero"/>
        <c:crossBetween val="midCat"/>
      </c:valAx>
      <c:valAx>
        <c:axId val="128442368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kern="1200" baseline="0">
                    <a:solidFill>
                      <a:srgbClr val="000000"/>
                    </a:solidFill>
                    <a:effectLst/>
                  </a:rPr>
                  <a:t>Adjusted p-value (FDR)</a:t>
                </a:r>
                <a:endParaRPr lang="es-ES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843942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WT</a:t>
            </a:r>
            <a:r>
              <a:rPr lang="en-US" baseline="0" dirty="0" smtClean="0"/>
              <a:t> mismatches allowed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sequencing!$A$20</c:f>
              <c:strCache>
                <c:ptCount val="1"/>
                <c:pt idx="0">
                  <c:v>WT_1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sequencing!$B$13:$D$13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sequencing!$B$20:$D$20</c:f>
              <c:numCache>
                <c:formatCode>0.00%</c:formatCode>
                <c:ptCount val="3"/>
                <c:pt idx="0">
                  <c:v>4.2992831874142469E-2</c:v>
                </c:pt>
                <c:pt idx="1">
                  <c:v>0.20200792448123309</c:v>
                </c:pt>
                <c:pt idx="2">
                  <c:v>0.75499924364462445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sequencing!$A$21</c:f>
              <c:strCache>
                <c:ptCount val="1"/>
                <c:pt idx="0">
                  <c:v>WT_2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sequencing!$B$13:$D$13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sequencing!$B$21:$D$21</c:f>
              <c:numCache>
                <c:formatCode>0.00%</c:formatCode>
                <c:ptCount val="3"/>
                <c:pt idx="0">
                  <c:v>0.10650911178005983</c:v>
                </c:pt>
                <c:pt idx="1">
                  <c:v>0.18317750109550937</c:v>
                </c:pt>
                <c:pt idx="2">
                  <c:v>0.71031338712443082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sequencing!$A$22</c:f>
              <c:strCache>
                <c:ptCount val="1"/>
                <c:pt idx="0">
                  <c:v>WT_3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sequencing!$B$13:$D$13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sequencing!$B$22:$D$22</c:f>
              <c:numCache>
                <c:formatCode>0.00%</c:formatCode>
                <c:ptCount val="3"/>
                <c:pt idx="0">
                  <c:v>7.642426879891219E-2</c:v>
                </c:pt>
                <c:pt idx="1">
                  <c:v>0.2060330591832937</c:v>
                </c:pt>
                <c:pt idx="2">
                  <c:v>0.71754267201779409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sequencing!$B$13</c:f>
              <c:strCache>
                <c:ptCount val="1"/>
                <c:pt idx="0">
                  <c:v>exact one alignment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sequencing!$B$14:$B$22</c:f>
              <c:numCache>
                <c:formatCode>0.00%</c:formatCode>
                <c:ptCount val="9"/>
                <c:pt idx="0">
                  <c:v>8.4672886165467517E-2</c:v>
                </c:pt>
                <c:pt idx="1">
                  <c:v>7.9146123990349315E-2</c:v>
                </c:pt>
                <c:pt idx="2">
                  <c:v>6.1607518840115977E-2</c:v>
                </c:pt>
                <c:pt idx="3">
                  <c:v>0.13567960294473685</c:v>
                </c:pt>
                <c:pt idx="4">
                  <c:v>0.19482002230924561</c:v>
                </c:pt>
                <c:pt idx="5">
                  <c:v>0.27551564370667736</c:v>
                </c:pt>
                <c:pt idx="6">
                  <c:v>4.2992831874142469E-2</c:v>
                </c:pt>
                <c:pt idx="7">
                  <c:v>0.10650911178005983</c:v>
                </c:pt>
                <c:pt idx="8">
                  <c:v>7.642426879891219E-2</c:v>
                </c:pt>
              </c:numCache>
            </c:numRef>
          </c:val>
        </c:ser>
        <c:ser>
          <c:idx val="1"/>
          <c:order val="1"/>
          <c:tx>
            <c:strRef>
              <c:f>sequencing!$C$13</c:f>
              <c:strCache>
                <c:ptCount val="1"/>
                <c:pt idx="0">
                  <c:v>more than one alignment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sequencing!$C$14:$C$22</c:f>
              <c:numCache>
                <c:formatCode>0.00%</c:formatCode>
                <c:ptCount val="9"/>
                <c:pt idx="0">
                  <c:v>0.18707085212379326</c:v>
                </c:pt>
                <c:pt idx="1">
                  <c:v>0.1549391808735556</c:v>
                </c:pt>
                <c:pt idx="2">
                  <c:v>0.20017010062651969</c:v>
                </c:pt>
                <c:pt idx="3">
                  <c:v>0.19690910232153586</c:v>
                </c:pt>
                <c:pt idx="4">
                  <c:v>0.16667011436273052</c:v>
                </c:pt>
                <c:pt idx="5">
                  <c:v>0.14959538327609831</c:v>
                </c:pt>
                <c:pt idx="6">
                  <c:v>0.20200792448123309</c:v>
                </c:pt>
                <c:pt idx="7">
                  <c:v>0.18317750109550937</c:v>
                </c:pt>
                <c:pt idx="8">
                  <c:v>0.2060330591832937</c:v>
                </c:pt>
              </c:numCache>
            </c:numRef>
          </c:val>
        </c:ser>
        <c:ser>
          <c:idx val="2"/>
          <c:order val="2"/>
          <c:tx>
            <c:strRef>
              <c:f>sequencing!$D$13</c:f>
              <c:strCache>
                <c:ptCount val="1"/>
                <c:pt idx="0">
                  <c:v>no alignments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sequencing!$D$14:$D$22</c:f>
              <c:numCache>
                <c:formatCode>0.00%</c:formatCode>
                <c:ptCount val="9"/>
                <c:pt idx="0">
                  <c:v>0.72825626171073921</c:v>
                </c:pt>
                <c:pt idx="1">
                  <c:v>0.76591469513609511</c:v>
                </c:pt>
                <c:pt idx="2">
                  <c:v>0.73822238053336431</c:v>
                </c:pt>
                <c:pt idx="3">
                  <c:v>0.66741129473372729</c:v>
                </c:pt>
                <c:pt idx="4">
                  <c:v>0.63850986332802384</c:v>
                </c:pt>
                <c:pt idx="5">
                  <c:v>0.5748889730172243</c:v>
                </c:pt>
                <c:pt idx="6">
                  <c:v>0.75499924364462445</c:v>
                </c:pt>
                <c:pt idx="7">
                  <c:v>0.71031338712443082</c:v>
                </c:pt>
                <c:pt idx="8">
                  <c:v>0.71754267201779409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951040"/>
        <c:axId val="128952576"/>
      </c:barChart>
      <c:catAx>
        <c:axId val="128951040"/>
        <c:scaling>
          <c:orientation val="minMax"/>
        </c:scaling>
        <c:delete val="0"/>
        <c:axPos val="b"/>
        <c:majorTickMark val="out"/>
        <c:minorTickMark val="none"/>
        <c:tickLblPos val="nextTo"/>
        <c:crossAx val="128952576"/>
        <c:crosses val="autoZero"/>
        <c:auto val="1"/>
        <c:lblAlgn val="ctr"/>
        <c:lblOffset val="100"/>
        <c:noMultiLvlLbl val="0"/>
      </c:catAx>
      <c:valAx>
        <c:axId val="128952576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89510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classification!$A$9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dLbls>
            <c:dLbl>
              <c:idx val="5"/>
              <c:numFmt formatCode="0.0%" sourceLinked="0"/>
              <c:spPr/>
              <c:txPr>
                <a:bodyPr/>
                <a:lstStyle/>
                <a:p>
                  <a:pPr>
                    <a:defRPr/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classification!$B$2:$G$2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classification!$B$9:$G$9</c:f>
              <c:numCache>
                <c:formatCode>0.0%</c:formatCode>
                <c:ptCount val="6"/>
                <c:pt idx="0">
                  <c:v>3.4341187929098982E-3</c:v>
                </c:pt>
                <c:pt idx="1">
                  <c:v>2.9523513805918326E-2</c:v>
                </c:pt>
                <c:pt idx="2">
                  <c:v>0.13344320390367836</c:v>
                </c:pt>
                <c:pt idx="3">
                  <c:v>0.10134188943765199</c:v>
                </c:pt>
                <c:pt idx="4">
                  <c:v>9.624732732318313E-4</c:v>
                </c:pt>
                <c:pt idx="5">
                  <c:v>7.6529009988314089E-3</c:v>
                </c:pt>
              </c:numCache>
            </c:numRef>
          </c:val>
        </c:ser>
        <c:ser>
          <c:idx val="1"/>
          <c:order val="1"/>
          <c:tx>
            <c:strRef>
              <c:f>classification!$A$10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classification!$B$2:$G$2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classification!$B$10:$G$10</c:f>
              <c:numCache>
                <c:formatCode>0.0%</c:formatCode>
                <c:ptCount val="6"/>
                <c:pt idx="0">
                  <c:v>5.1012631699277914E-3</c:v>
                </c:pt>
                <c:pt idx="1">
                  <c:v>2.9790710080591386E-2</c:v>
                </c:pt>
                <c:pt idx="2">
                  <c:v>0.11546192390496694</c:v>
                </c:pt>
                <c:pt idx="3">
                  <c:v>0.15963774363175642</c:v>
                </c:pt>
                <c:pt idx="4">
                  <c:v>1.9873968792272372E-3</c:v>
                </c:pt>
                <c:pt idx="5">
                  <c:v>1.1199201707089374E-2</c:v>
                </c:pt>
              </c:numCache>
            </c:numRef>
          </c:val>
        </c:ser>
        <c:ser>
          <c:idx val="2"/>
          <c:order val="2"/>
          <c:tx>
            <c:strRef>
              <c:f>classification!$A$11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dLbls>
            <c:dLbl>
              <c:idx val="3"/>
              <c:numFmt formatCode="0.0%" sourceLinked="0"/>
              <c:spPr/>
              <c:txPr>
                <a:bodyPr/>
                <a:lstStyle/>
                <a:p>
                  <a:pPr>
                    <a:defRPr/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classification!$B$2:$G$2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classification!$B$11:$G$11</c:f>
              <c:numCache>
                <c:formatCode>0.0%</c:formatCode>
                <c:ptCount val="6"/>
                <c:pt idx="0">
                  <c:v>4.6983543671324729E-3</c:v>
                </c:pt>
                <c:pt idx="1">
                  <c:v>2.7980594104089099E-2</c:v>
                </c:pt>
                <c:pt idx="2">
                  <c:v>0.12798381767483841</c:v>
                </c:pt>
                <c:pt idx="3">
                  <c:v>0.14227376028062649</c:v>
                </c:pt>
                <c:pt idx="4">
                  <c:v>1.3714828278920924E-3</c:v>
                </c:pt>
                <c:pt idx="5">
                  <c:v>9.1168441828467939E-3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247488"/>
        <c:axId val="129261568"/>
      </c:barChart>
      <c:catAx>
        <c:axId val="129247488"/>
        <c:scaling>
          <c:orientation val="minMax"/>
        </c:scaling>
        <c:delete val="0"/>
        <c:axPos val="b"/>
        <c:majorTickMark val="out"/>
        <c:minorTickMark val="none"/>
        <c:tickLblPos val="nextTo"/>
        <c:crossAx val="129261568"/>
        <c:crosses val="autoZero"/>
        <c:auto val="1"/>
        <c:lblAlgn val="ctr"/>
        <c:lblOffset val="100"/>
        <c:noMultiLvlLbl val="0"/>
      </c:catAx>
      <c:valAx>
        <c:axId val="129261568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92474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classification!$B$2</c:f>
              <c:strCache>
                <c:ptCount val="1"/>
                <c:pt idx="0">
                  <c:v>ncRNA</c:v>
                </c:pt>
              </c:strCache>
            </c:strRef>
          </c:tx>
          <c:invertIfNegative val="0"/>
          <c:cat>
            <c:strRef>
              <c:f>classification!$A$3:$A$11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classification!$B$3:$B$11</c:f>
              <c:numCache>
                <c:formatCode>0.0%</c:formatCode>
                <c:ptCount val="9"/>
                <c:pt idx="0">
                  <c:v>4.468891850554985E-3</c:v>
                </c:pt>
                <c:pt idx="1">
                  <c:v>3.522973569941626E-3</c:v>
                </c:pt>
                <c:pt idx="2">
                  <c:v>3.2337230906695205E-3</c:v>
                </c:pt>
                <c:pt idx="3">
                  <c:v>6.3104706736847767E-3</c:v>
                </c:pt>
                <c:pt idx="4">
                  <c:v>6.1744258392620443E-3</c:v>
                </c:pt>
                <c:pt idx="5">
                  <c:v>6.2705503210221981E-3</c:v>
                </c:pt>
                <c:pt idx="6">
                  <c:v>3.4341187929098982E-3</c:v>
                </c:pt>
                <c:pt idx="7">
                  <c:v>5.1012631699277914E-3</c:v>
                </c:pt>
                <c:pt idx="8">
                  <c:v>4.6983543671324729E-3</c:v>
                </c:pt>
              </c:numCache>
            </c:numRef>
          </c:val>
        </c:ser>
        <c:ser>
          <c:idx val="1"/>
          <c:order val="1"/>
          <c:tx>
            <c:strRef>
              <c:f>classification!$C$2</c:f>
              <c:strCache>
                <c:ptCount val="1"/>
                <c:pt idx="0">
                  <c:v>rRNA</c:v>
                </c:pt>
              </c:strCache>
            </c:strRef>
          </c:tx>
          <c:invertIfNegative val="0"/>
          <c:cat>
            <c:strRef>
              <c:f>classification!$A$3:$A$11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classification!$C$3:$C$11</c:f>
              <c:numCache>
                <c:formatCode>0.0%</c:formatCode>
                <c:ptCount val="9"/>
                <c:pt idx="0">
                  <c:v>3.1184376828842474E-2</c:v>
                </c:pt>
                <c:pt idx="1">
                  <c:v>2.0596726271823747E-2</c:v>
                </c:pt>
                <c:pt idx="2">
                  <c:v>2.3734848290466064E-2</c:v>
                </c:pt>
                <c:pt idx="3">
                  <c:v>3.9554209521076751E-2</c:v>
                </c:pt>
                <c:pt idx="4">
                  <c:v>2.9889138007030119E-2</c:v>
                </c:pt>
                <c:pt idx="5">
                  <c:v>2.2602422511717648E-2</c:v>
                </c:pt>
                <c:pt idx="6">
                  <c:v>2.9523513805918326E-2</c:v>
                </c:pt>
                <c:pt idx="7">
                  <c:v>2.9790710080591386E-2</c:v>
                </c:pt>
                <c:pt idx="8">
                  <c:v>2.7980594104089099E-2</c:v>
                </c:pt>
              </c:numCache>
            </c:numRef>
          </c:val>
        </c:ser>
        <c:ser>
          <c:idx val="2"/>
          <c:order val="2"/>
          <c:tx>
            <c:strRef>
              <c:f>classification!$D$2</c:f>
              <c:strCache>
                <c:ptCount val="1"/>
                <c:pt idx="0">
                  <c:v>transposable</c:v>
                </c:pt>
              </c:strCache>
            </c:strRef>
          </c:tx>
          <c:invertIfNegative val="0"/>
          <c:cat>
            <c:strRef>
              <c:f>classification!$A$3:$A$11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classification!$D$3:$D$11</c:f>
              <c:numCache>
                <c:formatCode>0.0%</c:formatCode>
                <c:ptCount val="9"/>
                <c:pt idx="0">
                  <c:v>0.1125544042215217</c:v>
                </c:pt>
                <c:pt idx="1">
                  <c:v>9.2501510690071412E-2</c:v>
                </c:pt>
                <c:pt idx="2">
                  <c:v>0.12260376213683818</c:v>
                </c:pt>
                <c:pt idx="3">
                  <c:v>0.13376964876570333</c:v>
                </c:pt>
                <c:pt idx="4">
                  <c:v>9.9164358036340841E-2</c:v>
                </c:pt>
                <c:pt idx="5">
                  <c:v>8.7022862622485195E-2</c:v>
                </c:pt>
                <c:pt idx="6">
                  <c:v>0.13344320390367836</c:v>
                </c:pt>
                <c:pt idx="7">
                  <c:v>0.11546192390496694</c:v>
                </c:pt>
                <c:pt idx="8">
                  <c:v>0.12798381767483841</c:v>
                </c:pt>
              </c:numCache>
            </c:numRef>
          </c:val>
        </c:ser>
        <c:ser>
          <c:idx val="3"/>
          <c:order val="3"/>
          <c:tx>
            <c:strRef>
              <c:f>classification!$E$2</c:f>
              <c:strCache>
                <c:ptCount val="1"/>
                <c:pt idx="0">
                  <c:v>cDNA</c:v>
                </c:pt>
              </c:strCache>
            </c:strRef>
          </c:tx>
          <c:invertIfNegative val="0"/>
          <c:cat>
            <c:strRef>
              <c:f>classification!$A$3:$A$11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classification!$E$3:$E$11</c:f>
              <c:numCache>
                <c:formatCode>0.0%</c:formatCode>
                <c:ptCount val="9"/>
                <c:pt idx="0">
                  <c:v>0.14534791653347365</c:v>
                </c:pt>
                <c:pt idx="1">
                  <c:v>0.13194529602876887</c:v>
                </c:pt>
                <c:pt idx="2">
                  <c:v>0.12865312603294246</c:v>
                </c:pt>
                <c:pt idx="3">
                  <c:v>0.17904811649823801</c:v>
                </c:pt>
                <c:pt idx="4">
                  <c:v>0.23115728018152915</c:v>
                </c:pt>
                <c:pt idx="5">
                  <c:v>0.29746698977072039</c:v>
                </c:pt>
                <c:pt idx="6">
                  <c:v>0.10134188943765199</c:v>
                </c:pt>
                <c:pt idx="7">
                  <c:v>0.15963774363175642</c:v>
                </c:pt>
                <c:pt idx="8">
                  <c:v>0.14227376028062649</c:v>
                </c:pt>
              </c:numCache>
            </c:numRef>
          </c:val>
        </c:ser>
        <c:ser>
          <c:idx val="4"/>
          <c:order val="4"/>
          <c:tx>
            <c:strRef>
              <c:f>classification!$F$2</c:f>
              <c:strCache>
                <c:ptCount val="1"/>
                <c:pt idx="0">
                  <c:v>introns</c:v>
                </c:pt>
              </c:strCache>
            </c:strRef>
          </c:tx>
          <c:invertIfNegative val="0"/>
          <c:cat>
            <c:strRef>
              <c:f>classification!$A$3:$A$11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classification!$F$3:$F$11</c:f>
              <c:numCache>
                <c:formatCode>0.0%</c:formatCode>
                <c:ptCount val="9"/>
                <c:pt idx="0">
                  <c:v>1.9371591283521606E-3</c:v>
                </c:pt>
                <c:pt idx="1">
                  <c:v>1.311604020430144E-3</c:v>
                </c:pt>
                <c:pt idx="2">
                  <c:v>1.1667061606009518E-3</c:v>
                </c:pt>
                <c:pt idx="3">
                  <c:v>2.8738981895786442E-3</c:v>
                </c:pt>
                <c:pt idx="4">
                  <c:v>5.1126680552925586E-3</c:v>
                </c:pt>
                <c:pt idx="5">
                  <c:v>6.8255411064071844E-3</c:v>
                </c:pt>
                <c:pt idx="6">
                  <c:v>9.624732732318313E-4</c:v>
                </c:pt>
                <c:pt idx="7">
                  <c:v>1.9873968792272372E-3</c:v>
                </c:pt>
                <c:pt idx="8">
                  <c:v>1.3714828278920924E-3</c:v>
                </c:pt>
              </c:numCache>
            </c:numRef>
          </c:val>
        </c:ser>
        <c:ser>
          <c:idx val="5"/>
          <c:order val="5"/>
          <c:tx>
            <c:strRef>
              <c:f>classification!$G$2</c:f>
              <c:strCache>
                <c:ptCount val="1"/>
                <c:pt idx="0">
                  <c:v>intergenic</c:v>
                </c:pt>
              </c:strCache>
            </c:strRef>
          </c:tx>
          <c:invertIfNegative val="0"/>
          <c:cat>
            <c:strRef>
              <c:f>classification!$A$3:$A$11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classification!$G$3:$G$11</c:f>
              <c:numCache>
                <c:formatCode>0.0%</c:formatCode>
                <c:ptCount val="9"/>
                <c:pt idx="0">
                  <c:v>1.1512302116170534E-2</c:v>
                </c:pt>
                <c:pt idx="1">
                  <c:v>8.2227340757014544E-3</c:v>
                </c:pt>
                <c:pt idx="2">
                  <c:v>8.2016575377821116E-3</c:v>
                </c:pt>
                <c:pt idx="3">
                  <c:v>1.4375095273535926E-2</c:v>
                </c:pt>
                <c:pt idx="4">
                  <c:v>2.530516088275871E-2</c:v>
                </c:pt>
                <c:pt idx="5">
                  <c:v>3.3637668654358736E-2</c:v>
                </c:pt>
                <c:pt idx="6">
                  <c:v>7.6529009988314089E-3</c:v>
                </c:pt>
                <c:pt idx="7">
                  <c:v>1.1199201707089374E-2</c:v>
                </c:pt>
                <c:pt idx="8">
                  <c:v>9.1168441828467939E-3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279488"/>
        <c:axId val="127281024"/>
      </c:barChart>
      <c:catAx>
        <c:axId val="127279488"/>
        <c:scaling>
          <c:orientation val="minMax"/>
        </c:scaling>
        <c:delete val="0"/>
        <c:axPos val="b"/>
        <c:majorTickMark val="out"/>
        <c:minorTickMark val="none"/>
        <c:tickLblPos val="nextTo"/>
        <c:crossAx val="127281024"/>
        <c:crosses val="autoZero"/>
        <c:auto val="1"/>
        <c:lblAlgn val="ctr"/>
        <c:lblOffset val="100"/>
        <c:noMultiLvlLbl val="0"/>
      </c:catAx>
      <c:valAx>
        <c:axId val="127281024"/>
        <c:scaling>
          <c:orientation val="minMax"/>
        </c:scaling>
        <c:delete val="0"/>
        <c:axPos val="l"/>
        <c:majorGridlines/>
        <c:numFmt formatCode="0.0%" sourceLinked="1"/>
        <c:majorTickMark val="out"/>
        <c:minorTickMark val="none"/>
        <c:tickLblPos val="nextTo"/>
        <c:crossAx val="1272794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adapters!$H$1</c:f>
              <c:strCache>
                <c:ptCount val="1"/>
                <c:pt idx="0">
                  <c:v>WT_1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adapters!$H$2:$H$47</c:f>
              <c:numCache>
                <c:formatCode>0.00%</c:formatCode>
                <c:ptCount val="46"/>
                <c:pt idx="0">
                  <c:v>9.6930000000000002E-3</c:v>
                </c:pt>
                <c:pt idx="1">
                  <c:v>2.13E-4</c:v>
                </c:pt>
                <c:pt idx="2">
                  <c:v>1.93E-4</c:v>
                </c:pt>
                <c:pt idx="3">
                  <c:v>2.4600000000000002E-4</c:v>
                </c:pt>
                <c:pt idx="4">
                  <c:v>1E-4</c:v>
                </c:pt>
                <c:pt idx="5">
                  <c:v>1.2880000000000001E-3</c:v>
                </c:pt>
                <c:pt idx="6">
                  <c:v>2.7959999999999999E-3</c:v>
                </c:pt>
                <c:pt idx="7">
                  <c:v>2.3349999999999998E-3</c:v>
                </c:pt>
                <c:pt idx="8">
                  <c:v>9.0489999999999998E-3</c:v>
                </c:pt>
                <c:pt idx="9">
                  <c:v>0.13903599999999999</c:v>
                </c:pt>
                <c:pt idx="10">
                  <c:v>1.2030000000000001E-3</c:v>
                </c:pt>
                <c:pt idx="11">
                  <c:v>1.08E-4</c:v>
                </c:pt>
                <c:pt idx="12">
                  <c:v>2.0100000000000001E-4</c:v>
                </c:pt>
                <c:pt idx="13">
                  <c:v>2.7300000000000002E-4</c:v>
                </c:pt>
                <c:pt idx="14">
                  <c:v>3.0400000000000002E-4</c:v>
                </c:pt>
                <c:pt idx="15">
                  <c:v>1.94E-4</c:v>
                </c:pt>
                <c:pt idx="16">
                  <c:v>2.8299999999999999E-4</c:v>
                </c:pt>
                <c:pt idx="17">
                  <c:v>3.0600000000000001E-4</c:v>
                </c:pt>
                <c:pt idx="18">
                  <c:v>2.43E-4</c:v>
                </c:pt>
                <c:pt idx="19">
                  <c:v>5.1199999999999998E-4</c:v>
                </c:pt>
                <c:pt idx="20">
                  <c:v>6.0700000000000001E-4</c:v>
                </c:pt>
                <c:pt idx="21">
                  <c:v>7.8899999999999999E-4</c:v>
                </c:pt>
                <c:pt idx="22">
                  <c:v>1.56E-3</c:v>
                </c:pt>
                <c:pt idx="23">
                  <c:v>6.215E-3</c:v>
                </c:pt>
                <c:pt idx="24">
                  <c:v>8.2410000000000001E-3</c:v>
                </c:pt>
                <c:pt idx="25">
                  <c:v>1.3568999999999999E-2</c:v>
                </c:pt>
                <c:pt idx="26">
                  <c:v>1.8199E-2</c:v>
                </c:pt>
                <c:pt idx="27">
                  <c:v>5.0692000000000001E-2</c:v>
                </c:pt>
                <c:pt idx="28">
                  <c:v>0.123435</c:v>
                </c:pt>
                <c:pt idx="29">
                  <c:v>0.15524199999999999</c:v>
                </c:pt>
                <c:pt idx="30">
                  <c:v>0.135272</c:v>
                </c:pt>
                <c:pt idx="31">
                  <c:v>0.116285</c:v>
                </c:pt>
                <c:pt idx="32">
                  <c:v>9.6742999999999996E-2</c:v>
                </c:pt>
                <c:pt idx="33">
                  <c:v>4.8300000000000003E-2</c:v>
                </c:pt>
                <c:pt idx="34">
                  <c:v>2.375E-2</c:v>
                </c:pt>
                <c:pt idx="35">
                  <c:v>1.077E-2</c:v>
                </c:pt>
                <c:pt idx="36">
                  <c:v>9.6349999999999995E-3</c:v>
                </c:pt>
                <c:pt idx="37">
                  <c:v>6.9589999999999999E-3</c:v>
                </c:pt>
                <c:pt idx="38">
                  <c:v>3.0170000000000002E-3</c:v>
                </c:pt>
                <c:pt idx="39">
                  <c:v>1.2700000000000001E-3</c:v>
                </c:pt>
                <c:pt idx="40">
                  <c:v>4.28E-4</c:v>
                </c:pt>
                <c:pt idx="41">
                  <c:v>2.0900000000000001E-4</c:v>
                </c:pt>
                <c:pt idx="42">
                  <c:v>1.47E-4</c:v>
                </c:pt>
                <c:pt idx="43">
                  <c:v>4.3999999999999999E-5</c:v>
                </c:pt>
                <c:pt idx="44">
                  <c:v>2.6999999999999999E-5</c:v>
                </c:pt>
                <c:pt idx="45">
                  <c:v>1.9000000000000001E-5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adapters!$I$1</c:f>
              <c:strCache>
                <c:ptCount val="1"/>
                <c:pt idx="0">
                  <c:v>WT_2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adapters!$I$2:$I$47</c:f>
              <c:numCache>
                <c:formatCode>0.00%</c:formatCode>
                <c:ptCount val="46"/>
                <c:pt idx="0">
                  <c:v>9.7450000000000002E-3</c:v>
                </c:pt>
                <c:pt idx="1">
                  <c:v>1.66E-4</c:v>
                </c:pt>
                <c:pt idx="2">
                  <c:v>2.7599999999999999E-4</c:v>
                </c:pt>
                <c:pt idx="3">
                  <c:v>2.23E-4</c:v>
                </c:pt>
                <c:pt idx="4">
                  <c:v>9.0000000000000006E-5</c:v>
                </c:pt>
                <c:pt idx="5">
                  <c:v>1.137E-3</c:v>
                </c:pt>
                <c:pt idx="6">
                  <c:v>6.7100000000000005E-4</c:v>
                </c:pt>
                <c:pt idx="7">
                  <c:v>7.9900000000000001E-4</c:v>
                </c:pt>
                <c:pt idx="8">
                  <c:v>3.032E-3</c:v>
                </c:pt>
                <c:pt idx="9">
                  <c:v>3.9691999999999998E-2</c:v>
                </c:pt>
                <c:pt idx="10">
                  <c:v>5.5599999999999996E-4</c:v>
                </c:pt>
                <c:pt idx="11">
                  <c:v>1.1900000000000001E-4</c:v>
                </c:pt>
                <c:pt idx="12">
                  <c:v>3.57E-4</c:v>
                </c:pt>
                <c:pt idx="13">
                  <c:v>3.57E-4</c:v>
                </c:pt>
                <c:pt idx="14">
                  <c:v>4.2400000000000001E-4</c:v>
                </c:pt>
                <c:pt idx="15">
                  <c:v>3.1100000000000002E-4</c:v>
                </c:pt>
                <c:pt idx="16">
                  <c:v>5.1900000000000004E-4</c:v>
                </c:pt>
                <c:pt idx="17">
                  <c:v>8.0800000000000002E-4</c:v>
                </c:pt>
                <c:pt idx="18">
                  <c:v>1.214E-3</c:v>
                </c:pt>
                <c:pt idx="19">
                  <c:v>2.6679999999999998E-3</c:v>
                </c:pt>
                <c:pt idx="20">
                  <c:v>5.4749999999999998E-3</c:v>
                </c:pt>
                <c:pt idx="21">
                  <c:v>4.973E-3</c:v>
                </c:pt>
                <c:pt idx="22">
                  <c:v>6.927E-3</c:v>
                </c:pt>
                <c:pt idx="23">
                  <c:v>4.4012000000000003E-2</c:v>
                </c:pt>
                <c:pt idx="24">
                  <c:v>9.953E-3</c:v>
                </c:pt>
                <c:pt idx="25">
                  <c:v>1.3538E-2</c:v>
                </c:pt>
                <c:pt idx="26">
                  <c:v>2.0725E-2</c:v>
                </c:pt>
                <c:pt idx="27">
                  <c:v>6.1040999999999998E-2</c:v>
                </c:pt>
                <c:pt idx="28">
                  <c:v>0.155863</c:v>
                </c:pt>
                <c:pt idx="29">
                  <c:v>0.180646</c:v>
                </c:pt>
                <c:pt idx="30">
                  <c:v>0.13870099999999999</c:v>
                </c:pt>
                <c:pt idx="31">
                  <c:v>0.11658300000000001</c:v>
                </c:pt>
                <c:pt idx="32">
                  <c:v>9.3223E-2</c:v>
                </c:pt>
                <c:pt idx="33">
                  <c:v>4.4051E-2</c:v>
                </c:pt>
                <c:pt idx="34">
                  <c:v>1.555E-2</c:v>
                </c:pt>
                <c:pt idx="35">
                  <c:v>8.0719999999999993E-3</c:v>
                </c:pt>
                <c:pt idx="36">
                  <c:v>6.535E-3</c:v>
                </c:pt>
                <c:pt idx="37">
                  <c:v>4.6740000000000002E-3</c:v>
                </c:pt>
                <c:pt idx="38">
                  <c:v>3.4610000000000001E-3</c:v>
                </c:pt>
                <c:pt idx="39">
                  <c:v>1.4090000000000001E-3</c:v>
                </c:pt>
                <c:pt idx="40">
                  <c:v>7.1100000000000004E-4</c:v>
                </c:pt>
                <c:pt idx="41">
                  <c:v>2.8600000000000001E-4</c:v>
                </c:pt>
                <c:pt idx="42">
                  <c:v>2.32E-4</c:v>
                </c:pt>
                <c:pt idx="43">
                  <c:v>1E-4</c:v>
                </c:pt>
                <c:pt idx="44">
                  <c:v>6.7999999999999999E-5</c:v>
                </c:pt>
                <c:pt idx="45">
                  <c:v>2.6999999999999999E-5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adapters!$J$1</c:f>
              <c:strCache>
                <c:ptCount val="1"/>
                <c:pt idx="0">
                  <c:v>WT_3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adapters!$J$2:$J$47</c:f>
              <c:numCache>
                <c:formatCode>0.00%</c:formatCode>
                <c:ptCount val="46"/>
                <c:pt idx="0">
                  <c:v>8.7559999999999999E-3</c:v>
                </c:pt>
                <c:pt idx="1">
                  <c:v>6.0000000000000002E-5</c:v>
                </c:pt>
                <c:pt idx="2">
                  <c:v>2.6999999999999999E-5</c:v>
                </c:pt>
                <c:pt idx="3">
                  <c:v>1E-4</c:v>
                </c:pt>
                <c:pt idx="4">
                  <c:v>6.3999999999999997E-5</c:v>
                </c:pt>
                <c:pt idx="5">
                  <c:v>1.078E-3</c:v>
                </c:pt>
                <c:pt idx="6">
                  <c:v>1.6739999999999999E-3</c:v>
                </c:pt>
                <c:pt idx="7">
                  <c:v>9.8900000000000008E-4</c:v>
                </c:pt>
                <c:pt idx="8">
                  <c:v>3.2799999999999999E-3</c:v>
                </c:pt>
                <c:pt idx="9">
                  <c:v>4.7985E-2</c:v>
                </c:pt>
                <c:pt idx="10">
                  <c:v>6.2600000000000004E-4</c:v>
                </c:pt>
                <c:pt idx="11">
                  <c:v>1.07E-4</c:v>
                </c:pt>
                <c:pt idx="12">
                  <c:v>2.43E-4</c:v>
                </c:pt>
                <c:pt idx="13">
                  <c:v>2.5599999999999999E-4</c:v>
                </c:pt>
                <c:pt idx="14">
                  <c:v>1.7899999999999999E-4</c:v>
                </c:pt>
                <c:pt idx="15">
                  <c:v>1.05E-4</c:v>
                </c:pt>
                <c:pt idx="16">
                  <c:v>1.6000000000000001E-4</c:v>
                </c:pt>
                <c:pt idx="17">
                  <c:v>3.1399999999999999E-4</c:v>
                </c:pt>
                <c:pt idx="18">
                  <c:v>7.94E-4</c:v>
                </c:pt>
                <c:pt idx="19">
                  <c:v>2.3700000000000001E-3</c:v>
                </c:pt>
                <c:pt idx="20">
                  <c:v>4.7410000000000004E-3</c:v>
                </c:pt>
                <c:pt idx="21">
                  <c:v>5.4869999999999997E-3</c:v>
                </c:pt>
                <c:pt idx="22">
                  <c:v>8.0339999999999995E-3</c:v>
                </c:pt>
                <c:pt idx="23">
                  <c:v>1.5814000000000002E-2</c:v>
                </c:pt>
                <c:pt idx="24">
                  <c:v>9.8650000000000005E-3</c:v>
                </c:pt>
                <c:pt idx="25">
                  <c:v>1.2739E-2</c:v>
                </c:pt>
                <c:pt idx="26">
                  <c:v>2.0205000000000001E-2</c:v>
                </c:pt>
                <c:pt idx="27">
                  <c:v>6.2405000000000002E-2</c:v>
                </c:pt>
                <c:pt idx="28">
                  <c:v>0.15896399999999999</c:v>
                </c:pt>
                <c:pt idx="29">
                  <c:v>0.18904699999999999</c:v>
                </c:pt>
                <c:pt idx="30">
                  <c:v>0.152477</c:v>
                </c:pt>
                <c:pt idx="31">
                  <c:v>0.12396600000000001</c:v>
                </c:pt>
                <c:pt idx="32">
                  <c:v>9.3911999999999995E-2</c:v>
                </c:pt>
                <c:pt idx="33">
                  <c:v>4.3090999999999997E-2</c:v>
                </c:pt>
                <c:pt idx="34">
                  <c:v>1.5937E-2</c:v>
                </c:pt>
                <c:pt idx="35">
                  <c:v>6.3460000000000001E-3</c:v>
                </c:pt>
                <c:pt idx="36">
                  <c:v>3.8449999999999999E-3</c:v>
                </c:pt>
                <c:pt idx="37">
                  <c:v>1.7390000000000001E-3</c:v>
                </c:pt>
                <c:pt idx="38">
                  <c:v>9.0300000000000005E-4</c:v>
                </c:pt>
                <c:pt idx="39">
                  <c:v>3.68E-4</c:v>
                </c:pt>
                <c:pt idx="40">
                  <c:v>3.0699999999999998E-4</c:v>
                </c:pt>
                <c:pt idx="41">
                  <c:v>1.94E-4</c:v>
                </c:pt>
                <c:pt idx="42">
                  <c:v>2.3499999999999999E-4</c:v>
                </c:pt>
                <c:pt idx="43">
                  <c:v>9.8999999999999994E-5</c:v>
                </c:pt>
                <c:pt idx="44">
                  <c:v>7.2000000000000002E-5</c:v>
                </c:pt>
                <c:pt idx="45">
                  <c:v>4.1E-5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51744"/>
        <c:axId val="81953920"/>
      </c:lineChart>
      <c:catAx>
        <c:axId val="81951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Position</a:t>
                </a:r>
                <a:r>
                  <a:rPr lang="en-US" baseline="0" dirty="0"/>
                  <a:t> in read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1953920"/>
        <c:crosses val="autoZero"/>
        <c:auto val="1"/>
        <c:lblAlgn val="ctr"/>
        <c:lblOffset val="100"/>
        <c:noMultiLvlLbl val="0"/>
      </c:catAx>
      <c:valAx>
        <c:axId val="81953920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819517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classification!$A$21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classification!$B$14:$G$14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classification!$B$21:$G$21</c:f>
              <c:numCache>
                <c:formatCode>0.00%</c:formatCode>
                <c:ptCount val="6"/>
                <c:pt idx="0">
                  <c:v>1.5845708488013304E-3</c:v>
                </c:pt>
                <c:pt idx="1">
                  <c:v>2.4647820159156494E-2</c:v>
                </c:pt>
                <c:pt idx="2">
                  <c:v>0.19526163812561936</c:v>
                </c:pt>
                <c:pt idx="3">
                  <c:v>4.9986148062227446E-2</c:v>
                </c:pt>
                <c:pt idx="4">
                  <c:v>1.6704074468017465E-4</c:v>
                </c:pt>
                <c:pt idx="5">
                  <c:v>2.9624980357498077E-3</c:v>
                </c:pt>
              </c:numCache>
            </c:numRef>
          </c:val>
        </c:ser>
        <c:ser>
          <c:idx val="1"/>
          <c:order val="1"/>
          <c:tx>
            <c:strRef>
              <c:f>classification!$A$22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classification!$B$14:$G$14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classification!$B$22:$G$22</c:f>
              <c:numCache>
                <c:formatCode>0.00%</c:formatCode>
                <c:ptCount val="6"/>
                <c:pt idx="0">
                  <c:v>5.7815924642840369E-3</c:v>
                </c:pt>
                <c:pt idx="1">
                  <c:v>5.6773319778495167E-2</c:v>
                </c:pt>
                <c:pt idx="2">
                  <c:v>0.22770947166758668</c:v>
                </c:pt>
                <c:pt idx="3">
                  <c:v>8.239911585253297E-2</c:v>
                </c:pt>
                <c:pt idx="4">
                  <c:v>4.9566913097700844E-4</c:v>
                </c:pt>
                <c:pt idx="5">
                  <c:v>3.7775042700554646E-3</c:v>
                </c:pt>
              </c:numCache>
            </c:numRef>
          </c:val>
        </c:ser>
        <c:ser>
          <c:idx val="2"/>
          <c:order val="2"/>
          <c:tx>
            <c:strRef>
              <c:f>classification!$A$23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classification!$B$14:$G$14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classification!$B$23:$G$23</c:f>
              <c:numCache>
                <c:formatCode>0.00%</c:formatCode>
                <c:ptCount val="6"/>
                <c:pt idx="0">
                  <c:v>3.2256573350072405E-3</c:v>
                </c:pt>
                <c:pt idx="1">
                  <c:v>3.4479253493288828E-2</c:v>
                </c:pt>
                <c:pt idx="2">
                  <c:v>0.22173340241212597</c:v>
                </c:pt>
                <c:pt idx="3">
                  <c:v>7.8531470159149797E-2</c:v>
                </c:pt>
                <c:pt idx="4">
                  <c:v>2.5684810266892523E-4</c:v>
                </c:pt>
                <c:pt idx="5">
                  <c:v>3.5425668761329679E-3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311872"/>
        <c:axId val="127313408"/>
      </c:barChart>
      <c:catAx>
        <c:axId val="127311872"/>
        <c:scaling>
          <c:orientation val="minMax"/>
        </c:scaling>
        <c:delete val="0"/>
        <c:axPos val="b"/>
        <c:majorTickMark val="out"/>
        <c:minorTickMark val="none"/>
        <c:tickLblPos val="nextTo"/>
        <c:crossAx val="127313408"/>
        <c:crosses val="autoZero"/>
        <c:auto val="1"/>
        <c:lblAlgn val="ctr"/>
        <c:lblOffset val="100"/>
        <c:noMultiLvlLbl val="0"/>
      </c:catAx>
      <c:valAx>
        <c:axId val="127313408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73118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classification!$A$9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classification!$B$2:$G$2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classification!$B$9:$G$9</c:f>
              <c:numCache>
                <c:formatCode>0.0%</c:formatCode>
                <c:ptCount val="6"/>
                <c:pt idx="0">
                  <c:v>3.4341187929098982E-3</c:v>
                </c:pt>
                <c:pt idx="1">
                  <c:v>2.9523513805918326E-2</c:v>
                </c:pt>
                <c:pt idx="2">
                  <c:v>0.13344320390367836</c:v>
                </c:pt>
                <c:pt idx="3">
                  <c:v>0.10134188943765199</c:v>
                </c:pt>
                <c:pt idx="4">
                  <c:v>9.624732732318313E-4</c:v>
                </c:pt>
                <c:pt idx="5">
                  <c:v>7.6529009988314089E-3</c:v>
                </c:pt>
              </c:numCache>
            </c:numRef>
          </c:val>
        </c:ser>
        <c:ser>
          <c:idx val="1"/>
          <c:order val="1"/>
          <c:tx>
            <c:strRef>
              <c:f>classification!$A$10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classification!$B$2:$G$2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classification!$B$10:$G$10</c:f>
              <c:numCache>
                <c:formatCode>0.0%</c:formatCode>
                <c:ptCount val="6"/>
                <c:pt idx="0">
                  <c:v>5.1012631699277914E-3</c:v>
                </c:pt>
                <c:pt idx="1">
                  <c:v>2.9790710080591386E-2</c:v>
                </c:pt>
                <c:pt idx="2">
                  <c:v>0.11546192390496694</c:v>
                </c:pt>
                <c:pt idx="3">
                  <c:v>0.15963774363175642</c:v>
                </c:pt>
                <c:pt idx="4">
                  <c:v>1.9873968792272372E-3</c:v>
                </c:pt>
                <c:pt idx="5">
                  <c:v>1.1199201707089374E-2</c:v>
                </c:pt>
              </c:numCache>
            </c:numRef>
          </c:val>
        </c:ser>
        <c:ser>
          <c:idx val="2"/>
          <c:order val="2"/>
          <c:tx>
            <c:strRef>
              <c:f>classification!$A$11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classification!$B$2:$G$2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classification!$B$11:$G$11</c:f>
              <c:numCache>
                <c:formatCode>0.0%</c:formatCode>
                <c:ptCount val="6"/>
                <c:pt idx="0">
                  <c:v>4.6983543671324729E-3</c:v>
                </c:pt>
                <c:pt idx="1">
                  <c:v>2.7980594104089099E-2</c:v>
                </c:pt>
                <c:pt idx="2">
                  <c:v>0.12798381767483841</c:v>
                </c:pt>
                <c:pt idx="3">
                  <c:v>0.14227376028062649</c:v>
                </c:pt>
                <c:pt idx="4">
                  <c:v>1.3714828278920924E-3</c:v>
                </c:pt>
                <c:pt idx="5">
                  <c:v>9.1168441828467939E-3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342848"/>
        <c:axId val="127352832"/>
      </c:barChart>
      <c:catAx>
        <c:axId val="127342848"/>
        <c:scaling>
          <c:orientation val="minMax"/>
        </c:scaling>
        <c:delete val="0"/>
        <c:axPos val="b"/>
        <c:majorTickMark val="out"/>
        <c:minorTickMark val="none"/>
        <c:tickLblPos val="nextTo"/>
        <c:crossAx val="127352832"/>
        <c:crosses val="autoZero"/>
        <c:auto val="1"/>
        <c:lblAlgn val="ctr"/>
        <c:lblOffset val="100"/>
        <c:noMultiLvlLbl val="0"/>
      </c:catAx>
      <c:valAx>
        <c:axId val="127352832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7342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 dirty="0" smtClean="0"/>
              <a:t>90% match</a:t>
            </a:r>
            <a:endParaRPr lang="es-ES" dirty="0"/>
          </a:p>
        </c:rich>
      </c:tx>
      <c:layout/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'single reads'!$A$9</c:f>
              <c:strCache>
                <c:ptCount val="1"/>
                <c:pt idx="0">
                  <c:v>WT_vs_EXP5.down (6176 total)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reads'!$B$8:$I$8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unkown</c:v>
                </c:pt>
              </c:strCache>
            </c:strRef>
          </c:cat>
          <c:val>
            <c:numRef>
              <c:f>'single reads'!$B$9:$I$9</c:f>
              <c:numCache>
                <c:formatCode>General</c:formatCode>
                <c:ptCount val="8"/>
                <c:pt idx="0">
                  <c:v>38</c:v>
                </c:pt>
                <c:pt idx="1">
                  <c:v>199</c:v>
                </c:pt>
                <c:pt idx="2">
                  <c:v>82</c:v>
                </c:pt>
                <c:pt idx="3">
                  <c:v>351</c:v>
                </c:pt>
                <c:pt idx="4">
                  <c:v>260</c:v>
                </c:pt>
                <c:pt idx="5">
                  <c:v>163</c:v>
                </c:pt>
                <c:pt idx="6">
                  <c:v>3291</c:v>
                </c:pt>
                <c:pt idx="7">
                  <c:v>1792</c:v>
                </c:pt>
              </c:numCache>
            </c:numRef>
          </c:val>
        </c:ser>
        <c:ser>
          <c:idx val="1"/>
          <c:order val="1"/>
          <c:tx>
            <c:strRef>
              <c:f>'single reads'!$A$10</c:f>
              <c:strCache>
                <c:ptCount val="1"/>
                <c:pt idx="0">
                  <c:v>WT_vs_EXP5.up (1918 total)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reads'!$B$8:$I$8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unkown</c:v>
                </c:pt>
              </c:strCache>
            </c:strRef>
          </c:cat>
          <c:val>
            <c:numRef>
              <c:f>'single reads'!$B$10:$I$10</c:f>
              <c:numCache>
                <c:formatCode>General</c:formatCode>
                <c:ptCount val="8"/>
                <c:pt idx="0">
                  <c:v>1</c:v>
                </c:pt>
                <c:pt idx="1">
                  <c:v>6</c:v>
                </c:pt>
                <c:pt idx="2">
                  <c:v>59</c:v>
                </c:pt>
                <c:pt idx="3">
                  <c:v>164</c:v>
                </c:pt>
                <c:pt idx="4">
                  <c:v>67</c:v>
                </c:pt>
                <c:pt idx="5">
                  <c:v>58</c:v>
                </c:pt>
                <c:pt idx="6">
                  <c:v>752</c:v>
                </c:pt>
                <c:pt idx="7">
                  <c:v>811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388288"/>
        <c:axId val="127390080"/>
      </c:barChart>
      <c:catAx>
        <c:axId val="127388288"/>
        <c:scaling>
          <c:orientation val="minMax"/>
        </c:scaling>
        <c:delete val="0"/>
        <c:axPos val="b"/>
        <c:majorTickMark val="out"/>
        <c:minorTickMark val="none"/>
        <c:tickLblPos val="nextTo"/>
        <c:crossAx val="127390080"/>
        <c:crosses val="autoZero"/>
        <c:auto val="1"/>
        <c:lblAlgn val="ctr"/>
        <c:lblOffset val="100"/>
        <c:noMultiLvlLbl val="0"/>
      </c:catAx>
      <c:valAx>
        <c:axId val="1273900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388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Perfect</a:t>
            </a:r>
            <a:r>
              <a:rPr lang="en-US" baseline="0" dirty="0" smtClean="0"/>
              <a:t> match</a:t>
            </a:r>
            <a:endParaRPr lang="es-ES" dirty="0"/>
          </a:p>
        </c:rich>
      </c:tx>
      <c:layout/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'single reads'!$A$3</c:f>
              <c:strCache>
                <c:ptCount val="1"/>
                <c:pt idx="0">
                  <c:v>WT_vs_EXP5.down (6176 total)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reads'!$B$3:$I$3</c:f>
              <c:numCache>
                <c:formatCode>General</c:formatCode>
                <c:ptCount val="8"/>
                <c:pt idx="0">
                  <c:v>17</c:v>
                </c:pt>
                <c:pt idx="1">
                  <c:v>162</c:v>
                </c:pt>
                <c:pt idx="2">
                  <c:v>24</c:v>
                </c:pt>
                <c:pt idx="3">
                  <c:v>42</c:v>
                </c:pt>
                <c:pt idx="4">
                  <c:v>0</c:v>
                </c:pt>
                <c:pt idx="5">
                  <c:v>1</c:v>
                </c:pt>
                <c:pt idx="6">
                  <c:v>1257</c:v>
                </c:pt>
                <c:pt idx="7">
                  <c:v>4673</c:v>
                </c:pt>
              </c:numCache>
            </c:numRef>
          </c:val>
        </c:ser>
        <c:ser>
          <c:idx val="1"/>
          <c:order val="1"/>
          <c:tx>
            <c:strRef>
              <c:f>'single reads'!$A$4</c:f>
              <c:strCache>
                <c:ptCount val="1"/>
                <c:pt idx="0">
                  <c:v>WT_vs_EXP5.up (1918 total)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reads'!$B$4:$I$4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8</c:v>
                </c:pt>
                <c:pt idx="3">
                  <c:v>71</c:v>
                </c:pt>
                <c:pt idx="4">
                  <c:v>0</c:v>
                </c:pt>
                <c:pt idx="5">
                  <c:v>1</c:v>
                </c:pt>
                <c:pt idx="6">
                  <c:v>104</c:v>
                </c:pt>
                <c:pt idx="7">
                  <c:v>1733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416192"/>
        <c:axId val="127417728"/>
      </c:barChart>
      <c:catAx>
        <c:axId val="127416192"/>
        <c:scaling>
          <c:orientation val="minMax"/>
        </c:scaling>
        <c:delete val="0"/>
        <c:axPos val="b"/>
        <c:majorTickMark val="out"/>
        <c:minorTickMark val="none"/>
        <c:tickLblPos val="nextTo"/>
        <c:crossAx val="127417728"/>
        <c:crosses val="autoZero"/>
        <c:auto val="1"/>
        <c:lblAlgn val="ctr"/>
        <c:lblOffset val="100"/>
        <c:noMultiLvlLbl val="0"/>
      </c:catAx>
      <c:valAx>
        <c:axId val="127417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4161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 dirty="0" smtClean="0"/>
              <a:t>90% match</a:t>
            </a:r>
            <a:endParaRPr lang="es-ES" dirty="0"/>
          </a:p>
        </c:rich>
      </c:tx>
      <c:layout/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'single reads'!$A$11</c:f>
              <c:strCache>
                <c:ptCount val="1"/>
                <c:pt idx="0">
                  <c:v>WT_vs_RBP35.down (44175 total)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reads'!$B$8:$I$8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unkown</c:v>
                </c:pt>
              </c:strCache>
            </c:strRef>
          </c:cat>
          <c:val>
            <c:numRef>
              <c:f>'single reads'!$B$11:$I$11</c:f>
              <c:numCache>
                <c:formatCode>General</c:formatCode>
                <c:ptCount val="8"/>
                <c:pt idx="0">
                  <c:v>71</c:v>
                </c:pt>
                <c:pt idx="1">
                  <c:v>205</c:v>
                </c:pt>
                <c:pt idx="2">
                  <c:v>4472</c:v>
                </c:pt>
                <c:pt idx="3">
                  <c:v>1988</c:v>
                </c:pt>
                <c:pt idx="4">
                  <c:v>1879</c:v>
                </c:pt>
                <c:pt idx="5">
                  <c:v>1288</c:v>
                </c:pt>
                <c:pt idx="6">
                  <c:v>25951</c:v>
                </c:pt>
                <c:pt idx="7">
                  <c:v>8321</c:v>
                </c:pt>
              </c:numCache>
            </c:numRef>
          </c:val>
        </c:ser>
        <c:ser>
          <c:idx val="1"/>
          <c:order val="1"/>
          <c:tx>
            <c:strRef>
              <c:f>'single reads'!$A$12</c:f>
              <c:strCache>
                <c:ptCount val="1"/>
                <c:pt idx="0">
                  <c:v>WT_vs_RBP35.up (14216 total)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reads'!$B$8:$I$8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unkown</c:v>
                </c:pt>
              </c:strCache>
            </c:strRef>
          </c:cat>
          <c:val>
            <c:numRef>
              <c:f>'single reads'!$B$12:$I$12</c:f>
              <c:numCache>
                <c:formatCode>General</c:formatCode>
                <c:ptCount val="8"/>
                <c:pt idx="0">
                  <c:v>506</c:v>
                </c:pt>
                <c:pt idx="1">
                  <c:v>1181</c:v>
                </c:pt>
                <c:pt idx="2">
                  <c:v>8237</c:v>
                </c:pt>
                <c:pt idx="3">
                  <c:v>1800</c:v>
                </c:pt>
                <c:pt idx="4">
                  <c:v>149</c:v>
                </c:pt>
                <c:pt idx="5">
                  <c:v>231</c:v>
                </c:pt>
                <c:pt idx="6">
                  <c:v>1356</c:v>
                </c:pt>
                <c:pt idx="7">
                  <c:v>756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566592"/>
        <c:axId val="129568128"/>
      </c:barChart>
      <c:catAx>
        <c:axId val="129566592"/>
        <c:scaling>
          <c:orientation val="minMax"/>
        </c:scaling>
        <c:delete val="0"/>
        <c:axPos val="b"/>
        <c:majorTickMark val="out"/>
        <c:minorTickMark val="none"/>
        <c:tickLblPos val="nextTo"/>
        <c:crossAx val="129568128"/>
        <c:crosses val="autoZero"/>
        <c:auto val="1"/>
        <c:lblAlgn val="ctr"/>
        <c:lblOffset val="100"/>
        <c:noMultiLvlLbl val="0"/>
      </c:catAx>
      <c:valAx>
        <c:axId val="129568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5665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 dirty="0" err="1" smtClean="0"/>
              <a:t>Perfect</a:t>
            </a:r>
            <a:r>
              <a:rPr lang="es-ES" baseline="0" dirty="0" smtClean="0"/>
              <a:t> match</a:t>
            </a:r>
            <a:endParaRPr lang="es-ES" dirty="0"/>
          </a:p>
        </c:rich>
      </c:tx>
      <c:layout/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'single reads'!$A$5</c:f>
              <c:strCache>
                <c:ptCount val="1"/>
                <c:pt idx="0">
                  <c:v>WT_vs_RBP35.down (44175 total)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reads'!$B$5:$I$5</c:f>
              <c:numCache>
                <c:formatCode>General</c:formatCode>
                <c:ptCount val="8"/>
                <c:pt idx="0">
                  <c:v>0</c:v>
                </c:pt>
                <c:pt idx="1">
                  <c:v>69</c:v>
                </c:pt>
                <c:pt idx="2">
                  <c:v>1477</c:v>
                </c:pt>
                <c:pt idx="3">
                  <c:v>440</c:v>
                </c:pt>
                <c:pt idx="4">
                  <c:v>0</c:v>
                </c:pt>
                <c:pt idx="5">
                  <c:v>32</c:v>
                </c:pt>
                <c:pt idx="6">
                  <c:v>12479</c:v>
                </c:pt>
                <c:pt idx="7">
                  <c:v>29678</c:v>
                </c:pt>
              </c:numCache>
            </c:numRef>
          </c:val>
        </c:ser>
        <c:ser>
          <c:idx val="1"/>
          <c:order val="1"/>
          <c:tx>
            <c:strRef>
              <c:f>'single reads'!$A$6</c:f>
              <c:strCache>
                <c:ptCount val="1"/>
                <c:pt idx="0">
                  <c:v>WT_vs_RBP35.up (14216 total)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reads'!$B$6:$I$6</c:f>
              <c:numCache>
                <c:formatCode>General</c:formatCode>
                <c:ptCount val="8"/>
                <c:pt idx="0">
                  <c:v>288</c:v>
                </c:pt>
                <c:pt idx="1">
                  <c:v>1092</c:v>
                </c:pt>
                <c:pt idx="2">
                  <c:v>5462</c:v>
                </c:pt>
                <c:pt idx="3">
                  <c:v>2491</c:v>
                </c:pt>
                <c:pt idx="4">
                  <c:v>34</c:v>
                </c:pt>
                <c:pt idx="5">
                  <c:v>170</c:v>
                </c:pt>
                <c:pt idx="6">
                  <c:v>997</c:v>
                </c:pt>
                <c:pt idx="7">
                  <c:v>3682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590016"/>
        <c:axId val="129591552"/>
      </c:barChart>
      <c:catAx>
        <c:axId val="129590016"/>
        <c:scaling>
          <c:orientation val="minMax"/>
        </c:scaling>
        <c:delete val="0"/>
        <c:axPos val="b"/>
        <c:majorTickMark val="out"/>
        <c:minorTickMark val="none"/>
        <c:tickLblPos val="nextTo"/>
        <c:crossAx val="129591552"/>
        <c:crosses val="autoZero"/>
        <c:auto val="1"/>
        <c:lblAlgn val="ctr"/>
        <c:lblOffset val="100"/>
        <c:noMultiLvlLbl val="0"/>
      </c:catAx>
      <c:valAx>
        <c:axId val="129591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590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(unique)'!$Y$1</c:f>
              <c:strCache>
                <c:ptCount val="1"/>
                <c:pt idx="0">
                  <c:v>exp5_down</c:v>
                </c:pt>
              </c:strCache>
            </c:strRef>
          </c:tx>
          <c:marker>
            <c:symbol val="none"/>
          </c:marker>
          <c:cat>
            <c:numRef>
              <c:f>'reads length (unique)'!$X$2:$X$28</c:f>
              <c:numCache>
                <c:formatCode>General</c:formatCode>
                <c:ptCount val="27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34</c:v>
                </c:pt>
                <c:pt idx="19">
                  <c:v>35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39</c:v>
                </c:pt>
              </c:numCache>
            </c:numRef>
          </c:cat>
          <c:val>
            <c:numRef>
              <c:f>'reads length (unique)'!$Y$2:$Y$28</c:f>
              <c:numCache>
                <c:formatCode>0.00%</c:formatCode>
                <c:ptCount val="27"/>
                <c:pt idx="0">
                  <c:v>6.2985751295336789E-2</c:v>
                </c:pt>
                <c:pt idx="1">
                  <c:v>5.1003886010362695E-2</c:v>
                </c:pt>
                <c:pt idx="2">
                  <c:v>8.7111398963730574E-2</c:v>
                </c:pt>
                <c:pt idx="3">
                  <c:v>0.14880181347150259</c:v>
                </c:pt>
                <c:pt idx="4">
                  <c:v>0.16645077720207255</c:v>
                </c:pt>
                <c:pt idx="5">
                  <c:v>0.14183937823834197</c:v>
                </c:pt>
                <c:pt idx="6">
                  <c:v>0.12354274611398963</c:v>
                </c:pt>
                <c:pt idx="7">
                  <c:v>0.1092940414507772</c:v>
                </c:pt>
                <c:pt idx="8">
                  <c:v>6.9462435233160619E-2</c:v>
                </c:pt>
                <c:pt idx="9">
                  <c:v>2.266839378238342E-2</c:v>
                </c:pt>
                <c:pt idx="10">
                  <c:v>7.9339378238341973E-3</c:v>
                </c:pt>
                <c:pt idx="11">
                  <c:v>3.8860103626943004E-3</c:v>
                </c:pt>
                <c:pt idx="12">
                  <c:v>3.2383419689119169E-3</c:v>
                </c:pt>
                <c:pt idx="13">
                  <c:v>1.2953367875647669E-3</c:v>
                </c:pt>
                <c:pt idx="14">
                  <c:v>3.2383419689119172E-4</c:v>
                </c:pt>
                <c:pt idx="15">
                  <c:v>0</c:v>
                </c:pt>
                <c:pt idx="16">
                  <c:v>0</c:v>
                </c:pt>
                <c:pt idx="17">
                  <c:v>1.6191709844559586E-4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(unique)'!$Z$1</c:f>
              <c:strCache>
                <c:ptCount val="1"/>
                <c:pt idx="0">
                  <c:v>exp5_up</c:v>
                </c:pt>
              </c:strCache>
            </c:strRef>
          </c:tx>
          <c:marker>
            <c:symbol val="none"/>
          </c:marker>
          <c:cat>
            <c:numRef>
              <c:f>'reads length (unique)'!$X$2:$X$28</c:f>
              <c:numCache>
                <c:formatCode>General</c:formatCode>
                <c:ptCount val="27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34</c:v>
                </c:pt>
                <c:pt idx="19">
                  <c:v>35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39</c:v>
                </c:pt>
              </c:numCache>
            </c:numRef>
          </c:cat>
          <c:val>
            <c:numRef>
              <c:f>'reads length (unique)'!$Z$2:$Z$28</c:f>
              <c:numCache>
                <c:formatCode>0.00%</c:formatCode>
                <c:ptCount val="27"/>
                <c:pt idx="0">
                  <c:v>1.0427528675703858E-3</c:v>
                </c:pt>
                <c:pt idx="1">
                  <c:v>1.1470281543274244E-2</c:v>
                </c:pt>
                <c:pt idx="2">
                  <c:v>6.1522419186652764E-2</c:v>
                </c:pt>
                <c:pt idx="3">
                  <c:v>0.15172054223149115</c:v>
                </c:pt>
                <c:pt idx="4">
                  <c:v>0.20333680917622524</c:v>
                </c:pt>
                <c:pt idx="5">
                  <c:v>0.19760166840458812</c:v>
                </c:pt>
                <c:pt idx="6">
                  <c:v>0.15849843587069865</c:v>
                </c:pt>
                <c:pt idx="7">
                  <c:v>0.13138686131386862</c:v>
                </c:pt>
                <c:pt idx="8">
                  <c:v>6.1522419186652764E-2</c:v>
                </c:pt>
                <c:pt idx="9">
                  <c:v>1.5119916579770595E-2</c:v>
                </c:pt>
                <c:pt idx="10">
                  <c:v>2.6068821689259644E-3</c:v>
                </c:pt>
                <c:pt idx="11">
                  <c:v>1.0427528675703858E-3</c:v>
                </c:pt>
                <c:pt idx="12">
                  <c:v>0</c:v>
                </c:pt>
                <c:pt idx="13">
                  <c:v>0</c:v>
                </c:pt>
                <c:pt idx="14">
                  <c:v>5.2137643378519292E-4</c:v>
                </c:pt>
                <c:pt idx="15">
                  <c:v>5.2137643378519292E-4</c:v>
                </c:pt>
                <c:pt idx="16">
                  <c:v>1.0427528675703858E-3</c:v>
                </c:pt>
                <c:pt idx="17">
                  <c:v>5.2137643378519292E-4</c:v>
                </c:pt>
                <c:pt idx="18">
                  <c:v>5.2137643378519292E-4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(unique)'!$AA$1</c:f>
              <c:strCache>
                <c:ptCount val="1"/>
                <c:pt idx="0">
                  <c:v>rbp35_down</c:v>
                </c:pt>
              </c:strCache>
            </c:strRef>
          </c:tx>
          <c:marker>
            <c:symbol val="none"/>
          </c:marker>
          <c:cat>
            <c:numRef>
              <c:f>'reads length (unique)'!$X$2:$X$28</c:f>
              <c:numCache>
                <c:formatCode>General</c:formatCode>
                <c:ptCount val="27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34</c:v>
                </c:pt>
                <c:pt idx="19">
                  <c:v>35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39</c:v>
                </c:pt>
              </c:numCache>
            </c:numRef>
          </c:cat>
          <c:val>
            <c:numRef>
              <c:f>'reads length (unique)'!$AA$2:$AA$28</c:f>
              <c:numCache>
                <c:formatCode>0.00%</c:formatCode>
                <c:ptCount val="27"/>
                <c:pt idx="0">
                  <c:v>1.3378607809847199E-2</c:v>
                </c:pt>
                <c:pt idx="1">
                  <c:v>3.1918505942275043E-2</c:v>
                </c:pt>
                <c:pt idx="2">
                  <c:v>7.7668364459535941E-2</c:v>
                </c:pt>
                <c:pt idx="3">
                  <c:v>0.13652518392756083</c:v>
                </c:pt>
                <c:pt idx="4">
                  <c:v>0.16224108658743633</c:v>
                </c:pt>
                <c:pt idx="5">
                  <c:v>0.16092812676853424</c:v>
                </c:pt>
                <c:pt idx="6">
                  <c:v>0.15169213355970571</c:v>
                </c:pt>
                <c:pt idx="7">
                  <c:v>0.13711375212224108</c:v>
                </c:pt>
                <c:pt idx="8">
                  <c:v>8.5795132993774753E-2</c:v>
                </c:pt>
                <c:pt idx="9">
                  <c:v>2.7934352009054895E-2</c:v>
                </c:pt>
                <c:pt idx="10">
                  <c:v>7.9909451046972276E-3</c:v>
                </c:pt>
                <c:pt idx="11">
                  <c:v>2.9654782116581777E-3</c:v>
                </c:pt>
                <c:pt idx="12">
                  <c:v>1.9468024900962083E-3</c:v>
                </c:pt>
                <c:pt idx="13">
                  <c:v>1.2224108658743633E-3</c:v>
                </c:pt>
                <c:pt idx="14">
                  <c:v>4.9801924165251835E-4</c:v>
                </c:pt>
                <c:pt idx="15">
                  <c:v>1.3582342954159593E-4</c:v>
                </c:pt>
                <c:pt idx="16">
                  <c:v>0</c:v>
                </c:pt>
                <c:pt idx="17">
                  <c:v>4.5274476513865307E-5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'reads length (unique)'!$AB$1</c:f>
              <c:strCache>
                <c:ptCount val="1"/>
                <c:pt idx="0">
                  <c:v>rbp35_up</c:v>
                </c:pt>
              </c:strCache>
            </c:strRef>
          </c:tx>
          <c:marker>
            <c:symbol val="none"/>
          </c:marker>
          <c:cat>
            <c:numRef>
              <c:f>'reads length (unique)'!$X$2:$X$28</c:f>
              <c:numCache>
                <c:formatCode>General</c:formatCode>
                <c:ptCount val="27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34</c:v>
                </c:pt>
                <c:pt idx="19">
                  <c:v>35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39</c:v>
                </c:pt>
              </c:numCache>
            </c:numRef>
          </c:cat>
          <c:val>
            <c:numRef>
              <c:f>'reads length (unique)'!$AB$2:$AB$28</c:f>
              <c:numCache>
                <c:formatCode>0.00%</c:formatCode>
                <c:ptCount val="27"/>
                <c:pt idx="0">
                  <c:v>1.4983117613956105E-2</c:v>
                </c:pt>
                <c:pt idx="1">
                  <c:v>5.7118739448508725E-2</c:v>
                </c:pt>
                <c:pt idx="2">
                  <c:v>0.15728756330894766</c:v>
                </c:pt>
                <c:pt idx="3">
                  <c:v>0.34341586944288127</c:v>
                </c:pt>
                <c:pt idx="4">
                  <c:v>0.26491277433877319</c:v>
                </c:pt>
                <c:pt idx="5">
                  <c:v>6.1409679234665164E-2</c:v>
                </c:pt>
                <c:pt idx="6">
                  <c:v>2.1454698930782216E-2</c:v>
                </c:pt>
                <c:pt idx="7">
                  <c:v>1.8289251547552055E-2</c:v>
                </c:pt>
                <c:pt idx="8">
                  <c:v>1.1606640405177265E-2</c:v>
                </c:pt>
                <c:pt idx="9">
                  <c:v>6.0495216657287564E-3</c:v>
                </c:pt>
                <c:pt idx="10">
                  <c:v>3.5875070343275185E-3</c:v>
                </c:pt>
                <c:pt idx="11">
                  <c:v>3.0247608328643782E-3</c:v>
                </c:pt>
                <c:pt idx="12">
                  <c:v>3.1654473832301634E-3</c:v>
                </c:pt>
                <c:pt idx="13">
                  <c:v>3.1654473832301634E-3</c:v>
                </c:pt>
                <c:pt idx="14">
                  <c:v>5.416432189082724E-3</c:v>
                </c:pt>
                <c:pt idx="15">
                  <c:v>6.823297692740574E-3</c:v>
                </c:pt>
                <c:pt idx="16">
                  <c:v>6.0495216657287564E-3</c:v>
                </c:pt>
                <c:pt idx="17">
                  <c:v>5.2757456387169388E-3</c:v>
                </c:pt>
                <c:pt idx="18">
                  <c:v>2.6027011817670231E-3</c:v>
                </c:pt>
                <c:pt idx="19">
                  <c:v>2.0399549803038828E-3</c:v>
                </c:pt>
                <c:pt idx="20">
                  <c:v>9.1446257737760265E-4</c:v>
                </c:pt>
                <c:pt idx="21">
                  <c:v>1.1254924029262803E-3</c:v>
                </c:pt>
                <c:pt idx="22">
                  <c:v>2.1102982554867754E-4</c:v>
                </c:pt>
                <c:pt idx="23">
                  <c:v>7.0343275182892519E-5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'reads length (unique)'!$AC$1</c:f>
              <c:strCache>
                <c:ptCount val="1"/>
                <c:pt idx="0">
                  <c:v>WT (control)</c:v>
                </c:pt>
              </c:strCache>
            </c:strRef>
          </c:tx>
          <c:marker>
            <c:symbol val="none"/>
          </c:marker>
          <c:cat>
            <c:numRef>
              <c:f>'reads length (unique)'!$X$2:$X$28</c:f>
              <c:numCache>
                <c:formatCode>General</c:formatCode>
                <c:ptCount val="27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34</c:v>
                </c:pt>
                <c:pt idx="19">
                  <c:v>35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39</c:v>
                </c:pt>
              </c:numCache>
            </c:numRef>
          </c:cat>
          <c:val>
            <c:numRef>
              <c:f>'reads length (unique)'!$AC$2:$AC$28</c:f>
              <c:numCache>
                <c:formatCode>0.00%</c:formatCode>
                <c:ptCount val="27"/>
                <c:pt idx="0">
                  <c:v>2.1039064207052063E-2</c:v>
                </c:pt>
                <c:pt idx="1">
                  <c:v>3.4653460967197174E-2</c:v>
                </c:pt>
                <c:pt idx="2">
                  <c:v>7.0318934273160175E-2</c:v>
                </c:pt>
                <c:pt idx="3">
                  <c:v>0.1289572645943414</c:v>
                </c:pt>
                <c:pt idx="4">
                  <c:v>0.15628602087186985</c:v>
                </c:pt>
                <c:pt idx="5">
                  <c:v>0.14735837356170842</c:v>
                </c:pt>
                <c:pt idx="6">
                  <c:v>0.1352345718984343</c:v>
                </c:pt>
                <c:pt idx="7">
                  <c:v>0.12224825971916657</c:v>
                </c:pt>
                <c:pt idx="8">
                  <c:v>8.3027473834969445E-2</c:v>
                </c:pt>
                <c:pt idx="9">
                  <c:v>3.8680279294174474E-2</c:v>
                </c:pt>
                <c:pt idx="10">
                  <c:v>1.922027280101838E-2</c:v>
                </c:pt>
                <c:pt idx="11">
                  <c:v>1.3821399283983578E-2</c:v>
                </c:pt>
                <c:pt idx="12">
                  <c:v>1.1110020072167803E-2</c:v>
                </c:pt>
                <c:pt idx="13">
                  <c:v>8.0297517473578422E-3</c:v>
                </c:pt>
                <c:pt idx="14">
                  <c:v>5.0344075348918681E-3</c:v>
                </c:pt>
                <c:pt idx="15">
                  <c:v>2.3407208464810898E-3</c:v>
                </c:pt>
                <c:pt idx="16">
                  <c:v>1.0403203762138177E-3</c:v>
                </c:pt>
                <c:pt idx="17">
                  <c:v>5.626222442789014E-4</c:v>
                </c:pt>
                <c:pt idx="18">
                  <c:v>3.5296584192968814E-4</c:v>
                </c:pt>
                <c:pt idx="19">
                  <c:v>2.2734892575421015E-4</c:v>
                </c:pt>
                <c:pt idx="20">
                  <c:v>1.6365584149622133E-4</c:v>
                </c:pt>
                <c:pt idx="21">
                  <c:v>1.2561691617547798E-4</c:v>
                </c:pt>
                <c:pt idx="22">
                  <c:v>8.4924112343985123E-5</c:v>
                </c:pt>
                <c:pt idx="23">
                  <c:v>5.3962196385240544E-5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652608"/>
        <c:axId val="129654144"/>
      </c:lineChart>
      <c:catAx>
        <c:axId val="129652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654144"/>
        <c:crosses val="autoZero"/>
        <c:auto val="1"/>
        <c:lblAlgn val="ctr"/>
        <c:lblOffset val="100"/>
        <c:noMultiLvlLbl val="0"/>
      </c:catAx>
      <c:valAx>
        <c:axId val="129654144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9652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(unique)'!$X$2</c:f>
              <c:strCache>
                <c:ptCount val="1"/>
                <c:pt idx="0">
                  <c:v>A</c:v>
                </c:pt>
              </c:strCache>
            </c:strRef>
          </c:tx>
          <c:invertIfNegative val="0"/>
          <c:cat>
            <c:strRef>
              <c:f>'first nucleotide (unique)'!$Y$1:$AC$1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(unique)'!$Y$2:$AC$2</c:f>
              <c:numCache>
                <c:formatCode>0.00%</c:formatCode>
                <c:ptCount val="5"/>
                <c:pt idx="0">
                  <c:v>0.22150259067357514</c:v>
                </c:pt>
                <c:pt idx="1">
                  <c:v>0.20855057351407716</c:v>
                </c:pt>
                <c:pt idx="2">
                  <c:v>0.25283531409168081</c:v>
                </c:pt>
                <c:pt idx="3">
                  <c:v>9.0883511536297132E-2</c:v>
                </c:pt>
                <c:pt idx="4">
                  <c:v>0.24521964962752682</c:v>
                </c:pt>
              </c:numCache>
            </c:numRef>
          </c:val>
        </c:ser>
        <c:ser>
          <c:idx val="1"/>
          <c:order val="1"/>
          <c:tx>
            <c:strRef>
              <c:f>'first nucleotide (unique)'!$X$3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(unique)'!$Y$1:$AC$1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(unique)'!$Y$3:$AC$3</c:f>
              <c:numCache>
                <c:formatCode>0.00%</c:formatCode>
                <c:ptCount val="5"/>
                <c:pt idx="0">
                  <c:v>0.17648963730569947</c:v>
                </c:pt>
                <c:pt idx="1">
                  <c:v>0.14129301355578727</c:v>
                </c:pt>
                <c:pt idx="2">
                  <c:v>0.16808149405772496</c:v>
                </c:pt>
                <c:pt idx="3">
                  <c:v>6.1691052335396734E-2</c:v>
                </c:pt>
                <c:pt idx="4">
                  <c:v>0.1777749728504201</c:v>
                </c:pt>
              </c:numCache>
            </c:numRef>
          </c:val>
        </c:ser>
        <c:ser>
          <c:idx val="2"/>
          <c:order val="2"/>
          <c:tx>
            <c:strRef>
              <c:f>'first nucleotide (unique)'!$X$4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(unique)'!$Y$1:$AC$1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(unique)'!$Y$4:$AC$4</c:f>
              <c:numCache>
                <c:formatCode>0.00%</c:formatCode>
                <c:ptCount val="5"/>
                <c:pt idx="0">
                  <c:v>0.19025259067357514</c:v>
                </c:pt>
                <c:pt idx="1">
                  <c:v>0.14181438998957246</c:v>
                </c:pt>
                <c:pt idx="2">
                  <c:v>0.17523486134691568</c:v>
                </c:pt>
                <c:pt idx="3">
                  <c:v>4.6989307822172199E-2</c:v>
                </c:pt>
                <c:pt idx="4">
                  <c:v>0.18909861013203269</c:v>
                </c:pt>
              </c:numCache>
            </c:numRef>
          </c:val>
        </c:ser>
        <c:ser>
          <c:idx val="3"/>
          <c:order val="3"/>
          <c:tx>
            <c:strRef>
              <c:f>'first nucleotide (unique)'!$X$5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(unique)'!$Y$1:$AC$1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(unique)'!$Y$5:$AC$5</c:f>
              <c:numCache>
                <c:formatCode>0.00%</c:formatCode>
                <c:ptCount val="5"/>
                <c:pt idx="0">
                  <c:v>0.41175518134715028</c:v>
                </c:pt>
                <c:pt idx="1">
                  <c:v>0.50834202294056308</c:v>
                </c:pt>
                <c:pt idx="2">
                  <c:v>0.40384833050367858</c:v>
                </c:pt>
                <c:pt idx="3">
                  <c:v>0.80043612830613398</c:v>
                </c:pt>
                <c:pt idx="4">
                  <c:v>0.38790676739002039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710336"/>
        <c:axId val="129716224"/>
      </c:barChart>
      <c:catAx>
        <c:axId val="129710336"/>
        <c:scaling>
          <c:orientation val="minMax"/>
        </c:scaling>
        <c:delete val="0"/>
        <c:axPos val="l"/>
        <c:majorTickMark val="out"/>
        <c:minorTickMark val="none"/>
        <c:tickLblPos val="nextTo"/>
        <c:crossAx val="129716224"/>
        <c:crosses val="autoZero"/>
        <c:auto val="1"/>
        <c:lblAlgn val="ctr"/>
        <c:lblOffset val="100"/>
        <c:noMultiLvlLbl val="0"/>
      </c:catAx>
      <c:valAx>
        <c:axId val="129716224"/>
        <c:scaling>
          <c:orientation val="minMax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297103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clusters!$A$2</c:f>
              <c:strCache>
                <c:ptCount val="1"/>
                <c:pt idx="0">
                  <c:v>ALL</c:v>
                </c:pt>
              </c:strCache>
            </c:strRef>
          </c:tx>
          <c:dLbls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clusters!$B$1:$G$1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clusters!$B$2:$G$2</c:f>
              <c:numCache>
                <c:formatCode>General</c:formatCode>
                <c:ptCount val="6"/>
                <c:pt idx="0">
                  <c:v>328</c:v>
                </c:pt>
                <c:pt idx="1">
                  <c:v>357</c:v>
                </c:pt>
                <c:pt idx="2">
                  <c:v>552</c:v>
                </c:pt>
                <c:pt idx="3">
                  <c:v>1863</c:v>
                </c:pt>
                <c:pt idx="4">
                  <c:v>103</c:v>
                </c:pt>
                <c:pt idx="5">
                  <c:v>283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 dirty="0"/>
              <a:t>WT_vs_∆</a:t>
            </a:r>
            <a:r>
              <a:rPr lang="es-ES" dirty="0" smtClean="0"/>
              <a:t>exp5.down</a:t>
            </a:r>
            <a:endParaRPr lang="es-E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clusters!$A$3</c:f>
              <c:strCache>
                <c:ptCount val="1"/>
                <c:pt idx="0">
                  <c:v>WT_vs_∆exp5.down.fa</c:v>
                </c:pt>
              </c:strCache>
            </c:strRef>
          </c:tx>
          <c:dLbls>
            <c:dLbl>
              <c:idx val="2"/>
              <c:delete val="1"/>
            </c:dLbl>
            <c:dLbl>
              <c:idx val="4"/>
              <c:delete val="1"/>
            </c:dLbl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clusters!$B$1:$G$1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clusters!$B$3:$G$3</c:f>
              <c:numCache>
                <c:formatCode>General</c:formatCode>
                <c:ptCount val="6"/>
                <c:pt idx="0">
                  <c:v>2</c:v>
                </c:pt>
                <c:pt idx="1">
                  <c:v>6</c:v>
                </c:pt>
                <c:pt idx="2">
                  <c:v>0</c:v>
                </c:pt>
                <c:pt idx="3">
                  <c:v>30</c:v>
                </c:pt>
                <c:pt idx="4">
                  <c:v>0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adapters!$B$1</c:f>
              <c:strCache>
                <c:ptCount val="1"/>
                <c:pt idx="0">
                  <c:v>∆exp5 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adapters!$B$2:$B$47</c:f>
              <c:numCache>
                <c:formatCode>0.00%</c:formatCode>
                <c:ptCount val="46"/>
                <c:pt idx="0">
                  <c:v>9.0959999999999999E-3</c:v>
                </c:pt>
                <c:pt idx="1">
                  <c:v>3.3500000000000001E-4</c:v>
                </c:pt>
                <c:pt idx="2">
                  <c:v>4.55E-4</c:v>
                </c:pt>
                <c:pt idx="3">
                  <c:v>2.8699999999999998E-4</c:v>
                </c:pt>
                <c:pt idx="4">
                  <c:v>7.2000000000000002E-5</c:v>
                </c:pt>
                <c:pt idx="5">
                  <c:v>8.2600000000000002E-4</c:v>
                </c:pt>
                <c:pt idx="6">
                  <c:v>2.5500000000000002E-4</c:v>
                </c:pt>
                <c:pt idx="7">
                  <c:v>3.4000000000000002E-4</c:v>
                </c:pt>
                <c:pt idx="8">
                  <c:v>1.5269999999999999E-3</c:v>
                </c:pt>
                <c:pt idx="9">
                  <c:v>2.0499E-2</c:v>
                </c:pt>
                <c:pt idx="10">
                  <c:v>2.99E-4</c:v>
                </c:pt>
                <c:pt idx="11">
                  <c:v>8.5000000000000006E-5</c:v>
                </c:pt>
                <c:pt idx="12">
                  <c:v>2.7399999999999999E-4</c:v>
                </c:pt>
                <c:pt idx="13">
                  <c:v>3.19E-4</c:v>
                </c:pt>
                <c:pt idx="14">
                  <c:v>4.55E-4</c:v>
                </c:pt>
                <c:pt idx="15">
                  <c:v>2.8400000000000002E-4</c:v>
                </c:pt>
                <c:pt idx="16">
                  <c:v>3.68E-4</c:v>
                </c:pt>
                <c:pt idx="17">
                  <c:v>4.06E-4</c:v>
                </c:pt>
                <c:pt idx="18">
                  <c:v>3.77E-4</c:v>
                </c:pt>
                <c:pt idx="19">
                  <c:v>4.7399999999999997E-4</c:v>
                </c:pt>
                <c:pt idx="20">
                  <c:v>4.3399999999999998E-4</c:v>
                </c:pt>
                <c:pt idx="21">
                  <c:v>3.3199999999999999E-4</c:v>
                </c:pt>
                <c:pt idx="22">
                  <c:v>2.4800000000000001E-4</c:v>
                </c:pt>
                <c:pt idx="23">
                  <c:v>7.5500000000000003E-4</c:v>
                </c:pt>
                <c:pt idx="24">
                  <c:v>7.0899999999999999E-4</c:v>
                </c:pt>
                <c:pt idx="25">
                  <c:v>2.5539999999999998E-3</c:v>
                </c:pt>
                <c:pt idx="26">
                  <c:v>9.6729999999999993E-3</c:v>
                </c:pt>
                <c:pt idx="27">
                  <c:v>4.8275999999999999E-2</c:v>
                </c:pt>
                <c:pt idx="28">
                  <c:v>0.160243</c:v>
                </c:pt>
                <c:pt idx="29">
                  <c:v>0.205036</c:v>
                </c:pt>
                <c:pt idx="30">
                  <c:v>0.165384</c:v>
                </c:pt>
                <c:pt idx="31">
                  <c:v>0.14055599999999999</c:v>
                </c:pt>
                <c:pt idx="32">
                  <c:v>0.110318</c:v>
                </c:pt>
                <c:pt idx="33">
                  <c:v>5.4135999999999997E-2</c:v>
                </c:pt>
                <c:pt idx="34">
                  <c:v>1.8277000000000002E-2</c:v>
                </c:pt>
                <c:pt idx="35">
                  <c:v>8.4609999999999998E-3</c:v>
                </c:pt>
                <c:pt idx="36">
                  <c:v>8.0090000000000005E-3</c:v>
                </c:pt>
                <c:pt idx="37">
                  <c:v>6.5079999999999999E-3</c:v>
                </c:pt>
                <c:pt idx="38">
                  <c:v>7.3819999999999997E-3</c:v>
                </c:pt>
                <c:pt idx="39">
                  <c:v>5.4920000000000004E-3</c:v>
                </c:pt>
                <c:pt idx="40">
                  <c:v>4.8780000000000004E-3</c:v>
                </c:pt>
                <c:pt idx="41">
                  <c:v>2.483E-3</c:v>
                </c:pt>
                <c:pt idx="42">
                  <c:v>1.573E-3</c:v>
                </c:pt>
                <c:pt idx="43">
                  <c:v>6.3400000000000001E-4</c:v>
                </c:pt>
                <c:pt idx="44">
                  <c:v>3.8699999999999997E-4</c:v>
                </c:pt>
                <c:pt idx="45">
                  <c:v>2.2900000000000001E-4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adapters!$C$1</c:f>
              <c:strCache>
                <c:ptCount val="1"/>
                <c:pt idx="0">
                  <c:v>∆exp5 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adapters!$C$2:$C$47</c:f>
              <c:numCache>
                <c:formatCode>0.00%</c:formatCode>
                <c:ptCount val="46"/>
                <c:pt idx="0">
                  <c:v>8.4150000000000006E-3</c:v>
                </c:pt>
                <c:pt idx="1">
                  <c:v>1.05E-4</c:v>
                </c:pt>
                <c:pt idx="2">
                  <c:v>6.3E-5</c:v>
                </c:pt>
                <c:pt idx="3">
                  <c:v>1.3200000000000001E-4</c:v>
                </c:pt>
                <c:pt idx="4">
                  <c:v>6.4999999999999994E-5</c:v>
                </c:pt>
                <c:pt idx="5">
                  <c:v>5.5900000000000004E-4</c:v>
                </c:pt>
                <c:pt idx="6">
                  <c:v>1.3999999999999999E-4</c:v>
                </c:pt>
                <c:pt idx="7">
                  <c:v>1.27E-4</c:v>
                </c:pt>
                <c:pt idx="8">
                  <c:v>5.5199999999999997E-4</c:v>
                </c:pt>
                <c:pt idx="9">
                  <c:v>7.8609999999999999E-3</c:v>
                </c:pt>
                <c:pt idx="10">
                  <c:v>2.7599999999999999E-4</c:v>
                </c:pt>
                <c:pt idx="11">
                  <c:v>6.7000000000000002E-5</c:v>
                </c:pt>
                <c:pt idx="12">
                  <c:v>3.2200000000000002E-4</c:v>
                </c:pt>
                <c:pt idx="13">
                  <c:v>3.1399999999999999E-4</c:v>
                </c:pt>
                <c:pt idx="14">
                  <c:v>2.7900000000000001E-4</c:v>
                </c:pt>
                <c:pt idx="15">
                  <c:v>2.33E-4</c:v>
                </c:pt>
                <c:pt idx="16">
                  <c:v>2.0900000000000001E-4</c:v>
                </c:pt>
                <c:pt idx="17">
                  <c:v>1.9799999999999999E-4</c:v>
                </c:pt>
                <c:pt idx="18">
                  <c:v>2.33E-4</c:v>
                </c:pt>
                <c:pt idx="19">
                  <c:v>3.8400000000000001E-4</c:v>
                </c:pt>
                <c:pt idx="20">
                  <c:v>4.37E-4</c:v>
                </c:pt>
                <c:pt idx="21">
                  <c:v>4.35E-4</c:v>
                </c:pt>
                <c:pt idx="22">
                  <c:v>5.1400000000000003E-4</c:v>
                </c:pt>
                <c:pt idx="23">
                  <c:v>8.7799999999999998E-4</c:v>
                </c:pt>
                <c:pt idx="24">
                  <c:v>7.9500000000000003E-4</c:v>
                </c:pt>
                <c:pt idx="25">
                  <c:v>1.6670000000000001E-3</c:v>
                </c:pt>
                <c:pt idx="26">
                  <c:v>6.2069999999999998E-3</c:v>
                </c:pt>
                <c:pt idx="27">
                  <c:v>3.6485999999999998E-2</c:v>
                </c:pt>
                <c:pt idx="28">
                  <c:v>0.136319</c:v>
                </c:pt>
                <c:pt idx="29">
                  <c:v>0.205064</c:v>
                </c:pt>
                <c:pt idx="30">
                  <c:v>0.187718</c:v>
                </c:pt>
                <c:pt idx="31">
                  <c:v>0.16703699999999999</c:v>
                </c:pt>
                <c:pt idx="32">
                  <c:v>0.128778</c:v>
                </c:pt>
                <c:pt idx="33">
                  <c:v>5.8506000000000002E-2</c:v>
                </c:pt>
                <c:pt idx="34">
                  <c:v>1.7939E-2</c:v>
                </c:pt>
                <c:pt idx="35">
                  <c:v>7.7749999999999998E-3</c:v>
                </c:pt>
                <c:pt idx="36">
                  <c:v>5.3109999999999997E-3</c:v>
                </c:pt>
                <c:pt idx="37">
                  <c:v>3.725E-3</c:v>
                </c:pt>
                <c:pt idx="38">
                  <c:v>3.6930000000000001E-3</c:v>
                </c:pt>
                <c:pt idx="39">
                  <c:v>2.8509999999999998E-3</c:v>
                </c:pt>
                <c:pt idx="40">
                  <c:v>2.6700000000000001E-3</c:v>
                </c:pt>
                <c:pt idx="41">
                  <c:v>1.846E-3</c:v>
                </c:pt>
                <c:pt idx="42">
                  <c:v>1.5579999999999999E-3</c:v>
                </c:pt>
                <c:pt idx="43">
                  <c:v>7.6000000000000004E-4</c:v>
                </c:pt>
                <c:pt idx="44">
                  <c:v>3.3399999999999999E-4</c:v>
                </c:pt>
                <c:pt idx="45">
                  <c:v>1.63E-4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adapters!$D$1</c:f>
              <c:strCache>
                <c:ptCount val="1"/>
                <c:pt idx="0">
                  <c:v>∆exp5 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adapters!$D$2:$D$47</c:f>
              <c:numCache>
                <c:formatCode>0.00%</c:formatCode>
                <c:ptCount val="46"/>
                <c:pt idx="0">
                  <c:v>7.8410000000000007E-3</c:v>
                </c:pt>
                <c:pt idx="1">
                  <c:v>5.1E-5</c:v>
                </c:pt>
                <c:pt idx="2">
                  <c:v>3.8999999999999999E-5</c:v>
                </c:pt>
                <c:pt idx="3">
                  <c:v>1.12E-4</c:v>
                </c:pt>
                <c:pt idx="4">
                  <c:v>1.3899999999999999E-4</c:v>
                </c:pt>
                <c:pt idx="5">
                  <c:v>2.202E-3</c:v>
                </c:pt>
                <c:pt idx="6">
                  <c:v>5.1749999999999999E-3</c:v>
                </c:pt>
                <c:pt idx="7">
                  <c:v>3.2439999999999999E-3</c:v>
                </c:pt>
                <c:pt idx="8">
                  <c:v>1.0416E-2</c:v>
                </c:pt>
                <c:pt idx="9">
                  <c:v>0.17050599999999999</c:v>
                </c:pt>
                <c:pt idx="10">
                  <c:v>1.5169999999999999E-3</c:v>
                </c:pt>
                <c:pt idx="11">
                  <c:v>1.4899999999999999E-4</c:v>
                </c:pt>
                <c:pt idx="12">
                  <c:v>2.8200000000000002E-4</c:v>
                </c:pt>
                <c:pt idx="13">
                  <c:v>2.4000000000000001E-4</c:v>
                </c:pt>
                <c:pt idx="14">
                  <c:v>1.9799999999999999E-4</c:v>
                </c:pt>
                <c:pt idx="15">
                  <c:v>1.17E-4</c:v>
                </c:pt>
                <c:pt idx="16">
                  <c:v>1.22E-4</c:v>
                </c:pt>
                <c:pt idx="17">
                  <c:v>1.22E-4</c:v>
                </c:pt>
                <c:pt idx="18">
                  <c:v>1.22E-4</c:v>
                </c:pt>
                <c:pt idx="19">
                  <c:v>2.5900000000000001E-4</c:v>
                </c:pt>
                <c:pt idx="20">
                  <c:v>3.4900000000000003E-4</c:v>
                </c:pt>
                <c:pt idx="21">
                  <c:v>4.5300000000000001E-4</c:v>
                </c:pt>
                <c:pt idx="22">
                  <c:v>9.0300000000000005E-4</c:v>
                </c:pt>
                <c:pt idx="23">
                  <c:v>3.6939999999999998E-3</c:v>
                </c:pt>
                <c:pt idx="24">
                  <c:v>5.097E-3</c:v>
                </c:pt>
                <c:pt idx="25">
                  <c:v>1.0546E-2</c:v>
                </c:pt>
                <c:pt idx="26">
                  <c:v>1.8721999999999999E-2</c:v>
                </c:pt>
                <c:pt idx="27">
                  <c:v>6.0628000000000001E-2</c:v>
                </c:pt>
                <c:pt idx="28">
                  <c:v>0.14200599999999999</c:v>
                </c:pt>
                <c:pt idx="29">
                  <c:v>0.16498299999999999</c:v>
                </c:pt>
                <c:pt idx="30">
                  <c:v>0.132297</c:v>
                </c:pt>
                <c:pt idx="31">
                  <c:v>0.10553700000000001</c:v>
                </c:pt>
                <c:pt idx="32">
                  <c:v>8.2169000000000006E-2</c:v>
                </c:pt>
                <c:pt idx="33">
                  <c:v>3.9731000000000002E-2</c:v>
                </c:pt>
                <c:pt idx="34">
                  <c:v>1.8668000000000001E-2</c:v>
                </c:pt>
                <c:pt idx="35">
                  <c:v>6.502E-3</c:v>
                </c:pt>
                <c:pt idx="36">
                  <c:v>3.222E-3</c:v>
                </c:pt>
                <c:pt idx="37">
                  <c:v>1.1000000000000001E-3</c:v>
                </c:pt>
                <c:pt idx="38">
                  <c:v>2.5000000000000001E-4</c:v>
                </c:pt>
                <c:pt idx="39">
                  <c:v>1.4100000000000001E-4</c:v>
                </c:pt>
                <c:pt idx="40">
                  <c:v>6.4999999999999994E-5</c:v>
                </c:pt>
                <c:pt idx="41">
                  <c:v>3.1000000000000001E-5</c:v>
                </c:pt>
                <c:pt idx="42">
                  <c:v>3.1000000000000001E-5</c:v>
                </c:pt>
                <c:pt idx="43">
                  <c:v>1.2E-5</c:v>
                </c:pt>
                <c:pt idx="44">
                  <c:v>9.0000000000000002E-6</c:v>
                </c:pt>
                <c:pt idx="45">
                  <c:v>9.9999999999999995E-7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82208"/>
        <c:axId val="81984128"/>
      </c:lineChart>
      <c:catAx>
        <c:axId val="819822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baseline="0" dirty="0">
                    <a:effectLst/>
                  </a:rPr>
                  <a:t>Position in read</a:t>
                </a:r>
                <a:endParaRPr lang="en-US" sz="10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1984128"/>
        <c:crosses val="autoZero"/>
        <c:auto val="1"/>
        <c:lblAlgn val="ctr"/>
        <c:lblOffset val="100"/>
        <c:noMultiLvlLbl val="0"/>
      </c:catAx>
      <c:valAx>
        <c:axId val="81984128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819822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 dirty="0"/>
              <a:t>WT_vs_∆</a:t>
            </a:r>
            <a:r>
              <a:rPr lang="es-ES" dirty="0" smtClean="0"/>
              <a:t>exp5.up</a:t>
            </a:r>
            <a:endParaRPr lang="es-E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clusters!$A$4</c:f>
              <c:strCache>
                <c:ptCount val="1"/>
                <c:pt idx="0">
                  <c:v>WT_vs_∆exp5.up.fa</c:v>
                </c:pt>
              </c:strCache>
            </c:strRef>
          </c:tx>
          <c:dLbls>
            <c:dLbl>
              <c:idx val="0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clusters!$B$1:$G$1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clusters!$B$4:$G$4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clusters!$A$5</c:f>
              <c:strCache>
                <c:ptCount val="1"/>
                <c:pt idx="0">
                  <c:v>WT_vs_∆rbp35.down</c:v>
                </c:pt>
              </c:strCache>
            </c:strRef>
          </c:tx>
          <c:dLbls>
            <c:dLbl>
              <c:idx val="0"/>
              <c:delete val="1"/>
            </c:dLbl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clusters!$B$1:$G$1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clusters!$B$5:$G$5</c:f>
              <c:numCache>
                <c:formatCode>General</c:formatCode>
                <c:ptCount val="6"/>
                <c:pt idx="0">
                  <c:v>0</c:v>
                </c:pt>
                <c:pt idx="1">
                  <c:v>18</c:v>
                </c:pt>
                <c:pt idx="2">
                  <c:v>194</c:v>
                </c:pt>
                <c:pt idx="3">
                  <c:v>54</c:v>
                </c:pt>
                <c:pt idx="4">
                  <c:v>3</c:v>
                </c:pt>
                <c:pt idx="5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clusters!$A$6</c:f>
              <c:strCache>
                <c:ptCount val="1"/>
                <c:pt idx="0">
                  <c:v>WT_vs_∆rbp35.up</c:v>
                </c:pt>
              </c:strCache>
            </c:strRef>
          </c:tx>
          <c:dLbls>
            <c:dLbl>
              <c:idx val="1"/>
              <c:delete val="1"/>
            </c:dLbl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clusters!$B$1:$G$1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clusters!$B$6:$G$6</c:f>
              <c:numCache>
                <c:formatCode>General</c:formatCode>
                <c:ptCount val="6"/>
                <c:pt idx="0">
                  <c:v>146</c:v>
                </c:pt>
                <c:pt idx="1">
                  <c:v>0</c:v>
                </c:pt>
                <c:pt idx="2">
                  <c:v>26</c:v>
                </c:pt>
                <c:pt idx="3">
                  <c:v>141</c:v>
                </c:pt>
                <c:pt idx="4">
                  <c:v>10</c:v>
                </c:pt>
                <c:pt idx="5">
                  <c:v>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'siRNA genome'!$A$2</c:f>
              <c:strCache>
                <c:ptCount val="1"/>
                <c:pt idx="0">
                  <c:v>All siRNAs</c:v>
                </c:pt>
              </c:strCache>
            </c:strRef>
          </c:tx>
          <c:dLbls>
            <c:dLbl>
              <c:idx val="0"/>
              <c:delete val="1"/>
            </c:dLbl>
            <c:dLbl>
              <c:idx val="1"/>
              <c:delete val="1"/>
            </c:dLbl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'siRNA genome'!$B$1:$G$1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'siRNA genome'!$B$2:$G$2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37</c:v>
                </c:pt>
                <c:pt idx="3">
                  <c:v>27</c:v>
                </c:pt>
                <c:pt idx="4">
                  <c:v>2</c:v>
                </c:pt>
                <c:pt idx="5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'assembly '!$A$2</c:f>
              <c:strCache>
                <c:ptCount val="1"/>
                <c:pt idx="0">
                  <c:v>ALL</c:v>
                </c:pt>
              </c:strCache>
            </c:strRef>
          </c:tx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'assembly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'!$B$2:$I$2</c:f>
              <c:numCache>
                <c:formatCode>General</c:formatCode>
                <c:ptCount val="8"/>
                <c:pt idx="0">
                  <c:v>715</c:v>
                </c:pt>
                <c:pt idx="1">
                  <c:v>2368</c:v>
                </c:pt>
                <c:pt idx="2">
                  <c:v>21098</c:v>
                </c:pt>
                <c:pt idx="3">
                  <c:v>7581</c:v>
                </c:pt>
                <c:pt idx="4">
                  <c:v>500</c:v>
                </c:pt>
                <c:pt idx="5">
                  <c:v>1177</c:v>
                </c:pt>
                <c:pt idx="6">
                  <c:v>4036</c:v>
                </c:pt>
                <c:pt idx="7">
                  <c:v>40332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'assembly '!$A$3</c:f>
              <c:strCache>
                <c:ptCount val="1"/>
                <c:pt idx="0">
                  <c:v>WT_vs_∆exp5.down (552 total)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'assembly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'!$B$3:$I$3</c:f>
              <c:numCache>
                <c:formatCode>General</c:formatCode>
                <c:ptCount val="8"/>
                <c:pt idx="0">
                  <c:v>1</c:v>
                </c:pt>
                <c:pt idx="1">
                  <c:v>52</c:v>
                </c:pt>
                <c:pt idx="2">
                  <c:v>4</c:v>
                </c:pt>
                <c:pt idx="3">
                  <c:v>22</c:v>
                </c:pt>
                <c:pt idx="4">
                  <c:v>2</c:v>
                </c:pt>
                <c:pt idx="5">
                  <c:v>8</c:v>
                </c:pt>
                <c:pt idx="6">
                  <c:v>134</c:v>
                </c:pt>
                <c:pt idx="7">
                  <c:v>329</c:v>
                </c:pt>
              </c:numCache>
            </c:numRef>
          </c:val>
        </c:ser>
        <c:ser>
          <c:idx val="1"/>
          <c:order val="1"/>
          <c:tx>
            <c:strRef>
              <c:f>'assembly '!$A$4</c:f>
              <c:strCache>
                <c:ptCount val="1"/>
                <c:pt idx="0">
                  <c:v>WT_vs_∆exp5.up (325 total)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'assembly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'!$B$4:$I$4</c:f>
              <c:numCache>
                <c:formatCode>General</c:formatCode>
                <c:ptCount val="8"/>
                <c:pt idx="0">
                  <c:v>0</c:v>
                </c:pt>
                <c:pt idx="1">
                  <c:v>3</c:v>
                </c:pt>
                <c:pt idx="2">
                  <c:v>10</c:v>
                </c:pt>
                <c:pt idx="3">
                  <c:v>32</c:v>
                </c:pt>
                <c:pt idx="4">
                  <c:v>0</c:v>
                </c:pt>
                <c:pt idx="5">
                  <c:v>4</c:v>
                </c:pt>
                <c:pt idx="6">
                  <c:v>41</c:v>
                </c:pt>
                <c:pt idx="7">
                  <c:v>235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129472"/>
        <c:axId val="99622912"/>
      </c:barChart>
      <c:catAx>
        <c:axId val="85129472"/>
        <c:scaling>
          <c:orientation val="minMax"/>
        </c:scaling>
        <c:delete val="0"/>
        <c:axPos val="b"/>
        <c:majorTickMark val="out"/>
        <c:minorTickMark val="none"/>
        <c:tickLblPos val="nextTo"/>
        <c:crossAx val="99622912"/>
        <c:crosses val="autoZero"/>
        <c:auto val="1"/>
        <c:lblAlgn val="ctr"/>
        <c:lblOffset val="100"/>
        <c:noMultiLvlLbl val="0"/>
      </c:catAx>
      <c:valAx>
        <c:axId val="99622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51294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'assembly '!$A$5</c:f>
              <c:strCache>
                <c:ptCount val="1"/>
                <c:pt idx="0">
                  <c:v>WT_vs_∆rbp35.down (4999 total)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'assembly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'!$B$5:$I$5</c:f>
              <c:numCache>
                <c:formatCode>General</c:formatCode>
                <c:ptCount val="8"/>
                <c:pt idx="0">
                  <c:v>0</c:v>
                </c:pt>
                <c:pt idx="1">
                  <c:v>5</c:v>
                </c:pt>
                <c:pt idx="2">
                  <c:v>208</c:v>
                </c:pt>
                <c:pt idx="3">
                  <c:v>132</c:v>
                </c:pt>
                <c:pt idx="4">
                  <c:v>32</c:v>
                </c:pt>
                <c:pt idx="5">
                  <c:v>78</c:v>
                </c:pt>
                <c:pt idx="6">
                  <c:v>1356</c:v>
                </c:pt>
                <c:pt idx="7">
                  <c:v>3188</c:v>
                </c:pt>
              </c:numCache>
            </c:numRef>
          </c:val>
        </c:ser>
        <c:ser>
          <c:idx val="1"/>
          <c:order val="1"/>
          <c:tx>
            <c:strRef>
              <c:f>'assembly '!$A$6</c:f>
              <c:strCache>
                <c:ptCount val="1"/>
                <c:pt idx="0">
                  <c:v>WT_vs_∆rbp35.up (2251 total)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'assembly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'!$B$6:$I$6</c:f>
              <c:numCache>
                <c:formatCode>General</c:formatCode>
                <c:ptCount val="8"/>
                <c:pt idx="0">
                  <c:v>42</c:v>
                </c:pt>
                <c:pt idx="1">
                  <c:v>69</c:v>
                </c:pt>
                <c:pt idx="2">
                  <c:v>350</c:v>
                </c:pt>
                <c:pt idx="3">
                  <c:v>488</c:v>
                </c:pt>
                <c:pt idx="4">
                  <c:v>25</c:v>
                </c:pt>
                <c:pt idx="5">
                  <c:v>106</c:v>
                </c:pt>
                <c:pt idx="6">
                  <c:v>54</c:v>
                </c:pt>
                <c:pt idx="7">
                  <c:v>1117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164224"/>
        <c:axId val="130166144"/>
      </c:barChart>
      <c:catAx>
        <c:axId val="130164224"/>
        <c:scaling>
          <c:orientation val="minMax"/>
        </c:scaling>
        <c:delete val="0"/>
        <c:axPos val="b"/>
        <c:majorTickMark val="out"/>
        <c:minorTickMark val="none"/>
        <c:tickLblPos val="nextTo"/>
        <c:crossAx val="130166144"/>
        <c:crosses val="autoZero"/>
        <c:auto val="1"/>
        <c:lblAlgn val="ctr"/>
        <c:lblOffset val="100"/>
        <c:noMultiLvlLbl val="0"/>
      </c:catAx>
      <c:valAx>
        <c:axId val="130166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01642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adapters!$E$1</c:f>
              <c:strCache>
                <c:ptCount val="1"/>
                <c:pt idx="0">
                  <c:v>∆rbp35 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adapters!$E$2:$E$47</c:f>
              <c:numCache>
                <c:formatCode>0.00%</c:formatCode>
                <c:ptCount val="46"/>
                <c:pt idx="0">
                  <c:v>1.0708000000000001E-2</c:v>
                </c:pt>
                <c:pt idx="1">
                  <c:v>6.2E-4</c:v>
                </c:pt>
                <c:pt idx="2">
                  <c:v>1.065E-3</c:v>
                </c:pt>
                <c:pt idx="3">
                  <c:v>4.9200000000000003E-4</c:v>
                </c:pt>
                <c:pt idx="4">
                  <c:v>3.5799999999999997E-4</c:v>
                </c:pt>
                <c:pt idx="5">
                  <c:v>3.6229999999999999E-3</c:v>
                </c:pt>
                <c:pt idx="6">
                  <c:v>6.9940000000000002E-3</c:v>
                </c:pt>
                <c:pt idx="7">
                  <c:v>5.4469999999999996E-3</c:v>
                </c:pt>
                <c:pt idx="8">
                  <c:v>2.3671999999999999E-2</c:v>
                </c:pt>
                <c:pt idx="9">
                  <c:v>0.342003</c:v>
                </c:pt>
                <c:pt idx="10">
                  <c:v>2.7680000000000001E-3</c:v>
                </c:pt>
                <c:pt idx="11">
                  <c:v>1.9000000000000001E-4</c:v>
                </c:pt>
                <c:pt idx="12">
                  <c:v>3.1E-4</c:v>
                </c:pt>
                <c:pt idx="13">
                  <c:v>3.4699999999999998E-4</c:v>
                </c:pt>
                <c:pt idx="14">
                  <c:v>4.0099999999999999E-4</c:v>
                </c:pt>
                <c:pt idx="15">
                  <c:v>3.3199999999999999E-4</c:v>
                </c:pt>
                <c:pt idx="16">
                  <c:v>4.66E-4</c:v>
                </c:pt>
                <c:pt idx="17">
                  <c:v>3.8999999999999999E-4</c:v>
                </c:pt>
                <c:pt idx="18">
                  <c:v>3.7199999999999999E-4</c:v>
                </c:pt>
                <c:pt idx="19">
                  <c:v>4.5600000000000003E-4</c:v>
                </c:pt>
                <c:pt idx="20">
                  <c:v>7.5100000000000004E-4</c:v>
                </c:pt>
                <c:pt idx="21">
                  <c:v>1.31E-3</c:v>
                </c:pt>
                <c:pt idx="22">
                  <c:v>2.7550000000000001E-3</c:v>
                </c:pt>
                <c:pt idx="23">
                  <c:v>2.5912999999999999E-2</c:v>
                </c:pt>
                <c:pt idx="24">
                  <c:v>8.1399999999999997E-3</c:v>
                </c:pt>
                <c:pt idx="25">
                  <c:v>1.3282E-2</c:v>
                </c:pt>
                <c:pt idx="26">
                  <c:v>1.9675000000000002E-2</c:v>
                </c:pt>
                <c:pt idx="27">
                  <c:v>4.9731999999999998E-2</c:v>
                </c:pt>
                <c:pt idx="28">
                  <c:v>9.7756999999999997E-2</c:v>
                </c:pt>
                <c:pt idx="29">
                  <c:v>9.9903000000000006E-2</c:v>
                </c:pt>
                <c:pt idx="30">
                  <c:v>6.7251000000000005E-2</c:v>
                </c:pt>
                <c:pt idx="31">
                  <c:v>5.144E-2</c:v>
                </c:pt>
                <c:pt idx="32">
                  <c:v>5.1311000000000002E-2</c:v>
                </c:pt>
                <c:pt idx="33">
                  <c:v>3.1954999999999997E-2</c:v>
                </c:pt>
                <c:pt idx="34">
                  <c:v>2.6185E-2</c:v>
                </c:pt>
                <c:pt idx="35">
                  <c:v>1.5384E-2</c:v>
                </c:pt>
                <c:pt idx="36">
                  <c:v>1.4924E-2</c:v>
                </c:pt>
                <c:pt idx="37">
                  <c:v>1.1376000000000001E-2</c:v>
                </c:pt>
                <c:pt idx="38">
                  <c:v>5.8719999999999996E-3</c:v>
                </c:pt>
                <c:pt idx="39">
                  <c:v>2.163E-3</c:v>
                </c:pt>
                <c:pt idx="40">
                  <c:v>1.023E-3</c:v>
                </c:pt>
                <c:pt idx="41">
                  <c:v>3.5300000000000002E-4</c:v>
                </c:pt>
                <c:pt idx="42">
                  <c:v>3.01E-4</c:v>
                </c:pt>
                <c:pt idx="43">
                  <c:v>1.2400000000000001E-4</c:v>
                </c:pt>
                <c:pt idx="44">
                  <c:v>6.0000000000000002E-5</c:v>
                </c:pt>
                <c:pt idx="45">
                  <c:v>4.6E-5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adapters!$F$1</c:f>
              <c:strCache>
                <c:ptCount val="1"/>
                <c:pt idx="0">
                  <c:v>∆rbp35 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adapters!$F$2:$F$47</c:f>
              <c:numCache>
                <c:formatCode>0.00%</c:formatCode>
                <c:ptCount val="46"/>
                <c:pt idx="0">
                  <c:v>1.1036000000000001E-2</c:v>
                </c:pt>
                <c:pt idx="1">
                  <c:v>4.8200000000000001E-4</c:v>
                </c:pt>
                <c:pt idx="2">
                  <c:v>4.7800000000000002E-4</c:v>
                </c:pt>
                <c:pt idx="3">
                  <c:v>4.4999999999999999E-4</c:v>
                </c:pt>
                <c:pt idx="4">
                  <c:v>7.4999999999999993E-5</c:v>
                </c:pt>
                <c:pt idx="5">
                  <c:v>7.2400000000000003E-4</c:v>
                </c:pt>
                <c:pt idx="6">
                  <c:v>5.3499999999999999E-4</c:v>
                </c:pt>
                <c:pt idx="7">
                  <c:v>5.5699999999999999E-4</c:v>
                </c:pt>
                <c:pt idx="8">
                  <c:v>2.297E-3</c:v>
                </c:pt>
                <c:pt idx="9">
                  <c:v>3.7755999999999998E-2</c:v>
                </c:pt>
                <c:pt idx="10">
                  <c:v>4.3399999999999998E-4</c:v>
                </c:pt>
                <c:pt idx="11">
                  <c:v>1.4100000000000001E-4</c:v>
                </c:pt>
                <c:pt idx="12">
                  <c:v>6.5399999999999996E-4</c:v>
                </c:pt>
                <c:pt idx="13">
                  <c:v>6.0800000000000003E-4</c:v>
                </c:pt>
                <c:pt idx="14">
                  <c:v>8.0900000000000004E-4</c:v>
                </c:pt>
                <c:pt idx="15">
                  <c:v>5.7399999999999997E-4</c:v>
                </c:pt>
                <c:pt idx="16">
                  <c:v>6.9899999999999997E-4</c:v>
                </c:pt>
                <c:pt idx="17">
                  <c:v>6.7199999999999996E-4</c:v>
                </c:pt>
                <c:pt idx="18">
                  <c:v>6.5499999999999998E-4</c:v>
                </c:pt>
                <c:pt idx="19">
                  <c:v>8.9599999999999999E-4</c:v>
                </c:pt>
                <c:pt idx="20">
                  <c:v>1.797E-3</c:v>
                </c:pt>
                <c:pt idx="21">
                  <c:v>1.601E-3</c:v>
                </c:pt>
                <c:pt idx="22">
                  <c:v>3.0690000000000001E-3</c:v>
                </c:pt>
                <c:pt idx="23">
                  <c:v>1.5391999999999999E-2</c:v>
                </c:pt>
                <c:pt idx="24">
                  <c:v>7.8810000000000009E-3</c:v>
                </c:pt>
                <c:pt idx="25">
                  <c:v>1.2795000000000001E-2</c:v>
                </c:pt>
                <c:pt idx="26">
                  <c:v>2.4756E-2</c:v>
                </c:pt>
                <c:pt idx="27">
                  <c:v>7.4137999999999996E-2</c:v>
                </c:pt>
                <c:pt idx="28">
                  <c:v>0.19358400000000001</c:v>
                </c:pt>
                <c:pt idx="29">
                  <c:v>0.205626</c:v>
                </c:pt>
                <c:pt idx="30">
                  <c:v>0.12034599999999999</c:v>
                </c:pt>
                <c:pt idx="31">
                  <c:v>8.6191000000000004E-2</c:v>
                </c:pt>
                <c:pt idx="32">
                  <c:v>6.4910999999999996E-2</c:v>
                </c:pt>
                <c:pt idx="33">
                  <c:v>3.3779999999999998E-2</c:v>
                </c:pt>
                <c:pt idx="34">
                  <c:v>1.312E-2</c:v>
                </c:pt>
                <c:pt idx="35">
                  <c:v>7.4840000000000002E-3</c:v>
                </c:pt>
                <c:pt idx="36">
                  <c:v>8.2039999999999995E-3</c:v>
                </c:pt>
                <c:pt idx="37">
                  <c:v>6.8490000000000001E-3</c:v>
                </c:pt>
                <c:pt idx="38">
                  <c:v>8.7019999999999997E-3</c:v>
                </c:pt>
                <c:pt idx="39">
                  <c:v>6.633E-3</c:v>
                </c:pt>
                <c:pt idx="40">
                  <c:v>8.4709999999999994E-3</c:v>
                </c:pt>
                <c:pt idx="41">
                  <c:v>1.0421E-2</c:v>
                </c:pt>
                <c:pt idx="42">
                  <c:v>1.1719E-2</c:v>
                </c:pt>
                <c:pt idx="43">
                  <c:v>5.2849999999999998E-3</c:v>
                </c:pt>
                <c:pt idx="44">
                  <c:v>4.2839999999999996E-3</c:v>
                </c:pt>
                <c:pt idx="45">
                  <c:v>2.4290000000000002E-3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adapters!$G$1</c:f>
              <c:strCache>
                <c:ptCount val="1"/>
                <c:pt idx="0">
                  <c:v>∆rbp35 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adapters!$G$2:$G$47</c:f>
              <c:numCache>
                <c:formatCode>0.00%</c:formatCode>
                <c:ptCount val="46"/>
                <c:pt idx="0">
                  <c:v>8.0540000000000004E-3</c:v>
                </c:pt>
                <c:pt idx="1">
                  <c:v>1.76E-4</c:v>
                </c:pt>
                <c:pt idx="2">
                  <c:v>1.1400000000000001E-4</c:v>
                </c:pt>
                <c:pt idx="3">
                  <c:v>1.92E-4</c:v>
                </c:pt>
                <c:pt idx="4">
                  <c:v>1.5100000000000001E-4</c:v>
                </c:pt>
                <c:pt idx="5">
                  <c:v>1.572E-3</c:v>
                </c:pt>
                <c:pt idx="6">
                  <c:v>4.078E-3</c:v>
                </c:pt>
                <c:pt idx="7">
                  <c:v>3.1540000000000001E-3</c:v>
                </c:pt>
                <c:pt idx="8">
                  <c:v>1.0640999999999999E-2</c:v>
                </c:pt>
                <c:pt idx="9">
                  <c:v>0.14512900000000001</c:v>
                </c:pt>
                <c:pt idx="10">
                  <c:v>1.454E-3</c:v>
                </c:pt>
                <c:pt idx="11">
                  <c:v>4.7699999999999999E-4</c:v>
                </c:pt>
                <c:pt idx="12">
                  <c:v>1.882E-3</c:v>
                </c:pt>
                <c:pt idx="13">
                  <c:v>1.1900000000000001E-3</c:v>
                </c:pt>
                <c:pt idx="14">
                  <c:v>1.0369999999999999E-3</c:v>
                </c:pt>
                <c:pt idx="15">
                  <c:v>6.4199999999999999E-4</c:v>
                </c:pt>
                <c:pt idx="16">
                  <c:v>8.8500000000000004E-4</c:v>
                </c:pt>
                <c:pt idx="17">
                  <c:v>1.173E-3</c:v>
                </c:pt>
                <c:pt idx="18">
                  <c:v>1.9629999999999999E-3</c:v>
                </c:pt>
                <c:pt idx="19">
                  <c:v>3.774E-3</c:v>
                </c:pt>
                <c:pt idx="20">
                  <c:v>7.1289999999999999E-3</c:v>
                </c:pt>
                <c:pt idx="21">
                  <c:v>8.7080000000000005E-3</c:v>
                </c:pt>
                <c:pt idx="22">
                  <c:v>1.1831E-2</c:v>
                </c:pt>
                <c:pt idx="23">
                  <c:v>3.3347000000000002E-2</c:v>
                </c:pt>
                <c:pt idx="24">
                  <c:v>1.7801999999999998E-2</c:v>
                </c:pt>
                <c:pt idx="25">
                  <c:v>2.2120000000000001E-2</c:v>
                </c:pt>
                <c:pt idx="26">
                  <c:v>3.5298999999999997E-2</c:v>
                </c:pt>
                <c:pt idx="27">
                  <c:v>8.5869000000000001E-2</c:v>
                </c:pt>
                <c:pt idx="28">
                  <c:v>0.19700000000000001</c:v>
                </c:pt>
                <c:pt idx="29">
                  <c:v>0.18299499999999999</c:v>
                </c:pt>
                <c:pt idx="30">
                  <c:v>8.4983000000000003E-2</c:v>
                </c:pt>
                <c:pt idx="31">
                  <c:v>5.2740000000000002E-2</c:v>
                </c:pt>
                <c:pt idx="32">
                  <c:v>3.7076999999999999E-2</c:v>
                </c:pt>
                <c:pt idx="33">
                  <c:v>1.7891000000000001E-2</c:v>
                </c:pt>
                <c:pt idx="34">
                  <c:v>8.4840000000000002E-3</c:v>
                </c:pt>
                <c:pt idx="35">
                  <c:v>3.8600000000000001E-3</c:v>
                </c:pt>
                <c:pt idx="36">
                  <c:v>2.4940000000000001E-3</c:v>
                </c:pt>
                <c:pt idx="37">
                  <c:v>1.2030000000000001E-3</c:v>
                </c:pt>
                <c:pt idx="38">
                  <c:v>7.0200000000000004E-4</c:v>
                </c:pt>
                <c:pt idx="39">
                  <c:v>2.8800000000000001E-4</c:v>
                </c:pt>
                <c:pt idx="40">
                  <c:v>1.8900000000000001E-4</c:v>
                </c:pt>
                <c:pt idx="41">
                  <c:v>1.1400000000000001E-4</c:v>
                </c:pt>
                <c:pt idx="42">
                  <c:v>6.7999999999999999E-5</c:v>
                </c:pt>
                <c:pt idx="43">
                  <c:v>2.9E-5</c:v>
                </c:pt>
                <c:pt idx="44">
                  <c:v>2.3E-5</c:v>
                </c:pt>
                <c:pt idx="45">
                  <c:v>1.7E-5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891712"/>
        <c:axId val="127893888"/>
      </c:lineChart>
      <c:catAx>
        <c:axId val="1278917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baseline="0" dirty="0">
                    <a:effectLst/>
                  </a:rPr>
                  <a:t>Position in read</a:t>
                </a:r>
                <a:endParaRPr lang="en-US" sz="10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7893888"/>
        <c:crosses val="autoZero"/>
        <c:auto val="1"/>
        <c:lblAlgn val="ctr"/>
        <c:lblOffset val="100"/>
        <c:noMultiLvlLbl val="0"/>
      </c:catAx>
      <c:valAx>
        <c:axId val="127893888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78917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(unique)'!$H$1</c:f>
              <c:strCache>
                <c:ptCount val="1"/>
                <c:pt idx="0">
                  <c:v>WT_1</c:v>
                </c:pt>
              </c:strCache>
            </c:strRef>
          </c:tx>
          <c:marker>
            <c:symbol val="none"/>
          </c:marker>
          <c:cat>
            <c:numRef>
              <c:f>'reads length (unique)'!$A$2:$A$28</c:f>
              <c:numCache>
                <c:formatCode>General</c:formatCode>
                <c:ptCount val="27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34</c:v>
                </c:pt>
                <c:pt idx="19">
                  <c:v>35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41</c:v>
                </c:pt>
              </c:numCache>
            </c:numRef>
          </c:cat>
          <c:val>
            <c:numRef>
              <c:f>'reads length (unique)'!$H$2:$H$28</c:f>
              <c:numCache>
                <c:formatCode>0.00%</c:formatCode>
                <c:ptCount val="27"/>
                <c:pt idx="0">
                  <c:v>2.1039064207052063E-2</c:v>
                </c:pt>
                <c:pt idx="1">
                  <c:v>3.4653460967197174E-2</c:v>
                </c:pt>
                <c:pt idx="2">
                  <c:v>7.0318934273160175E-2</c:v>
                </c:pt>
                <c:pt idx="3">
                  <c:v>0.1289572645943414</c:v>
                </c:pt>
                <c:pt idx="4">
                  <c:v>0.15628602087186985</c:v>
                </c:pt>
                <c:pt idx="5">
                  <c:v>0.14735837356170842</c:v>
                </c:pt>
                <c:pt idx="6">
                  <c:v>0.1352345718984343</c:v>
                </c:pt>
                <c:pt idx="7">
                  <c:v>0.12224825971916657</c:v>
                </c:pt>
                <c:pt idx="8">
                  <c:v>8.3027473834969445E-2</c:v>
                </c:pt>
                <c:pt idx="9">
                  <c:v>3.8680279294174474E-2</c:v>
                </c:pt>
                <c:pt idx="10">
                  <c:v>1.922027280101838E-2</c:v>
                </c:pt>
                <c:pt idx="11">
                  <c:v>1.3821399283983578E-2</c:v>
                </c:pt>
                <c:pt idx="12">
                  <c:v>1.1110020072167803E-2</c:v>
                </c:pt>
                <c:pt idx="13">
                  <c:v>8.0297517473578422E-3</c:v>
                </c:pt>
                <c:pt idx="14">
                  <c:v>5.0344075348918681E-3</c:v>
                </c:pt>
                <c:pt idx="15">
                  <c:v>2.3407208464810898E-3</c:v>
                </c:pt>
                <c:pt idx="16">
                  <c:v>1.0403203762138177E-3</c:v>
                </c:pt>
                <c:pt idx="17">
                  <c:v>5.626222442789014E-4</c:v>
                </c:pt>
                <c:pt idx="18">
                  <c:v>3.5296584192968814E-4</c:v>
                </c:pt>
                <c:pt idx="19">
                  <c:v>2.2734892575421015E-4</c:v>
                </c:pt>
                <c:pt idx="20">
                  <c:v>1.6365584149622133E-4</c:v>
                </c:pt>
                <c:pt idx="21">
                  <c:v>1.2561691617547798E-4</c:v>
                </c:pt>
                <c:pt idx="22">
                  <c:v>8.4924112343985123E-5</c:v>
                </c:pt>
                <c:pt idx="23">
                  <c:v>5.3962196385240544E-5</c:v>
                </c:pt>
                <c:pt idx="24">
                  <c:v>2.7423411277745193E-5</c:v>
                </c:pt>
                <c:pt idx="25">
                  <c:v>8.84626170249845E-7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(unique)'!$I$1</c:f>
              <c:strCache>
                <c:ptCount val="1"/>
                <c:pt idx="0">
                  <c:v>WT_2</c:v>
                </c:pt>
              </c:strCache>
            </c:strRef>
          </c:tx>
          <c:marker>
            <c:symbol val="none"/>
          </c:marker>
          <c:cat>
            <c:numRef>
              <c:f>'reads length (unique)'!$A$2:$A$28</c:f>
              <c:numCache>
                <c:formatCode>General</c:formatCode>
                <c:ptCount val="27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34</c:v>
                </c:pt>
                <c:pt idx="19">
                  <c:v>35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41</c:v>
                </c:pt>
              </c:numCache>
            </c:numRef>
          </c:cat>
          <c:val>
            <c:numRef>
              <c:f>'reads length (unique)'!$I$2:$I$28</c:f>
              <c:numCache>
                <c:formatCode>0.00%</c:formatCode>
                <c:ptCount val="27"/>
                <c:pt idx="0">
                  <c:v>2.9111970583192027E-2</c:v>
                </c:pt>
                <c:pt idx="1">
                  <c:v>4.2211642882999598E-2</c:v>
                </c:pt>
                <c:pt idx="2">
                  <c:v>7.6739835578333679E-2</c:v>
                </c:pt>
                <c:pt idx="3">
                  <c:v>0.13783829805475642</c:v>
                </c:pt>
                <c:pt idx="4">
                  <c:v>0.15925133842665803</c:v>
                </c:pt>
                <c:pt idx="5">
                  <c:v>0.1400453921923524</c:v>
                </c:pt>
                <c:pt idx="6">
                  <c:v>0.12634854821193819</c:v>
                </c:pt>
                <c:pt idx="7">
                  <c:v>0.11406157715243774</c:v>
                </c:pt>
                <c:pt idx="8">
                  <c:v>7.7524553699011178E-2</c:v>
                </c:pt>
                <c:pt idx="9">
                  <c:v>3.6937122525577765E-2</c:v>
                </c:pt>
                <c:pt idx="10">
                  <c:v>1.9310734086535712E-2</c:v>
                </c:pt>
                <c:pt idx="11">
                  <c:v>1.373792558157258E-2</c:v>
                </c:pt>
                <c:pt idx="12">
                  <c:v>1.0268614133023416E-2</c:v>
                </c:pt>
                <c:pt idx="13">
                  <c:v>7.1589155409911027E-3</c:v>
                </c:pt>
                <c:pt idx="14">
                  <c:v>4.1540048011888655E-3</c:v>
                </c:pt>
                <c:pt idx="15">
                  <c:v>2.0820631775487265E-3</c:v>
                </c:pt>
                <c:pt idx="16">
                  <c:v>1.1217063272810411E-3</c:v>
                </c:pt>
                <c:pt idx="17">
                  <c:v>7.5256730237963684E-4</c:v>
                </c:pt>
                <c:pt idx="18">
                  <c:v>4.7154533503534211E-4</c:v>
                </c:pt>
                <c:pt idx="19">
                  <c:v>3.1555432773829712E-4</c:v>
                </c:pt>
                <c:pt idx="20">
                  <c:v>2.1969725836873893E-4</c:v>
                </c:pt>
                <c:pt idx="21">
                  <c:v>1.536094652009069E-4</c:v>
                </c:pt>
                <c:pt idx="22">
                  <c:v>1.0597862327814506E-4</c:v>
                </c:pt>
                <c:pt idx="23">
                  <c:v>5.7157010307314195E-5</c:v>
                </c:pt>
                <c:pt idx="24">
                  <c:v>1.9052336769104729E-5</c:v>
                </c:pt>
                <c:pt idx="25">
                  <c:v>5.9538552403452279E-7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(unique)'!$J$1</c:f>
              <c:strCache>
                <c:ptCount val="1"/>
                <c:pt idx="0">
                  <c:v>WT_3</c:v>
                </c:pt>
              </c:strCache>
            </c:strRef>
          </c:tx>
          <c:marker>
            <c:symbol val="none"/>
          </c:marker>
          <c:cat>
            <c:numRef>
              <c:f>'reads length (unique)'!$A$2:$A$28</c:f>
              <c:numCache>
                <c:formatCode>General</c:formatCode>
                <c:ptCount val="27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34</c:v>
                </c:pt>
                <c:pt idx="19">
                  <c:v>35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41</c:v>
                </c:pt>
              </c:numCache>
            </c:numRef>
          </c:cat>
          <c:val>
            <c:numRef>
              <c:f>'reads length (unique)'!$J$2:$J$28</c:f>
              <c:numCache>
                <c:formatCode>0.00%</c:formatCode>
                <c:ptCount val="27"/>
                <c:pt idx="0">
                  <c:v>2.8812861461186012E-2</c:v>
                </c:pt>
                <c:pt idx="1">
                  <c:v>4.3036134762840433E-2</c:v>
                </c:pt>
                <c:pt idx="2">
                  <c:v>8.0197311835046955E-2</c:v>
                </c:pt>
                <c:pt idx="3">
                  <c:v>0.14136383417365961</c:v>
                </c:pt>
                <c:pt idx="4">
                  <c:v>0.16436474409976659</c:v>
                </c:pt>
                <c:pt idx="5">
                  <c:v>0.14793039431596561</c:v>
                </c:pt>
                <c:pt idx="6">
                  <c:v>0.1317019134822916</c:v>
                </c:pt>
                <c:pt idx="7">
                  <c:v>0.11591740625636472</c:v>
                </c:pt>
                <c:pt idx="8">
                  <c:v>7.6430862466353985E-2</c:v>
                </c:pt>
                <c:pt idx="9">
                  <c:v>3.441015248954904E-2</c:v>
                </c:pt>
                <c:pt idx="10">
                  <c:v>1.5300971613529033E-2</c:v>
                </c:pt>
                <c:pt idx="11">
                  <c:v>8.3754229105034196E-3</c:v>
                </c:pt>
                <c:pt idx="12">
                  <c:v>4.4521907826390204E-3</c:v>
                </c:pt>
                <c:pt idx="13">
                  <c:v>2.4748231798181028E-3</c:v>
                </c:pt>
                <c:pt idx="14">
                  <c:v>1.4550026154880851E-3</c:v>
                </c:pt>
                <c:pt idx="15">
                  <c:v>9.9857430257314201E-4</c:v>
                </c:pt>
                <c:pt idx="16">
                  <c:v>7.4142127234337477E-4</c:v>
                </c:pt>
                <c:pt idx="17">
                  <c:v>5.8976692118222992E-4</c:v>
                </c:pt>
                <c:pt idx="18">
                  <c:v>4.4983464547315423E-4</c:v>
                </c:pt>
                <c:pt idx="19">
                  <c:v>3.1722866692162179E-4</c:v>
                </c:pt>
                <c:pt idx="20">
                  <c:v>2.2784784159959442E-4</c:v>
                </c:pt>
                <c:pt idx="21">
                  <c:v>1.8608794780159801E-4</c:v>
                </c:pt>
                <c:pt idx="22">
                  <c:v>1.6191116718170534E-4</c:v>
                </c:pt>
                <c:pt idx="23">
                  <c:v>8.0589268732975512E-5</c:v>
                </c:pt>
                <c:pt idx="24">
                  <c:v>2.1978891472629686E-5</c:v>
                </c:pt>
                <c:pt idx="25">
                  <c:v>7.3262971575432285E-7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922176"/>
        <c:axId val="127923712"/>
      </c:lineChart>
      <c:catAx>
        <c:axId val="127922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7923712"/>
        <c:crosses val="autoZero"/>
        <c:auto val="1"/>
        <c:lblAlgn val="ctr"/>
        <c:lblOffset val="100"/>
        <c:noMultiLvlLbl val="0"/>
      </c:catAx>
      <c:valAx>
        <c:axId val="127923712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79221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(unique)'!$B$1</c:f>
              <c:strCache>
                <c:ptCount val="1"/>
                <c:pt idx="0">
                  <c:v>∆exp5 _1</c:v>
                </c:pt>
              </c:strCache>
            </c:strRef>
          </c:tx>
          <c:marker>
            <c:symbol val="none"/>
          </c:marker>
          <c:cat>
            <c:numRef>
              <c:f>'reads length (unique)'!$A$2:$A$28</c:f>
              <c:numCache>
                <c:formatCode>General</c:formatCode>
                <c:ptCount val="27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34</c:v>
                </c:pt>
                <c:pt idx="19">
                  <c:v>35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41</c:v>
                </c:pt>
              </c:numCache>
            </c:numRef>
          </c:cat>
          <c:val>
            <c:numRef>
              <c:f>'reads length (unique)'!$B$2:$B$28</c:f>
              <c:numCache>
                <c:formatCode>0.00%</c:formatCode>
                <c:ptCount val="27"/>
                <c:pt idx="0">
                  <c:v>1.0255779756957593E-2</c:v>
                </c:pt>
                <c:pt idx="1">
                  <c:v>2.4627346451000547E-2</c:v>
                </c:pt>
                <c:pt idx="2">
                  <c:v>5.9959968328751494E-2</c:v>
                </c:pt>
                <c:pt idx="3">
                  <c:v>0.12521355962210889</c:v>
                </c:pt>
                <c:pt idx="4">
                  <c:v>0.15657006280152849</c:v>
                </c:pt>
                <c:pt idx="5">
                  <c:v>0.14445531845833803</c:v>
                </c:pt>
                <c:pt idx="6">
                  <c:v>0.13354496677961433</c:v>
                </c:pt>
                <c:pt idx="7">
                  <c:v>0.1222839691352864</c:v>
                </c:pt>
                <c:pt idx="8">
                  <c:v>8.4497317287878862E-2</c:v>
                </c:pt>
                <c:pt idx="9">
                  <c:v>4.0297237617968024E-2</c:v>
                </c:pt>
                <c:pt idx="10">
                  <c:v>2.0759421458746232E-2</c:v>
                </c:pt>
                <c:pt idx="11">
                  <c:v>1.541858669512489E-2</c:v>
                </c:pt>
                <c:pt idx="12">
                  <c:v>1.3587654114557464E-2</c:v>
                </c:pt>
                <c:pt idx="13">
                  <c:v>1.2400965874721524E-2</c:v>
                </c:pt>
                <c:pt idx="14">
                  <c:v>1.1005758855900737E-2</c:v>
                </c:pt>
                <c:pt idx="15">
                  <c:v>8.9146695911753275E-3</c:v>
                </c:pt>
                <c:pt idx="16">
                  <c:v>6.5634236422919363E-3</c:v>
                </c:pt>
                <c:pt idx="17">
                  <c:v>4.1251309389738321E-3</c:v>
                </c:pt>
                <c:pt idx="18">
                  <c:v>2.335016892971835E-3</c:v>
                </c:pt>
                <c:pt idx="19">
                  <c:v>1.2889804710360532E-3</c:v>
                </c:pt>
                <c:pt idx="20">
                  <c:v>7.9522373966627155E-4</c:v>
                </c:pt>
                <c:pt idx="21">
                  <c:v>5.3703421380059901E-4</c:v>
                </c:pt>
                <c:pt idx="22">
                  <c:v>3.4425270115423013E-4</c:v>
                </c:pt>
                <c:pt idx="23">
                  <c:v>1.7999498374635461E-4</c:v>
                </c:pt>
                <c:pt idx="24">
                  <c:v>3.7867797126965314E-5</c:v>
                </c:pt>
                <c:pt idx="25">
                  <c:v>4.9178957307747162E-7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(unique)'!$C$1</c:f>
              <c:strCache>
                <c:ptCount val="1"/>
                <c:pt idx="0">
                  <c:v>∆exp5 _2</c:v>
                </c:pt>
              </c:strCache>
            </c:strRef>
          </c:tx>
          <c:marker>
            <c:symbol val="none"/>
          </c:marker>
          <c:cat>
            <c:numRef>
              <c:f>'reads length (unique)'!$A$2:$A$28</c:f>
              <c:numCache>
                <c:formatCode>General</c:formatCode>
                <c:ptCount val="27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34</c:v>
                </c:pt>
                <c:pt idx="19">
                  <c:v>35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41</c:v>
                </c:pt>
              </c:numCache>
            </c:numRef>
          </c:cat>
          <c:val>
            <c:numRef>
              <c:f>'reads length (unique)'!$C$2:$C$28</c:f>
              <c:numCache>
                <c:formatCode>0.00%</c:formatCode>
                <c:ptCount val="27"/>
                <c:pt idx="0">
                  <c:v>9.6093185568883778E-3</c:v>
                </c:pt>
                <c:pt idx="1">
                  <c:v>2.057751945428999E-2</c:v>
                </c:pt>
                <c:pt idx="2">
                  <c:v>5.0536461188192827E-2</c:v>
                </c:pt>
                <c:pt idx="3">
                  <c:v>0.11084439079668401</c:v>
                </c:pt>
                <c:pt idx="4">
                  <c:v>0.1497684839763431</c:v>
                </c:pt>
                <c:pt idx="5">
                  <c:v>0.14944270680202057</c:v>
                </c:pt>
                <c:pt idx="6">
                  <c:v>0.1422885366325721</c:v>
                </c:pt>
                <c:pt idx="7">
                  <c:v>0.12931396202664427</c:v>
                </c:pt>
                <c:pt idx="8">
                  <c:v>8.8949357531953502E-2</c:v>
                </c:pt>
                <c:pt idx="9">
                  <c:v>4.3763841836289952E-2</c:v>
                </c:pt>
                <c:pt idx="10">
                  <c:v>2.2670323841718094E-2</c:v>
                </c:pt>
                <c:pt idx="11">
                  <c:v>1.6790821505134869E-2</c:v>
                </c:pt>
                <c:pt idx="12">
                  <c:v>1.4515552351136083E-2</c:v>
                </c:pt>
                <c:pt idx="13">
                  <c:v>1.2881495413264228E-2</c:v>
                </c:pt>
                <c:pt idx="14">
                  <c:v>1.116617886274956E-2</c:v>
                </c:pt>
                <c:pt idx="15">
                  <c:v>9.1417064223165492E-3</c:v>
                </c:pt>
                <c:pt idx="16">
                  <c:v>6.8324559757580415E-3</c:v>
                </c:pt>
                <c:pt idx="17">
                  <c:v>4.5653127830235368E-3</c:v>
                </c:pt>
                <c:pt idx="18">
                  <c:v>2.6623603996790983E-3</c:v>
                </c:pt>
                <c:pt idx="19">
                  <c:v>1.5808688277783769E-3</c:v>
                </c:pt>
                <c:pt idx="20">
                  <c:v>9.2488213662548038E-4</c:v>
                </c:pt>
                <c:pt idx="21">
                  <c:v>5.9024027728734729E-4</c:v>
                </c:pt>
                <c:pt idx="22">
                  <c:v>3.8413635067511962E-4</c:v>
                </c:pt>
                <c:pt idx="23">
                  <c:v>1.6805965342036485E-4</c:v>
                </c:pt>
                <c:pt idx="24">
                  <c:v>2.9918311927581435E-5</c:v>
                </c:pt>
                <c:pt idx="25">
                  <c:v>1.1080856269474605E-6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(unique)'!$D$1</c:f>
              <c:strCache>
                <c:ptCount val="1"/>
                <c:pt idx="0">
                  <c:v>∆exp5 _3</c:v>
                </c:pt>
              </c:strCache>
            </c:strRef>
          </c:tx>
          <c:marker>
            <c:symbol val="none"/>
          </c:marker>
          <c:cat>
            <c:numRef>
              <c:f>'reads length (unique)'!$A$2:$A$28</c:f>
              <c:numCache>
                <c:formatCode>General</c:formatCode>
                <c:ptCount val="27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34</c:v>
                </c:pt>
                <c:pt idx="19">
                  <c:v>35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41</c:v>
                </c:pt>
              </c:numCache>
            </c:numRef>
          </c:cat>
          <c:val>
            <c:numRef>
              <c:f>'reads length (unique)'!$D$2:$D$28</c:f>
              <c:numCache>
                <c:formatCode>0.00%</c:formatCode>
                <c:ptCount val="27"/>
                <c:pt idx="0">
                  <c:v>2.2108553480572758E-2</c:v>
                </c:pt>
                <c:pt idx="1">
                  <c:v>4.0386446889211211E-2</c:v>
                </c:pt>
                <c:pt idx="2">
                  <c:v>8.2107134717583158E-2</c:v>
                </c:pt>
                <c:pt idx="3">
                  <c:v>0.14670763973683457</c:v>
                </c:pt>
                <c:pt idx="4">
                  <c:v>0.17015194347889742</c:v>
                </c:pt>
                <c:pt idx="5">
                  <c:v>0.15290642654354622</c:v>
                </c:pt>
                <c:pt idx="6">
                  <c:v>0.13513264679291645</c:v>
                </c:pt>
                <c:pt idx="7">
                  <c:v>0.11751357258104683</c:v>
                </c:pt>
                <c:pt idx="8">
                  <c:v>7.6542263289205784E-2</c:v>
                </c:pt>
                <c:pt idx="9">
                  <c:v>3.2781726332693883E-2</c:v>
                </c:pt>
                <c:pt idx="10">
                  <c:v>1.3005075850993662E-2</c:v>
                </c:pt>
                <c:pt idx="11">
                  <c:v>5.7082570496672699E-3</c:v>
                </c:pt>
                <c:pt idx="12">
                  <c:v>2.2896419736502509E-3</c:v>
                </c:pt>
                <c:pt idx="13">
                  <c:v>1.0014353655352283E-3</c:v>
                </c:pt>
                <c:pt idx="14">
                  <c:v>5.8486240262984321E-4</c:v>
                </c:pt>
                <c:pt idx="15">
                  <c:v>3.2525896197866121E-4</c:v>
                </c:pt>
                <c:pt idx="16">
                  <c:v>2.0375851446459054E-4</c:v>
                </c:pt>
                <c:pt idx="17">
                  <c:v>1.5772418341888675E-4</c:v>
                </c:pt>
                <c:pt idx="18">
                  <c:v>1.0640722422039728E-4</c:v>
                </c:pt>
                <c:pt idx="19">
                  <c:v>8.0748744621152545E-5</c:v>
                </c:pt>
                <c:pt idx="20">
                  <c:v>5.2826281527856805E-5</c:v>
                </c:pt>
                <c:pt idx="21">
                  <c:v>5.2826281527856805E-5</c:v>
                </c:pt>
                <c:pt idx="22">
                  <c:v>4.0751702892918108E-5</c:v>
                </c:pt>
                <c:pt idx="23">
                  <c:v>3.5469074740132427E-5</c:v>
                </c:pt>
                <c:pt idx="24">
                  <c:v>1.6602545623040711E-5</c:v>
                </c:pt>
                <c:pt idx="2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223872"/>
        <c:axId val="128225664"/>
      </c:lineChart>
      <c:catAx>
        <c:axId val="12822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225664"/>
        <c:crosses val="autoZero"/>
        <c:auto val="1"/>
        <c:lblAlgn val="ctr"/>
        <c:lblOffset val="100"/>
        <c:noMultiLvlLbl val="0"/>
      </c:catAx>
      <c:valAx>
        <c:axId val="128225664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82238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(unique)'!$E$1</c:f>
              <c:strCache>
                <c:ptCount val="1"/>
                <c:pt idx="0">
                  <c:v>∆rbp35 _1</c:v>
                </c:pt>
              </c:strCache>
            </c:strRef>
          </c:tx>
          <c:marker>
            <c:symbol val="none"/>
          </c:marker>
          <c:cat>
            <c:numRef>
              <c:f>'reads length (unique)'!$A$2:$A$28</c:f>
              <c:numCache>
                <c:formatCode>General</c:formatCode>
                <c:ptCount val="27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34</c:v>
                </c:pt>
                <c:pt idx="19">
                  <c:v>35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41</c:v>
                </c:pt>
              </c:numCache>
            </c:numRef>
          </c:cat>
          <c:val>
            <c:numRef>
              <c:f>'reads length (unique)'!$E$2:$E$28</c:f>
              <c:numCache>
                <c:formatCode>0.00%</c:formatCode>
                <c:ptCount val="27"/>
                <c:pt idx="0">
                  <c:v>2.2852198240690094E-2</c:v>
                </c:pt>
                <c:pt idx="1">
                  <c:v>4.0828633172227652E-2</c:v>
                </c:pt>
                <c:pt idx="2">
                  <c:v>8.3644560217358166E-2</c:v>
                </c:pt>
                <c:pt idx="3">
                  <c:v>0.15478699079097211</c:v>
                </c:pt>
                <c:pt idx="4">
                  <c:v>0.16869804790129214</c:v>
                </c:pt>
                <c:pt idx="5">
                  <c:v>0.12932878112642462</c:v>
                </c:pt>
                <c:pt idx="6">
                  <c:v>0.10796509177643672</c:v>
                </c:pt>
                <c:pt idx="7">
                  <c:v>9.6827054994126666E-2</c:v>
                </c:pt>
                <c:pt idx="8">
                  <c:v>6.8256202867621352E-2</c:v>
                </c:pt>
                <c:pt idx="9">
                  <c:v>3.6685915657140807E-2</c:v>
                </c:pt>
                <c:pt idx="10">
                  <c:v>2.4156885250311601E-2</c:v>
                </c:pt>
                <c:pt idx="11">
                  <c:v>2.0242824221447082E-2</c:v>
                </c:pt>
                <c:pt idx="12">
                  <c:v>1.6883591431210265E-2</c:v>
                </c:pt>
                <c:pt idx="13">
                  <c:v>1.267250114328243E-2</c:v>
                </c:pt>
                <c:pt idx="14">
                  <c:v>7.8438141695286092E-3</c:v>
                </c:pt>
                <c:pt idx="15">
                  <c:v>3.7156679011127948E-3</c:v>
                </c:pt>
                <c:pt idx="16">
                  <c:v>1.7541539261663722E-3</c:v>
                </c:pt>
                <c:pt idx="17">
                  <c:v>1.018866401843599E-3</c:v>
                </c:pt>
                <c:pt idx="18">
                  <c:v>6.5122263968221228E-4</c:v>
                </c:pt>
                <c:pt idx="19">
                  <c:v>4.337748047452946E-4</c:v>
                </c:pt>
                <c:pt idx="20">
                  <c:v>2.7685368674958079E-4</c:v>
                </c:pt>
                <c:pt idx="21">
                  <c:v>2.2193129545108097E-4</c:v>
                </c:pt>
                <c:pt idx="22">
                  <c:v>1.2665775952511188E-4</c:v>
                </c:pt>
                <c:pt idx="23">
                  <c:v>9.1910940540346661E-5</c:v>
                </c:pt>
                <c:pt idx="24">
                  <c:v>3.47468189847652E-5</c:v>
                </c:pt>
                <c:pt idx="25">
                  <c:v>1.120865128540813E-6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(unique)'!$F$1</c:f>
              <c:strCache>
                <c:ptCount val="1"/>
                <c:pt idx="0">
                  <c:v>∆rbp35 _2</c:v>
                </c:pt>
              </c:strCache>
            </c:strRef>
          </c:tx>
          <c:marker>
            <c:symbol val="none"/>
          </c:marker>
          <c:cat>
            <c:numRef>
              <c:f>'reads length (unique)'!$A$2:$A$28</c:f>
              <c:numCache>
                <c:formatCode>General</c:formatCode>
                <c:ptCount val="27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34</c:v>
                </c:pt>
                <c:pt idx="19">
                  <c:v>35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41</c:v>
                </c:pt>
              </c:numCache>
            </c:numRef>
          </c:cat>
          <c:val>
            <c:numRef>
              <c:f>'reads length (unique)'!$F$2:$F$28</c:f>
              <c:numCache>
                <c:formatCode>0.00%</c:formatCode>
                <c:ptCount val="27"/>
                <c:pt idx="0">
                  <c:v>2.5174678847111654E-2</c:v>
                </c:pt>
                <c:pt idx="1">
                  <c:v>4.1424068207097271E-2</c:v>
                </c:pt>
                <c:pt idx="2">
                  <c:v>8.1612932997474699E-2</c:v>
                </c:pt>
                <c:pt idx="3">
                  <c:v>0.15947212060359081</c:v>
                </c:pt>
                <c:pt idx="4">
                  <c:v>0.17144941672938821</c:v>
                </c:pt>
                <c:pt idx="5">
                  <c:v>0.12113625984383528</c:v>
                </c:pt>
                <c:pt idx="6">
                  <c:v>9.9131339716344788E-2</c:v>
                </c:pt>
                <c:pt idx="7">
                  <c:v>8.9038076885743889E-2</c:v>
                </c:pt>
                <c:pt idx="8">
                  <c:v>6.1169421375821681E-2</c:v>
                </c:pt>
                <c:pt idx="9">
                  <c:v>2.9794061157884855E-2</c:v>
                </c:pt>
                <c:pt idx="10">
                  <c:v>1.7185836652403814E-2</c:v>
                </c:pt>
                <c:pt idx="11">
                  <c:v>1.4084899250364793E-2</c:v>
                </c:pt>
                <c:pt idx="12">
                  <c:v>1.2841739611959157E-2</c:v>
                </c:pt>
                <c:pt idx="13">
                  <c:v>1.2044128387958099E-2</c:v>
                </c:pt>
                <c:pt idx="14">
                  <c:v>1.1364667055991115E-2</c:v>
                </c:pt>
                <c:pt idx="15">
                  <c:v>1.0559099610304263E-2</c:v>
                </c:pt>
                <c:pt idx="16">
                  <c:v>1.0259945674918329E-2</c:v>
                </c:pt>
                <c:pt idx="17">
                  <c:v>9.6855064692038528E-3</c:v>
                </c:pt>
                <c:pt idx="18">
                  <c:v>8.2883939411780624E-3</c:v>
                </c:pt>
                <c:pt idx="19">
                  <c:v>6.4890944069352797E-3</c:v>
                </c:pt>
                <c:pt idx="20">
                  <c:v>4.1280856216752938E-3</c:v>
                </c:pt>
                <c:pt idx="21">
                  <c:v>2.2372895380458565E-3</c:v>
                </c:pt>
                <c:pt idx="22">
                  <c:v>1.029932897226302E-3</c:v>
                </c:pt>
                <c:pt idx="23">
                  <c:v>3.576321647765336E-4</c:v>
                </c:pt>
                <c:pt idx="24">
                  <c:v>4.1372352766139592E-5</c:v>
                </c:pt>
                <c:pt idx="25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(unique)'!$G$1</c:f>
              <c:strCache>
                <c:ptCount val="1"/>
                <c:pt idx="0">
                  <c:v>∆rbp35 _3</c:v>
                </c:pt>
              </c:strCache>
            </c:strRef>
          </c:tx>
          <c:marker>
            <c:symbol val="none"/>
          </c:marker>
          <c:cat>
            <c:numRef>
              <c:f>'reads length (unique)'!$A$2:$A$28</c:f>
              <c:numCache>
                <c:formatCode>General</c:formatCode>
                <c:ptCount val="27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34</c:v>
                </c:pt>
                <c:pt idx="19">
                  <c:v>35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41</c:v>
                </c:pt>
              </c:numCache>
            </c:numRef>
          </c:cat>
          <c:val>
            <c:numRef>
              <c:f>'reads length (unique)'!$G$2:$G$28</c:f>
              <c:numCache>
                <c:formatCode>0.00%</c:formatCode>
                <c:ptCount val="27"/>
                <c:pt idx="0">
                  <c:v>4.614571582857549E-2</c:v>
                </c:pt>
                <c:pt idx="1">
                  <c:v>6.4288226239457E-2</c:v>
                </c:pt>
                <c:pt idx="2">
                  <c:v>0.11090553049855006</c:v>
                </c:pt>
                <c:pt idx="3">
                  <c:v>0.20001229896477307</c:v>
                </c:pt>
                <c:pt idx="4">
                  <c:v>0.19718699615080837</c:v>
                </c:pt>
                <c:pt idx="5">
                  <c:v>0.12171593619143338</c:v>
                </c:pt>
                <c:pt idx="6">
                  <c:v>9.0693334921949614E-2</c:v>
                </c:pt>
                <c:pt idx="7">
                  <c:v>7.4371839982781449E-2</c:v>
                </c:pt>
                <c:pt idx="8">
                  <c:v>4.7140778947247053E-2</c:v>
                </c:pt>
                <c:pt idx="9">
                  <c:v>2.1627729553451495E-2</c:v>
                </c:pt>
                <c:pt idx="10">
                  <c:v>1.139652823285015E-2</c:v>
                </c:pt>
                <c:pt idx="11">
                  <c:v>6.4473479396351431E-3</c:v>
                </c:pt>
                <c:pt idx="12">
                  <c:v>3.4952120514481072E-3</c:v>
                </c:pt>
                <c:pt idx="13">
                  <c:v>1.8940405750534717E-3</c:v>
                </c:pt>
                <c:pt idx="14">
                  <c:v>1.0461806910096489E-3</c:v>
                </c:pt>
                <c:pt idx="15">
                  <c:v>5.8765991056346559E-4</c:v>
                </c:pt>
                <c:pt idx="16">
                  <c:v>3.4129627245281714E-4</c:v>
                </c:pt>
                <c:pt idx="17">
                  <c:v>2.4405758221569693E-4</c:v>
                </c:pt>
                <c:pt idx="18">
                  <c:v>1.4797191992605249E-4</c:v>
                </c:pt>
                <c:pt idx="19">
                  <c:v>1.0377251527281601E-4</c:v>
                </c:pt>
                <c:pt idx="20">
                  <c:v>6.8412991550226862E-5</c:v>
                </c:pt>
                <c:pt idx="21">
                  <c:v>5.5729684127993792E-5</c:v>
                </c:pt>
                <c:pt idx="22">
                  <c:v>4.1509006109126407E-5</c:v>
                </c:pt>
                <c:pt idx="23">
                  <c:v>2.7288328090259029E-5</c:v>
                </c:pt>
                <c:pt idx="24">
                  <c:v>1.422067801886738E-5</c:v>
                </c:pt>
                <c:pt idx="25">
                  <c:v>3.8434264915857784E-7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247296"/>
        <c:axId val="128248832"/>
      </c:lineChart>
      <c:catAx>
        <c:axId val="128247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248832"/>
        <c:crosses val="autoZero"/>
        <c:auto val="1"/>
        <c:lblAlgn val="ctr"/>
        <c:lblOffset val="100"/>
        <c:noMultiLvlLbl val="0"/>
      </c:catAx>
      <c:valAx>
        <c:axId val="128248832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82472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(unique)'!$A$2</c:f>
              <c:strCache>
                <c:ptCount val="1"/>
                <c:pt idx="0">
                  <c:v>A</c:v>
                </c:pt>
              </c:strCache>
            </c:strRef>
          </c:tx>
          <c:invertIfNegative val="0"/>
          <c:cat>
            <c:strRef>
              <c:f>'first nucleotide (unique)'!$B$1:$J$1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(unique)'!$B$2:$J$2</c:f>
              <c:numCache>
                <c:formatCode>0.00%</c:formatCode>
                <c:ptCount val="9"/>
                <c:pt idx="0">
                  <c:v>0.247781291341061</c:v>
                </c:pt>
                <c:pt idx="1">
                  <c:v>0.26247852160693103</c:v>
                </c:pt>
                <c:pt idx="2">
                  <c:v>0.24800354388882936</c:v>
                </c:pt>
                <c:pt idx="3">
                  <c:v>0.23774782327992036</c:v>
                </c:pt>
                <c:pt idx="4">
                  <c:v>0.23511987639213988</c:v>
                </c:pt>
                <c:pt idx="5">
                  <c:v>0.21804719343389017</c:v>
                </c:pt>
                <c:pt idx="6">
                  <c:v>0.25347989819722033</c:v>
                </c:pt>
                <c:pt idx="7">
                  <c:v>0.24521964962752682</c:v>
                </c:pt>
                <c:pt idx="8">
                  <c:v>0.2516099538003701</c:v>
                </c:pt>
              </c:numCache>
            </c:numRef>
          </c:val>
        </c:ser>
        <c:ser>
          <c:idx val="1"/>
          <c:order val="1"/>
          <c:tx>
            <c:strRef>
              <c:f>'first nucleotide (unique)'!$A$3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(unique)'!$B$1:$J$1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(unique)'!$B$3:$J$3</c:f>
              <c:numCache>
                <c:formatCode>0.00%</c:formatCode>
                <c:ptCount val="9"/>
                <c:pt idx="0">
                  <c:v>0.17402170759175564</c:v>
                </c:pt>
                <c:pt idx="1">
                  <c:v>0.17323182776507995</c:v>
                </c:pt>
                <c:pt idx="2">
                  <c:v>0.16886977416009985</c:v>
                </c:pt>
                <c:pt idx="3">
                  <c:v>0.16384021843419624</c:v>
                </c:pt>
                <c:pt idx="4">
                  <c:v>0.16371994736163734</c:v>
                </c:pt>
                <c:pt idx="5">
                  <c:v>0.16087161225976182</c:v>
                </c:pt>
                <c:pt idx="6">
                  <c:v>0.17081246721354257</c:v>
                </c:pt>
                <c:pt idx="7">
                  <c:v>0.1777749728504201</c:v>
                </c:pt>
                <c:pt idx="8">
                  <c:v>0.17164708347436455</c:v>
                </c:pt>
              </c:numCache>
            </c:numRef>
          </c:val>
        </c:ser>
        <c:ser>
          <c:idx val="2"/>
          <c:order val="2"/>
          <c:tx>
            <c:strRef>
              <c:f>'first nucleotide (unique)'!$A$4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(unique)'!$B$1:$J$1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(unique)'!$B$4:$J$4</c:f>
              <c:numCache>
                <c:formatCode>0.00%</c:formatCode>
                <c:ptCount val="9"/>
                <c:pt idx="0">
                  <c:v>0.1854789292757415</c:v>
                </c:pt>
                <c:pt idx="1">
                  <c:v>0.18691188355349764</c:v>
                </c:pt>
                <c:pt idx="2">
                  <c:v>0.19382868285968283</c:v>
                </c:pt>
                <c:pt idx="3">
                  <c:v>0.17934962921781547</c:v>
                </c:pt>
                <c:pt idx="4">
                  <c:v>0.16851118406082372</c:v>
                </c:pt>
                <c:pt idx="5">
                  <c:v>0.15398073290299769</c:v>
                </c:pt>
                <c:pt idx="6">
                  <c:v>0.19714778830188046</c:v>
                </c:pt>
                <c:pt idx="7">
                  <c:v>0.18909861013203269</c:v>
                </c:pt>
                <c:pt idx="8">
                  <c:v>0.18874519578063895</c:v>
                </c:pt>
              </c:numCache>
            </c:numRef>
          </c:val>
        </c:ser>
        <c:ser>
          <c:idx val="3"/>
          <c:order val="3"/>
          <c:tx>
            <c:strRef>
              <c:f>'first nucleotide (unique)'!$A$5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(unique)'!$B$1:$J$1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(unique)'!$B$5:$J$5</c:f>
              <c:numCache>
                <c:formatCode>0.00%</c:formatCode>
                <c:ptCount val="9"/>
                <c:pt idx="0">
                  <c:v>0.39271807179144186</c:v>
                </c:pt>
                <c:pt idx="1">
                  <c:v>0.37737776707449144</c:v>
                </c:pt>
                <c:pt idx="2">
                  <c:v>0.38929799909138796</c:v>
                </c:pt>
                <c:pt idx="3">
                  <c:v>0.4190623290680679</c:v>
                </c:pt>
                <c:pt idx="4">
                  <c:v>0.43264899218539904</c:v>
                </c:pt>
                <c:pt idx="5">
                  <c:v>0.46710046140335032</c:v>
                </c:pt>
                <c:pt idx="6">
                  <c:v>0.37855984628735667</c:v>
                </c:pt>
                <c:pt idx="7">
                  <c:v>0.38790676739002039</c:v>
                </c:pt>
                <c:pt idx="8">
                  <c:v>0.3879977669446264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300928"/>
        <c:axId val="128302464"/>
      </c:barChart>
      <c:catAx>
        <c:axId val="128300928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s-ES"/>
          </a:p>
        </c:txPr>
        <c:crossAx val="128302464"/>
        <c:crosses val="autoZero"/>
        <c:auto val="1"/>
        <c:lblAlgn val="ctr"/>
        <c:lblOffset val="100"/>
        <c:noMultiLvlLbl val="0"/>
      </c:catAx>
      <c:valAx>
        <c:axId val="128302464"/>
        <c:scaling>
          <c:orientation val="minMax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s-ES"/>
          </a:p>
        </c:txPr>
        <c:crossAx val="12830092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s-E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WT</a:t>
            </a:r>
            <a:r>
              <a:rPr lang="en-US" baseline="0"/>
              <a:t> -&gt; ∆exp5 down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adapters'!$J$1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168"/>
              <c:layout>
                <c:manualLayout>
                  <c:x val="-0.10515988626421698"/>
                  <c:y val="4.214129483814523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80"/>
              <c:layout>
                <c:manualLayout>
                  <c:x val="-4.9027777777777781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02"/>
              <c:layout>
                <c:manualLayout>
                  <c:x val="-2.261111111111111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adapters'!$A$2:$A$257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adapters'!$J$2:$J$257</c:f>
              <c:numCache>
                <c:formatCode>General</c:formatCode>
                <c:ptCount val="256"/>
                <c:pt idx="0">
                  <c:v>0.97320043528404399</c:v>
                </c:pt>
                <c:pt idx="1">
                  <c:v>0.99927399315713095</c:v>
                </c:pt>
                <c:pt idx="2">
                  <c:v>0.99927399315713095</c:v>
                </c:pt>
                <c:pt idx="3">
                  <c:v>0.99927399315713095</c:v>
                </c:pt>
                <c:pt idx="4">
                  <c:v>0.99927399315713095</c:v>
                </c:pt>
                <c:pt idx="5">
                  <c:v>0.99927399315713095</c:v>
                </c:pt>
                <c:pt idx="6">
                  <c:v>0.99927399315713095</c:v>
                </c:pt>
                <c:pt idx="7">
                  <c:v>0.99927399315713095</c:v>
                </c:pt>
                <c:pt idx="8">
                  <c:v>0.99927399315713095</c:v>
                </c:pt>
                <c:pt idx="9">
                  <c:v>0.99927399315713095</c:v>
                </c:pt>
                <c:pt idx="10">
                  <c:v>0.99927399315713095</c:v>
                </c:pt>
                <c:pt idx="11">
                  <c:v>0.99927399315713095</c:v>
                </c:pt>
                <c:pt idx="12">
                  <c:v>0.99927399315713095</c:v>
                </c:pt>
                <c:pt idx="13">
                  <c:v>0.99927399315713095</c:v>
                </c:pt>
                <c:pt idx="14">
                  <c:v>0.99927399315713095</c:v>
                </c:pt>
                <c:pt idx="15">
                  <c:v>0.99927399315713095</c:v>
                </c:pt>
                <c:pt idx="16">
                  <c:v>0.99927399315713095</c:v>
                </c:pt>
                <c:pt idx="17">
                  <c:v>0.99927399315713095</c:v>
                </c:pt>
                <c:pt idx="18">
                  <c:v>0.99927399315713095</c:v>
                </c:pt>
                <c:pt idx="19">
                  <c:v>0.99927399315713095</c:v>
                </c:pt>
                <c:pt idx="20">
                  <c:v>0.99927399315713095</c:v>
                </c:pt>
                <c:pt idx="21">
                  <c:v>0.99927399315713095</c:v>
                </c:pt>
                <c:pt idx="22">
                  <c:v>0.99927399315713095</c:v>
                </c:pt>
                <c:pt idx="23">
                  <c:v>0.99927399315713095</c:v>
                </c:pt>
                <c:pt idx="24">
                  <c:v>0.99927399315713095</c:v>
                </c:pt>
                <c:pt idx="25">
                  <c:v>0.99927399315713095</c:v>
                </c:pt>
                <c:pt idx="26">
                  <c:v>0.99927399315713095</c:v>
                </c:pt>
                <c:pt idx="27">
                  <c:v>0.99927399315713095</c:v>
                </c:pt>
                <c:pt idx="28">
                  <c:v>0.99927399315713095</c:v>
                </c:pt>
                <c:pt idx="29">
                  <c:v>0.99927399315713095</c:v>
                </c:pt>
                <c:pt idx="30">
                  <c:v>0.99927399315713095</c:v>
                </c:pt>
                <c:pt idx="31">
                  <c:v>0.99927399315713095</c:v>
                </c:pt>
                <c:pt idx="32">
                  <c:v>0.99927399315713095</c:v>
                </c:pt>
                <c:pt idx="33">
                  <c:v>0.99927399315713095</c:v>
                </c:pt>
                <c:pt idx="34">
                  <c:v>0.99927399315713095</c:v>
                </c:pt>
                <c:pt idx="35">
                  <c:v>0.99927399315713095</c:v>
                </c:pt>
                <c:pt idx="36">
                  <c:v>0.99927399315713095</c:v>
                </c:pt>
                <c:pt idx="37">
                  <c:v>0.99927399315713095</c:v>
                </c:pt>
                <c:pt idx="38">
                  <c:v>0.99927399315713095</c:v>
                </c:pt>
                <c:pt idx="39">
                  <c:v>0.99927399315713095</c:v>
                </c:pt>
                <c:pt idx="40">
                  <c:v>0.59947668281411304</c:v>
                </c:pt>
                <c:pt idx="41">
                  <c:v>4.99178843860675E-2</c:v>
                </c:pt>
                <c:pt idx="42" formatCode="0.00E+00">
                  <c:v>2.6738257633944001E-11</c:v>
                </c:pt>
                <c:pt idx="43">
                  <c:v>0.52668012932483299</c:v>
                </c:pt>
                <c:pt idx="44">
                  <c:v>0.99927399315713095</c:v>
                </c:pt>
                <c:pt idx="45">
                  <c:v>0.99927399315713095</c:v>
                </c:pt>
                <c:pt idx="46">
                  <c:v>0.99927399315713095</c:v>
                </c:pt>
                <c:pt idx="47">
                  <c:v>0.99927399315713095</c:v>
                </c:pt>
                <c:pt idx="48">
                  <c:v>0.99927399315713095</c:v>
                </c:pt>
                <c:pt idx="49">
                  <c:v>0.99927399315713095</c:v>
                </c:pt>
                <c:pt idx="50">
                  <c:v>0.99927399315713095</c:v>
                </c:pt>
                <c:pt idx="51">
                  <c:v>0.99927399315713095</c:v>
                </c:pt>
                <c:pt idx="52">
                  <c:v>0.99927399315713095</c:v>
                </c:pt>
                <c:pt idx="53">
                  <c:v>0.99927399315713095</c:v>
                </c:pt>
                <c:pt idx="54">
                  <c:v>0.99927399315713095</c:v>
                </c:pt>
                <c:pt idx="55">
                  <c:v>0.99927399315713095</c:v>
                </c:pt>
                <c:pt idx="56">
                  <c:v>0.99927399315713095</c:v>
                </c:pt>
                <c:pt idx="57">
                  <c:v>0.99927399315713095</c:v>
                </c:pt>
                <c:pt idx="58">
                  <c:v>0.97320043528404399</c:v>
                </c:pt>
                <c:pt idx="59">
                  <c:v>0.99927399315713095</c:v>
                </c:pt>
                <c:pt idx="60">
                  <c:v>0.99927399315713095</c:v>
                </c:pt>
                <c:pt idx="61">
                  <c:v>0.99927399315713095</c:v>
                </c:pt>
                <c:pt idx="62">
                  <c:v>0.99927399315713095</c:v>
                </c:pt>
                <c:pt idx="63">
                  <c:v>0.99927399315713095</c:v>
                </c:pt>
                <c:pt idx="64">
                  <c:v>0.99927399315713095</c:v>
                </c:pt>
                <c:pt idx="65">
                  <c:v>0.99927399315713095</c:v>
                </c:pt>
                <c:pt idx="66">
                  <c:v>0.99927399315713095</c:v>
                </c:pt>
                <c:pt idx="67">
                  <c:v>0.99927399315713095</c:v>
                </c:pt>
                <c:pt idx="68">
                  <c:v>0.99927399315713095</c:v>
                </c:pt>
                <c:pt idx="69">
                  <c:v>0.99927399315713095</c:v>
                </c:pt>
                <c:pt idx="70">
                  <c:v>0.99927399315713095</c:v>
                </c:pt>
                <c:pt idx="71">
                  <c:v>0.99927399315713095</c:v>
                </c:pt>
                <c:pt idx="72">
                  <c:v>0.99927399315713095</c:v>
                </c:pt>
                <c:pt idx="73">
                  <c:v>0.99927399315713095</c:v>
                </c:pt>
                <c:pt idx="74">
                  <c:v>0.99927399315713095</c:v>
                </c:pt>
                <c:pt idx="75">
                  <c:v>0.99927399315713095</c:v>
                </c:pt>
                <c:pt idx="76">
                  <c:v>0.99927399315713095</c:v>
                </c:pt>
                <c:pt idx="77">
                  <c:v>0.99927399315713095</c:v>
                </c:pt>
                <c:pt idx="78">
                  <c:v>0.90032277421843998</c:v>
                </c:pt>
                <c:pt idx="79">
                  <c:v>0.99927399315713095</c:v>
                </c:pt>
                <c:pt idx="80">
                  <c:v>0.99927399315713095</c:v>
                </c:pt>
                <c:pt idx="81">
                  <c:v>0.99927399315713095</c:v>
                </c:pt>
                <c:pt idx="82">
                  <c:v>0.99927399315713095</c:v>
                </c:pt>
                <c:pt idx="83">
                  <c:v>0.99927399315713095</c:v>
                </c:pt>
                <c:pt idx="84">
                  <c:v>0.99927399315713095</c:v>
                </c:pt>
                <c:pt idx="85">
                  <c:v>0.99927399315713095</c:v>
                </c:pt>
                <c:pt idx="86">
                  <c:v>0.99927399315713095</c:v>
                </c:pt>
                <c:pt idx="87">
                  <c:v>0.99927399315713095</c:v>
                </c:pt>
                <c:pt idx="88">
                  <c:v>0.99927399315713095</c:v>
                </c:pt>
                <c:pt idx="89">
                  <c:v>0.99927399315713095</c:v>
                </c:pt>
                <c:pt idx="90">
                  <c:v>0.99927399315713095</c:v>
                </c:pt>
                <c:pt idx="91">
                  <c:v>0.99927399315713095</c:v>
                </c:pt>
                <c:pt idx="92">
                  <c:v>0.99927399315713095</c:v>
                </c:pt>
                <c:pt idx="93">
                  <c:v>0.99927399315713095</c:v>
                </c:pt>
                <c:pt idx="94">
                  <c:v>0.99927399315713095</c:v>
                </c:pt>
                <c:pt idx="95">
                  <c:v>0.99927399315713095</c:v>
                </c:pt>
                <c:pt idx="96">
                  <c:v>0.99927399315713095</c:v>
                </c:pt>
                <c:pt idx="97">
                  <c:v>0.99927399315713095</c:v>
                </c:pt>
                <c:pt idx="98">
                  <c:v>0.99927399315713095</c:v>
                </c:pt>
                <c:pt idx="99">
                  <c:v>0.99927399315713095</c:v>
                </c:pt>
                <c:pt idx="100">
                  <c:v>0.99927399315713095</c:v>
                </c:pt>
                <c:pt idx="101">
                  <c:v>0.99927399315713095</c:v>
                </c:pt>
                <c:pt idx="102">
                  <c:v>0.99927399315713095</c:v>
                </c:pt>
                <c:pt idx="103">
                  <c:v>0.99927399315713095</c:v>
                </c:pt>
                <c:pt idx="104">
                  <c:v>0.99927399315713095</c:v>
                </c:pt>
                <c:pt idx="105">
                  <c:v>0.99927399315713095</c:v>
                </c:pt>
                <c:pt idx="106">
                  <c:v>0.99927399315713095</c:v>
                </c:pt>
                <c:pt idx="107">
                  <c:v>0.99927399315713095</c:v>
                </c:pt>
                <c:pt idx="108">
                  <c:v>0.99927399315713095</c:v>
                </c:pt>
                <c:pt idx="109">
                  <c:v>0.99927399315713095</c:v>
                </c:pt>
                <c:pt idx="110">
                  <c:v>0.99927399315713095</c:v>
                </c:pt>
                <c:pt idx="111">
                  <c:v>0.99927399315713095</c:v>
                </c:pt>
                <c:pt idx="112">
                  <c:v>0.99927399315713095</c:v>
                </c:pt>
                <c:pt idx="113">
                  <c:v>0.99927399315713095</c:v>
                </c:pt>
                <c:pt idx="114">
                  <c:v>0.99927399315713095</c:v>
                </c:pt>
                <c:pt idx="115">
                  <c:v>0.99927399315713095</c:v>
                </c:pt>
                <c:pt idx="116">
                  <c:v>0.99927399315713095</c:v>
                </c:pt>
                <c:pt idx="117">
                  <c:v>0.99927399315713095</c:v>
                </c:pt>
                <c:pt idx="118">
                  <c:v>0.99927399315713095</c:v>
                </c:pt>
                <c:pt idx="119">
                  <c:v>0.99927399315713095</c:v>
                </c:pt>
                <c:pt idx="120">
                  <c:v>0.99927399315713095</c:v>
                </c:pt>
                <c:pt idx="121">
                  <c:v>0.99927399315713095</c:v>
                </c:pt>
                <c:pt idx="122">
                  <c:v>0.99927399315713095</c:v>
                </c:pt>
                <c:pt idx="123">
                  <c:v>0.99927399315713095</c:v>
                </c:pt>
                <c:pt idx="124">
                  <c:v>0.99927399315713095</c:v>
                </c:pt>
                <c:pt idx="125">
                  <c:v>0.99927399315713095</c:v>
                </c:pt>
                <c:pt idx="126">
                  <c:v>0.99927399315713095</c:v>
                </c:pt>
                <c:pt idx="127">
                  <c:v>0.99927399315713095</c:v>
                </c:pt>
                <c:pt idx="128">
                  <c:v>0.99927399315713095</c:v>
                </c:pt>
                <c:pt idx="129">
                  <c:v>0.99927399315713095</c:v>
                </c:pt>
                <c:pt idx="130">
                  <c:v>0.99927399315713095</c:v>
                </c:pt>
                <c:pt idx="131">
                  <c:v>0.99927399315713095</c:v>
                </c:pt>
                <c:pt idx="132">
                  <c:v>0.99927399315713095</c:v>
                </c:pt>
                <c:pt idx="133">
                  <c:v>0.99927399315713095</c:v>
                </c:pt>
                <c:pt idx="134">
                  <c:v>0.99927399315713095</c:v>
                </c:pt>
                <c:pt idx="135">
                  <c:v>0.99927399315713095</c:v>
                </c:pt>
                <c:pt idx="136">
                  <c:v>0.99927399315713095</c:v>
                </c:pt>
                <c:pt idx="137">
                  <c:v>0.99927399315713095</c:v>
                </c:pt>
                <c:pt idx="138">
                  <c:v>0.99927399315713095</c:v>
                </c:pt>
                <c:pt idx="139">
                  <c:v>0.99927399315713095</c:v>
                </c:pt>
                <c:pt idx="140">
                  <c:v>0.99927399315713095</c:v>
                </c:pt>
                <c:pt idx="141">
                  <c:v>0.99927399315713095</c:v>
                </c:pt>
                <c:pt idx="142">
                  <c:v>0.99927399315713095</c:v>
                </c:pt>
                <c:pt idx="143">
                  <c:v>0.99927399315713095</c:v>
                </c:pt>
                <c:pt idx="144">
                  <c:v>0.99927399315713095</c:v>
                </c:pt>
                <c:pt idx="145">
                  <c:v>0.99927399315713095</c:v>
                </c:pt>
                <c:pt idx="146">
                  <c:v>0.99927399315713095</c:v>
                </c:pt>
                <c:pt idx="147">
                  <c:v>0.99927399315713095</c:v>
                </c:pt>
                <c:pt idx="148">
                  <c:v>0.99927399315713095</c:v>
                </c:pt>
                <c:pt idx="149">
                  <c:v>0.99927399315713095</c:v>
                </c:pt>
                <c:pt idx="150">
                  <c:v>0.99927399315713095</c:v>
                </c:pt>
                <c:pt idx="151">
                  <c:v>0.99927399315713095</c:v>
                </c:pt>
                <c:pt idx="152">
                  <c:v>0.99927399315713095</c:v>
                </c:pt>
                <c:pt idx="153">
                  <c:v>0.59947668281411304</c:v>
                </c:pt>
                <c:pt idx="154">
                  <c:v>0.59947668281411304</c:v>
                </c:pt>
                <c:pt idx="155">
                  <c:v>0.99927399315713095</c:v>
                </c:pt>
                <c:pt idx="156">
                  <c:v>0.99927399315713095</c:v>
                </c:pt>
                <c:pt idx="157">
                  <c:v>0.99927399315713095</c:v>
                </c:pt>
                <c:pt idx="158">
                  <c:v>0.99927399315713095</c:v>
                </c:pt>
                <c:pt idx="159">
                  <c:v>0.99927399315713095</c:v>
                </c:pt>
                <c:pt idx="160">
                  <c:v>3.0407170287015798E-3</c:v>
                </c:pt>
                <c:pt idx="161">
                  <c:v>0.99927399315713095</c:v>
                </c:pt>
                <c:pt idx="162">
                  <c:v>0.99927399315713095</c:v>
                </c:pt>
                <c:pt idx="163">
                  <c:v>0.99927399315713095</c:v>
                </c:pt>
                <c:pt idx="164">
                  <c:v>0.99927399315713095</c:v>
                </c:pt>
                <c:pt idx="165">
                  <c:v>0.99927399315713095</c:v>
                </c:pt>
                <c:pt idx="166">
                  <c:v>0.99927399315713095</c:v>
                </c:pt>
                <c:pt idx="167">
                  <c:v>0.99927399315713095</c:v>
                </c:pt>
                <c:pt idx="168">
                  <c:v>1.9207514017229699E-2</c:v>
                </c:pt>
                <c:pt idx="169">
                  <c:v>0.99927399315713095</c:v>
                </c:pt>
                <c:pt idx="170">
                  <c:v>0.99927399315713095</c:v>
                </c:pt>
                <c:pt idx="171">
                  <c:v>0.99927399315713095</c:v>
                </c:pt>
                <c:pt idx="172">
                  <c:v>0.84072431453190699</c:v>
                </c:pt>
                <c:pt idx="173">
                  <c:v>0.99927399315713095</c:v>
                </c:pt>
                <c:pt idx="174">
                  <c:v>0.99927399315713095</c:v>
                </c:pt>
                <c:pt idx="175">
                  <c:v>0.99927399315713095</c:v>
                </c:pt>
                <c:pt idx="176">
                  <c:v>0.59947668281411304</c:v>
                </c:pt>
                <c:pt idx="177">
                  <c:v>0.99927399315713095</c:v>
                </c:pt>
                <c:pt idx="178">
                  <c:v>0.97320043528404399</c:v>
                </c:pt>
                <c:pt idx="179">
                  <c:v>0.99927399315713095</c:v>
                </c:pt>
                <c:pt idx="180">
                  <c:v>1.9207514017229699E-2</c:v>
                </c:pt>
                <c:pt idx="181">
                  <c:v>0.99927399315713095</c:v>
                </c:pt>
                <c:pt idx="182">
                  <c:v>0.99927399315713095</c:v>
                </c:pt>
                <c:pt idx="183">
                  <c:v>0.99927399315713095</c:v>
                </c:pt>
                <c:pt idx="184">
                  <c:v>0.99927399315713095</c:v>
                </c:pt>
                <c:pt idx="185">
                  <c:v>0.99927399315713095</c:v>
                </c:pt>
                <c:pt idx="186">
                  <c:v>0.99927399315713095</c:v>
                </c:pt>
                <c:pt idx="187">
                  <c:v>0.99927399315713095</c:v>
                </c:pt>
                <c:pt idx="188">
                  <c:v>0.99927399315713095</c:v>
                </c:pt>
                <c:pt idx="189">
                  <c:v>0.99927399315713095</c:v>
                </c:pt>
                <c:pt idx="190">
                  <c:v>0.97320043528404399</c:v>
                </c:pt>
                <c:pt idx="191">
                  <c:v>0.99927399315713095</c:v>
                </c:pt>
                <c:pt idx="192">
                  <c:v>0.99927399315713095</c:v>
                </c:pt>
                <c:pt idx="193">
                  <c:v>0.99927399315713095</c:v>
                </c:pt>
                <c:pt idx="194">
                  <c:v>0.99927399315713095</c:v>
                </c:pt>
                <c:pt idx="195">
                  <c:v>0.99927399315713095</c:v>
                </c:pt>
                <c:pt idx="196">
                  <c:v>0.99927399315713095</c:v>
                </c:pt>
                <c:pt idx="197">
                  <c:v>0.99927399315713095</c:v>
                </c:pt>
                <c:pt idx="198">
                  <c:v>0.99927399315713095</c:v>
                </c:pt>
                <c:pt idx="199">
                  <c:v>0.99927399315713095</c:v>
                </c:pt>
                <c:pt idx="200">
                  <c:v>0.84072431453190699</c:v>
                </c:pt>
                <c:pt idx="201">
                  <c:v>0.99927399315713095</c:v>
                </c:pt>
                <c:pt idx="202">
                  <c:v>1.9207514017229699E-2</c:v>
                </c:pt>
                <c:pt idx="203">
                  <c:v>0.99927399315713095</c:v>
                </c:pt>
                <c:pt idx="204">
                  <c:v>0.99927399315713095</c:v>
                </c:pt>
                <c:pt idx="205">
                  <c:v>0.99927399315713095</c:v>
                </c:pt>
                <c:pt idx="206">
                  <c:v>0.99927399315713095</c:v>
                </c:pt>
                <c:pt idx="207">
                  <c:v>0.99927399315713095</c:v>
                </c:pt>
                <c:pt idx="208">
                  <c:v>0.99927399315713095</c:v>
                </c:pt>
                <c:pt idx="209">
                  <c:v>0.99927399315713095</c:v>
                </c:pt>
                <c:pt idx="210">
                  <c:v>0.99927399315713095</c:v>
                </c:pt>
                <c:pt idx="211">
                  <c:v>0.99927399315713095</c:v>
                </c:pt>
                <c:pt idx="212">
                  <c:v>0.99927399315713095</c:v>
                </c:pt>
                <c:pt idx="213">
                  <c:v>0.99927399315713095</c:v>
                </c:pt>
                <c:pt idx="214">
                  <c:v>0.99927399315713095</c:v>
                </c:pt>
                <c:pt idx="215">
                  <c:v>0.99927399315713095</c:v>
                </c:pt>
                <c:pt idx="216">
                  <c:v>0.99927399315713095</c:v>
                </c:pt>
                <c:pt idx="217">
                  <c:v>0.99927399315713095</c:v>
                </c:pt>
                <c:pt idx="218">
                  <c:v>0.99927399315713095</c:v>
                </c:pt>
                <c:pt idx="219">
                  <c:v>0.99927399315713095</c:v>
                </c:pt>
                <c:pt idx="220">
                  <c:v>0.99927399315713095</c:v>
                </c:pt>
                <c:pt idx="221">
                  <c:v>0.99927399315713095</c:v>
                </c:pt>
                <c:pt idx="222">
                  <c:v>0.99927399315713095</c:v>
                </c:pt>
                <c:pt idx="223">
                  <c:v>0.99927399315713095</c:v>
                </c:pt>
                <c:pt idx="224">
                  <c:v>0.99927399315713095</c:v>
                </c:pt>
                <c:pt idx="225">
                  <c:v>0.99927399315713095</c:v>
                </c:pt>
                <c:pt idx="226">
                  <c:v>0.99927399315713095</c:v>
                </c:pt>
                <c:pt idx="227">
                  <c:v>0.99927399315713095</c:v>
                </c:pt>
                <c:pt idx="228">
                  <c:v>0.99927399315713095</c:v>
                </c:pt>
                <c:pt idx="229">
                  <c:v>0.99927399315713095</c:v>
                </c:pt>
                <c:pt idx="230">
                  <c:v>0.99927399315713095</c:v>
                </c:pt>
                <c:pt idx="231">
                  <c:v>0.99927399315713095</c:v>
                </c:pt>
                <c:pt idx="232">
                  <c:v>0.99927399315713095</c:v>
                </c:pt>
                <c:pt idx="233">
                  <c:v>0.99927399315713095</c:v>
                </c:pt>
                <c:pt idx="234">
                  <c:v>0.97320043528404399</c:v>
                </c:pt>
                <c:pt idx="235">
                  <c:v>0.99927399315713095</c:v>
                </c:pt>
                <c:pt idx="236">
                  <c:v>0.99927399315713095</c:v>
                </c:pt>
                <c:pt idx="237">
                  <c:v>0.99927399315713095</c:v>
                </c:pt>
                <c:pt idx="238">
                  <c:v>0.99927399315713095</c:v>
                </c:pt>
                <c:pt idx="239">
                  <c:v>0.99927399315713095</c:v>
                </c:pt>
                <c:pt idx="240">
                  <c:v>0.99927399315713095</c:v>
                </c:pt>
                <c:pt idx="241">
                  <c:v>0.99927399315713095</c:v>
                </c:pt>
                <c:pt idx="242">
                  <c:v>0.99927399315713095</c:v>
                </c:pt>
                <c:pt idx="243">
                  <c:v>0.99927399315713095</c:v>
                </c:pt>
                <c:pt idx="244">
                  <c:v>0.99927399315713095</c:v>
                </c:pt>
                <c:pt idx="245">
                  <c:v>0.99927399315713095</c:v>
                </c:pt>
                <c:pt idx="246">
                  <c:v>0.99927399315713095</c:v>
                </c:pt>
                <c:pt idx="247">
                  <c:v>0.99927399315713095</c:v>
                </c:pt>
                <c:pt idx="248">
                  <c:v>0.99927399315713095</c:v>
                </c:pt>
                <c:pt idx="249">
                  <c:v>0.99927399315713095</c:v>
                </c:pt>
                <c:pt idx="250">
                  <c:v>5.9444705462129599E-2</c:v>
                </c:pt>
                <c:pt idx="251">
                  <c:v>0.99927399315713095</c:v>
                </c:pt>
                <c:pt idx="252">
                  <c:v>0.99927399315713095</c:v>
                </c:pt>
                <c:pt idx="253">
                  <c:v>0.99927399315713095</c:v>
                </c:pt>
                <c:pt idx="254">
                  <c:v>0.99927399315713095</c:v>
                </c:pt>
                <c:pt idx="255">
                  <c:v>0.99927399315713095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28318464"/>
        <c:axId val="128337792"/>
      </c:scatterChart>
      <c:valAx>
        <c:axId val="128318464"/>
        <c:scaling>
          <c:orientation val="minMax"/>
        </c:scaling>
        <c:delete val="0"/>
        <c:axPos val="t"/>
        <c:majorTickMark val="out"/>
        <c:minorTickMark val="none"/>
        <c:tickLblPos val="nextTo"/>
        <c:crossAx val="128337792"/>
        <c:crosses val="autoZero"/>
        <c:crossBetween val="midCat"/>
      </c:valAx>
      <c:valAx>
        <c:axId val="128337792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/>
                  <a:t>Adjusted p-value (FDR)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83184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53D67-9EBB-4456-BEF1-A4108CD1C887}" type="datetimeFigureOut">
              <a:rPr lang="es-ES" smtClean="0"/>
              <a:t>29/04/2015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E5D09-11A9-43CD-8909-64BA0E5D98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19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A04ED-16B2-4DB6-879F-96C0717F0C07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16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5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3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9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3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1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3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3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5178-521C-4D8E-9777-3CA29D9D7BA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Magnaporthe</a:t>
            </a:r>
            <a:r>
              <a:rPr lang="en-US" dirty="0" smtClean="0"/>
              <a:t> </a:t>
            </a:r>
            <a:r>
              <a:rPr lang="en-US" dirty="0" err="1" smtClean="0"/>
              <a:t>oryzae</a:t>
            </a:r>
            <a:r>
              <a:rPr lang="en-US" dirty="0" smtClean="0"/>
              <a:t> small-RNA sequencing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15" y="5733256"/>
            <a:ext cx="8394370" cy="105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3866">
            <a:off x="1797121" y="1155872"/>
            <a:ext cx="1079221" cy="33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22" y="3933056"/>
            <a:ext cx="8096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23593"/>
            <a:ext cx="2266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44" y="824425"/>
            <a:ext cx="1296050" cy="76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369" y="3590155"/>
            <a:ext cx="1042988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1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 contamination is variable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15616" y="3212976"/>
            <a:ext cx="2448272" cy="29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63888" y="2636912"/>
            <a:ext cx="576064" cy="129614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3" y="3512815"/>
            <a:ext cx="1081693" cy="32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51341"/>
            <a:ext cx="1008112" cy="29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40639" y="3732571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60 </a:t>
            </a:r>
            <a:r>
              <a:rPr lang="es-ES" sz="1100" dirty="0" err="1" smtClean="0"/>
              <a:t>nt</a:t>
            </a:r>
            <a:endParaRPr lang="en-GB" sz="11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394293" y="3748390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60 </a:t>
            </a:r>
            <a:r>
              <a:rPr lang="es-ES" sz="1100" dirty="0" err="1" smtClean="0"/>
              <a:t>nt</a:t>
            </a:r>
            <a:endParaRPr lang="en-GB" sz="1100" dirty="0"/>
          </a:p>
        </p:txBody>
      </p:sp>
      <p:graphicFrame>
        <p:nvGraphicFramePr>
          <p:cNvPr id="1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998600"/>
              </p:ext>
            </p:extLst>
          </p:nvPr>
        </p:nvGraphicFramePr>
        <p:xfrm>
          <a:off x="2699792" y="12653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474249"/>
              </p:ext>
            </p:extLst>
          </p:nvPr>
        </p:nvGraphicFramePr>
        <p:xfrm>
          <a:off x="53752" y="4142132"/>
          <a:ext cx="4572000" cy="271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990473"/>
              </p:ext>
            </p:extLst>
          </p:nvPr>
        </p:nvGraphicFramePr>
        <p:xfrm>
          <a:off x="4644008" y="4114800"/>
          <a:ext cx="44661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4266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Read length after adapters removal is </a:t>
            </a:r>
            <a:r>
              <a:rPr lang="en-US" sz="3200" dirty="0" smtClean="0"/>
              <a:t>between 18-25 </a:t>
            </a:r>
            <a:r>
              <a:rPr lang="en-US" sz="3200" dirty="0" err="1" smtClean="0"/>
              <a:t>bp</a:t>
            </a:r>
            <a:endParaRPr lang="en-US" sz="3200" dirty="0"/>
          </a:p>
        </p:txBody>
      </p:sp>
      <p:graphicFrame>
        <p:nvGraphicFramePr>
          <p:cNvPr id="12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790943"/>
              </p:ext>
            </p:extLst>
          </p:nvPr>
        </p:nvGraphicFramePr>
        <p:xfrm>
          <a:off x="2195736" y="13407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451750"/>
              </p:ext>
            </p:extLst>
          </p:nvPr>
        </p:nvGraphicFramePr>
        <p:xfrm>
          <a:off x="0" y="40974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70895"/>
              </p:ext>
            </p:extLst>
          </p:nvPr>
        </p:nvGraphicFramePr>
        <p:xfrm>
          <a:off x="4572000" y="40837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882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</a:t>
            </a:r>
            <a:endParaRPr lang="en-US" sz="3200" dirty="0"/>
          </a:p>
        </p:txBody>
      </p:sp>
      <p:graphicFrame>
        <p:nvGraphicFramePr>
          <p:cNvPr id="12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505411"/>
              </p:ext>
            </p:extLst>
          </p:nvPr>
        </p:nvGraphicFramePr>
        <p:xfrm>
          <a:off x="395536" y="1340768"/>
          <a:ext cx="8629761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12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err="1"/>
              <a:t>Bias</a:t>
            </a:r>
            <a:r>
              <a:rPr lang="es-ES" sz="3200" b="1" dirty="0"/>
              <a:t> of </a:t>
            </a:r>
            <a:r>
              <a:rPr lang="es-ES" sz="3200" b="1" dirty="0" err="1"/>
              <a:t>adapter</a:t>
            </a:r>
            <a:r>
              <a:rPr lang="es-ES" sz="3200" b="1" dirty="0"/>
              <a:t> </a:t>
            </a:r>
            <a:r>
              <a:rPr lang="es-ES" sz="3200" b="1" dirty="0" err="1"/>
              <a:t>sequence</a:t>
            </a:r>
            <a:r>
              <a:rPr lang="es-ES" sz="3200" b="1" dirty="0"/>
              <a:t> </a:t>
            </a:r>
            <a:r>
              <a:rPr lang="es-ES" sz="3200" b="1" dirty="0" err="1"/>
              <a:t>between</a:t>
            </a:r>
            <a:r>
              <a:rPr lang="es-ES" sz="3200" b="1" dirty="0"/>
              <a:t> WT and </a:t>
            </a:r>
            <a:r>
              <a:rPr lang="es-ES" sz="3200" b="1" dirty="0" err="1"/>
              <a:t>mutants</a:t>
            </a:r>
            <a:endParaRPr lang="es-ES" sz="3200" dirty="0"/>
          </a:p>
        </p:txBody>
      </p:sp>
      <p:graphicFrame>
        <p:nvGraphicFramePr>
          <p:cNvPr id="4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904358"/>
              </p:ext>
            </p:extLst>
          </p:nvPr>
        </p:nvGraphicFramePr>
        <p:xfrm>
          <a:off x="-10818" y="14093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293569"/>
              </p:ext>
            </p:extLst>
          </p:nvPr>
        </p:nvGraphicFramePr>
        <p:xfrm>
          <a:off x="4557464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375684"/>
              </p:ext>
            </p:extLst>
          </p:nvPr>
        </p:nvGraphicFramePr>
        <p:xfrm>
          <a:off x="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460383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9 Marco"/>
          <p:cNvSpPr/>
          <p:nvPr/>
        </p:nvSpPr>
        <p:spPr>
          <a:xfrm>
            <a:off x="107504" y="1412776"/>
            <a:ext cx="8928992" cy="2736304"/>
          </a:xfrm>
          <a:prstGeom prst="frame">
            <a:avLst>
              <a:gd name="adj1" fmla="val 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10 Marco"/>
          <p:cNvSpPr/>
          <p:nvPr/>
        </p:nvSpPr>
        <p:spPr>
          <a:xfrm>
            <a:off x="107504" y="4149080"/>
            <a:ext cx="8928992" cy="2708920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01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than 70% of reads do not aligned perfectly on the genome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3020407"/>
              </p:ext>
            </p:extLst>
          </p:nvPr>
        </p:nvGraphicFramePr>
        <p:xfrm>
          <a:off x="4355976" y="3356992"/>
          <a:ext cx="5040560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0314044"/>
              </p:ext>
            </p:extLst>
          </p:nvPr>
        </p:nvGraphicFramePr>
        <p:xfrm>
          <a:off x="2051720" y="1628800"/>
          <a:ext cx="5472608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145265"/>
              </p:ext>
            </p:extLst>
          </p:nvPr>
        </p:nvGraphicFramePr>
        <p:xfrm>
          <a:off x="-1044624" y="3717032"/>
          <a:ext cx="5544616" cy="3356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328528"/>
              </p:ext>
            </p:extLst>
          </p:nvPr>
        </p:nvGraphicFramePr>
        <p:xfrm>
          <a:off x="4716016" y="3717032"/>
          <a:ext cx="5576627" cy="3345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3" name="22 Grupo"/>
          <p:cNvGrpSpPr/>
          <p:nvPr/>
        </p:nvGrpSpPr>
        <p:grpSpPr>
          <a:xfrm>
            <a:off x="6840252" y="2461538"/>
            <a:ext cx="1952335" cy="945396"/>
            <a:chOff x="6732240" y="1700808"/>
            <a:chExt cx="1952335" cy="945396"/>
          </a:xfrm>
        </p:grpSpPr>
        <p:sp>
          <p:nvSpPr>
            <p:cNvPr id="24" name="23 Rectángulo"/>
            <p:cNvSpPr/>
            <p:nvPr/>
          </p:nvSpPr>
          <p:spPr>
            <a:xfrm>
              <a:off x="6732240" y="1772816"/>
              <a:ext cx="216024" cy="21602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7092280" y="1700808"/>
              <a:ext cx="1246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/>
                <a:t>exactly</a:t>
              </a:r>
              <a:r>
                <a:rPr lang="es-ES" dirty="0" smtClean="0"/>
                <a:t> </a:t>
              </a:r>
              <a:r>
                <a:rPr lang="es-ES" dirty="0" err="1" smtClean="0"/>
                <a:t>one</a:t>
              </a:r>
              <a:endParaRPr lang="en-GB" dirty="0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6732240" y="2061546"/>
              <a:ext cx="216024" cy="21602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7092280" y="1988840"/>
              <a:ext cx="1592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More </a:t>
              </a:r>
              <a:r>
                <a:rPr lang="es-ES" dirty="0" err="1" smtClean="0"/>
                <a:t>than</a:t>
              </a:r>
              <a:r>
                <a:rPr lang="es-ES" dirty="0" smtClean="0"/>
                <a:t> </a:t>
              </a:r>
              <a:r>
                <a:rPr lang="es-ES" dirty="0" err="1" smtClean="0"/>
                <a:t>one</a:t>
              </a:r>
              <a:endParaRPr lang="en-GB" dirty="0"/>
            </a:p>
          </p:txBody>
        </p:sp>
        <p:sp>
          <p:nvSpPr>
            <p:cNvPr id="28" name="27 Rectángulo"/>
            <p:cNvSpPr/>
            <p:nvPr/>
          </p:nvSpPr>
          <p:spPr>
            <a:xfrm>
              <a:off x="6732240" y="2353526"/>
              <a:ext cx="216024" cy="21602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7092280" y="2276872"/>
              <a:ext cx="15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No </a:t>
              </a:r>
              <a:r>
                <a:rPr lang="es-ES" dirty="0" err="1" smtClean="0"/>
                <a:t>alignments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4224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Autofit/>
          </a:bodyPr>
          <a:lstStyle/>
          <a:p>
            <a:r>
              <a:rPr lang="en-US" sz="3200" b="1" i="1" dirty="0"/>
              <a:t>∆rbp35 </a:t>
            </a:r>
            <a:r>
              <a:rPr lang="en-US" sz="3200" b="1" dirty="0" smtClean="0"/>
              <a:t>defects</a:t>
            </a:r>
            <a:r>
              <a:rPr lang="en-US" sz="3200" b="1" i="1" dirty="0" smtClean="0"/>
              <a:t> </a:t>
            </a:r>
            <a:r>
              <a:rPr lang="en-US" sz="3200" b="1" dirty="0" smtClean="0"/>
              <a:t>alter</a:t>
            </a:r>
            <a:r>
              <a:rPr lang="en-US" sz="3200" b="1" i="1" dirty="0" smtClean="0"/>
              <a:t> </a:t>
            </a:r>
            <a:r>
              <a:rPr lang="en-US" sz="3200" b="1" dirty="0" smtClean="0"/>
              <a:t>alignments but not in </a:t>
            </a:r>
            <a:r>
              <a:rPr lang="en-US" sz="3200" b="1" i="1" dirty="0" smtClean="0"/>
              <a:t>∆exp5</a:t>
            </a:r>
            <a:endParaRPr lang="en-US" sz="3200" b="1" i="1" dirty="0"/>
          </a:p>
        </p:txBody>
      </p:sp>
      <p:graphicFrame>
        <p:nvGraphicFramePr>
          <p:cNvPr id="21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951598"/>
              </p:ext>
            </p:extLst>
          </p:nvPr>
        </p:nvGraphicFramePr>
        <p:xfrm>
          <a:off x="323527" y="1412776"/>
          <a:ext cx="8520947" cy="511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7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+mn-lt"/>
              </a:rPr>
              <a:t>Unique reads are mostly from transposable elements and protein-coding genes</a:t>
            </a:r>
            <a:endParaRPr lang="es-ES" sz="3200" dirty="0">
              <a:latin typeface="+mn-lt"/>
            </a:endParaRPr>
          </a:p>
        </p:txBody>
      </p:sp>
      <p:graphicFrame>
        <p:nvGraphicFramePr>
          <p:cNvPr id="9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8152248"/>
              </p:ext>
            </p:extLst>
          </p:nvPr>
        </p:nvGraphicFramePr>
        <p:xfrm>
          <a:off x="179512" y="1340768"/>
          <a:ext cx="8785483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466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unique reads: ∆rbp35 produces more reads from </a:t>
            </a:r>
            <a:r>
              <a:rPr lang="en-US" dirty="0" err="1"/>
              <a:t>cDNA</a:t>
            </a:r>
            <a:endParaRPr lang="es-ES" dirty="0"/>
          </a:p>
        </p:txBody>
      </p:sp>
      <p:graphicFrame>
        <p:nvGraphicFramePr>
          <p:cNvPr id="4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670824"/>
              </p:ext>
            </p:extLst>
          </p:nvPr>
        </p:nvGraphicFramePr>
        <p:xfrm>
          <a:off x="17512" y="1628800"/>
          <a:ext cx="8586936" cy="5152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872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Expression levels of unique </a:t>
            </a:r>
            <a:r>
              <a:rPr lang="en-US" sz="3200" dirty="0" smtClean="0"/>
              <a:t>reads: </a:t>
            </a:r>
            <a:r>
              <a:rPr lang="en-US" sz="3200" dirty="0" smtClean="0"/>
              <a:t>transposable elements produce most </a:t>
            </a:r>
            <a:r>
              <a:rPr lang="en-US" sz="3200" dirty="0" smtClean="0"/>
              <a:t>of expression</a:t>
            </a:r>
            <a:endParaRPr lang="es-ES" sz="3200" dirty="0"/>
          </a:p>
        </p:txBody>
      </p:sp>
      <p:graphicFrame>
        <p:nvGraphicFramePr>
          <p:cNvPr id="5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399650"/>
              </p:ext>
            </p:extLst>
          </p:nvPr>
        </p:nvGraphicFramePr>
        <p:xfrm>
          <a:off x="0" y="2348880"/>
          <a:ext cx="4283968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531589"/>
              </p:ext>
            </p:extLst>
          </p:nvPr>
        </p:nvGraphicFramePr>
        <p:xfrm>
          <a:off x="4499992" y="2348880"/>
          <a:ext cx="4642318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6 Rectángulo"/>
          <p:cNvSpPr/>
          <p:nvPr/>
        </p:nvSpPr>
        <p:spPr>
          <a:xfrm>
            <a:off x="1585719" y="1772816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WT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8" name="7 Rectángulo"/>
          <p:cNvSpPr/>
          <p:nvPr/>
        </p:nvSpPr>
        <p:spPr>
          <a:xfrm>
            <a:off x="5974108" y="1751436"/>
            <a:ext cx="1802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WT </a:t>
            </a:r>
            <a:r>
              <a:rPr lang="en-US" dirty="0" smtClean="0"/>
              <a:t>unique 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86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485990" y="1468314"/>
            <a:ext cx="2838538" cy="42467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2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15480"/>
            <a:ext cx="6381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63349"/>
            <a:ext cx="60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08864"/>
            <a:ext cx="5238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15480"/>
            <a:ext cx="4857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44716"/>
            <a:ext cx="3888432" cy="196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7" y="4350330"/>
            <a:ext cx="4306771" cy="231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21497"/>
            <a:ext cx="2037223" cy="234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6333" y="147549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RBP35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20909" y="14847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The majority of differentially expressed unique reads are of unknown origin, but there is transcriptional evidence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(</a:t>
            </a:r>
            <a:r>
              <a:rPr lang="en-US" sz="3200" i="1" dirty="0" smtClean="0"/>
              <a:t>∆exp5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aphicFrame>
        <p:nvGraphicFramePr>
          <p:cNvPr id="12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8376171"/>
              </p:ext>
            </p:extLst>
          </p:nvPr>
        </p:nvGraphicFramePr>
        <p:xfrm>
          <a:off x="-26910" y="4114800"/>
          <a:ext cx="917091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1976888"/>
              </p:ext>
            </p:extLst>
          </p:nvPr>
        </p:nvGraphicFramePr>
        <p:xfrm>
          <a:off x="15822" y="1412776"/>
          <a:ext cx="912817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206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The majority of differentially expressed unique reads are of unknown origin, but there is transcriptional evidence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(</a:t>
            </a:r>
            <a:r>
              <a:rPr lang="en-US" sz="3200" i="1" dirty="0" smtClean="0"/>
              <a:t>∆rbp35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aphicFrame>
        <p:nvGraphicFramePr>
          <p:cNvPr id="5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2512328"/>
              </p:ext>
            </p:extLst>
          </p:nvPr>
        </p:nvGraphicFramePr>
        <p:xfrm>
          <a:off x="4056" y="4111554"/>
          <a:ext cx="913994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754500"/>
              </p:ext>
            </p:extLst>
          </p:nvPr>
        </p:nvGraphicFramePr>
        <p:xfrm>
          <a:off x="0" y="1412776"/>
          <a:ext cx="9144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93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en-US" dirty="0" smtClean="0"/>
              <a:t>p-regulated </a:t>
            </a:r>
            <a:r>
              <a:rPr lang="en-US" dirty="0" err="1" smtClean="0"/>
              <a:t>sRNAs</a:t>
            </a:r>
            <a:r>
              <a:rPr lang="en-US" dirty="0" smtClean="0"/>
              <a:t> in </a:t>
            </a:r>
            <a:r>
              <a:rPr lang="en-US" i="1" dirty="0" smtClean="0"/>
              <a:t>∆</a:t>
            </a:r>
            <a:r>
              <a:rPr lang="en-US" i="1" dirty="0"/>
              <a:t>rbp35 </a:t>
            </a:r>
            <a:r>
              <a:rPr lang="en-US" dirty="0" smtClean="0"/>
              <a:t>are shorter (18-21 </a:t>
            </a:r>
            <a:r>
              <a:rPr lang="en-US" dirty="0" err="1" smtClean="0"/>
              <a:t>nt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5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564508"/>
              </p:ext>
            </p:extLst>
          </p:nvPr>
        </p:nvGraphicFramePr>
        <p:xfrm>
          <a:off x="755576" y="1700808"/>
          <a:ext cx="7992888" cy="5066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92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∆</a:t>
            </a:r>
            <a:r>
              <a:rPr lang="en-US" dirty="0" smtClean="0"/>
              <a:t>rbp35 produces small RNAs with 1</a:t>
            </a:r>
            <a:r>
              <a:rPr lang="en-US" baseline="30000" dirty="0" smtClean="0"/>
              <a:t>st</a:t>
            </a:r>
            <a:r>
              <a:rPr lang="en-US" dirty="0" smtClean="0"/>
              <a:t> nucleotide U-preference</a:t>
            </a:r>
            <a:endParaRPr lang="en-US" dirty="0"/>
          </a:p>
        </p:txBody>
      </p:sp>
      <p:graphicFrame>
        <p:nvGraphicFramePr>
          <p:cNvPr id="4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491722"/>
              </p:ext>
            </p:extLst>
          </p:nvPr>
        </p:nvGraphicFramePr>
        <p:xfrm>
          <a:off x="467544" y="1700808"/>
          <a:ext cx="8352928" cy="5011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64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2184" y="1150585"/>
            <a:ext cx="3439696" cy="4510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of genome </a:t>
            </a:r>
            <a:r>
              <a:rPr lang="en-US" dirty="0" err="1" smtClean="0"/>
              <a:t>sRNA</a:t>
            </a:r>
            <a:r>
              <a:rPr lang="en-US" dirty="0" smtClean="0"/>
              <a:t> loci </a:t>
            </a:r>
            <a:r>
              <a:rPr lang="en-US" dirty="0"/>
              <a:t>(3486) </a:t>
            </a:r>
            <a:r>
              <a:rPr lang="en-US" dirty="0" smtClean="0"/>
              <a:t>are located in mRNAs</a:t>
            </a:r>
            <a:endParaRPr lang="en-US" dirty="0"/>
          </a:p>
        </p:txBody>
      </p:sp>
      <p:graphicFrame>
        <p:nvGraphicFramePr>
          <p:cNvPr id="5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350147"/>
              </p:ext>
            </p:extLst>
          </p:nvPr>
        </p:nvGraphicFramePr>
        <p:xfrm>
          <a:off x="755576" y="1412776"/>
          <a:ext cx="7776864" cy="4666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44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In</a:t>
            </a:r>
            <a:r>
              <a:rPr lang="en-US" sz="2800" dirty="0"/>
              <a:t> ∆</a:t>
            </a:r>
            <a:r>
              <a:rPr lang="en-US" sz="2800" dirty="0" smtClean="0"/>
              <a:t>exp5, a lot of protein-coding related loci are down regulated</a:t>
            </a:r>
            <a:endParaRPr lang="en-US" sz="2800" dirty="0"/>
          </a:p>
        </p:txBody>
      </p:sp>
      <p:graphicFrame>
        <p:nvGraphicFramePr>
          <p:cNvPr id="10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9739745"/>
              </p:ext>
            </p:extLst>
          </p:nvPr>
        </p:nvGraphicFramePr>
        <p:xfrm>
          <a:off x="-1044624" y="1916832"/>
          <a:ext cx="684076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2345105"/>
              </p:ext>
            </p:extLst>
          </p:nvPr>
        </p:nvGraphicFramePr>
        <p:xfrm>
          <a:off x="3707904" y="2060848"/>
          <a:ext cx="6720747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953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In ∆exp5, </a:t>
            </a:r>
            <a:r>
              <a:rPr lang="en-US" sz="3200" dirty="0" err="1" smtClean="0">
                <a:solidFill>
                  <a:prstClr val="black"/>
                </a:solidFill>
              </a:rPr>
              <a:t>tRNA-lys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is </a:t>
            </a:r>
            <a:r>
              <a:rPr lang="en-US" sz="3200" dirty="0" err="1">
                <a:solidFill>
                  <a:prstClr val="black"/>
                </a:solidFill>
              </a:rPr>
              <a:t>downregulated</a:t>
            </a:r>
            <a:r>
              <a:rPr lang="en-US" sz="3200" dirty="0">
                <a:solidFill>
                  <a:prstClr val="black"/>
                </a:solidFill>
              </a:rPr>
              <a:t>, retro5 </a:t>
            </a:r>
            <a:r>
              <a:rPr lang="en-US" sz="3200" dirty="0" smtClean="0">
                <a:solidFill>
                  <a:prstClr val="black"/>
                </a:solidFill>
              </a:rPr>
              <a:t>loci </a:t>
            </a:r>
            <a:r>
              <a:rPr lang="en-US" sz="3200" dirty="0">
                <a:solidFill>
                  <a:prstClr val="black"/>
                </a:solidFill>
              </a:rPr>
              <a:t>are </a:t>
            </a:r>
            <a:r>
              <a:rPr lang="en-US" sz="3200" dirty="0" err="1" smtClean="0">
                <a:solidFill>
                  <a:prstClr val="black"/>
                </a:solidFill>
              </a:rPr>
              <a:t>upregulated</a:t>
            </a:r>
            <a:endParaRPr lang="es-ES" dirty="0"/>
          </a:p>
        </p:txBody>
      </p:sp>
      <p:sp>
        <p:nvSpPr>
          <p:cNvPr id="5" name="4 Flecha abajo"/>
          <p:cNvSpPr/>
          <p:nvPr/>
        </p:nvSpPr>
        <p:spPr>
          <a:xfrm>
            <a:off x="1811817" y="2708920"/>
            <a:ext cx="720080" cy="2088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2675913" y="3429000"/>
            <a:ext cx="1035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tRNA-lys</a:t>
            </a:r>
            <a:r>
              <a:rPr lang="en-US" dirty="0"/>
              <a:t> </a:t>
            </a:r>
          </a:p>
        </p:txBody>
      </p:sp>
      <p:sp>
        <p:nvSpPr>
          <p:cNvPr id="8" name="7 Flecha arriba"/>
          <p:cNvSpPr/>
          <p:nvPr/>
        </p:nvSpPr>
        <p:spPr>
          <a:xfrm>
            <a:off x="5484225" y="2708920"/>
            <a:ext cx="720080" cy="20162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6396449" y="3384095"/>
            <a:ext cx="76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retro5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2503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In </a:t>
            </a:r>
            <a:r>
              <a:rPr lang="en-US" sz="2800" dirty="0" smtClean="0">
                <a:solidFill>
                  <a:prstClr val="black"/>
                </a:solidFill>
              </a:rPr>
              <a:t>∆rbp35</a:t>
            </a:r>
            <a:r>
              <a:rPr lang="en-US" sz="2800" dirty="0">
                <a:solidFill>
                  <a:prstClr val="black"/>
                </a:solidFill>
              </a:rPr>
              <a:t>, a lot of </a:t>
            </a:r>
            <a:r>
              <a:rPr lang="en-US" sz="2800" dirty="0" smtClean="0">
                <a:solidFill>
                  <a:prstClr val="black"/>
                </a:solidFill>
              </a:rPr>
              <a:t>transposable elements </a:t>
            </a:r>
            <a:r>
              <a:rPr lang="en-US" sz="2800" dirty="0">
                <a:solidFill>
                  <a:prstClr val="black"/>
                </a:solidFill>
              </a:rPr>
              <a:t>related </a:t>
            </a:r>
            <a:r>
              <a:rPr lang="en-US" sz="2800" dirty="0" smtClean="0">
                <a:solidFill>
                  <a:prstClr val="black"/>
                </a:solidFill>
              </a:rPr>
              <a:t>loci are </a:t>
            </a:r>
            <a:r>
              <a:rPr lang="en-US" sz="2800" dirty="0" smtClean="0">
                <a:solidFill>
                  <a:prstClr val="black"/>
                </a:solidFill>
              </a:rPr>
              <a:t>down </a:t>
            </a:r>
            <a:r>
              <a:rPr lang="en-US" sz="2800" dirty="0">
                <a:solidFill>
                  <a:prstClr val="black"/>
                </a:solidFill>
              </a:rPr>
              <a:t>regulated, and many </a:t>
            </a:r>
            <a:r>
              <a:rPr lang="en-US" sz="2800" dirty="0" err="1" smtClean="0">
                <a:solidFill>
                  <a:prstClr val="black"/>
                </a:solidFill>
              </a:rPr>
              <a:t>ncRNA</a:t>
            </a:r>
            <a:r>
              <a:rPr lang="en-US" sz="2800" dirty="0" smtClean="0">
                <a:solidFill>
                  <a:prstClr val="black"/>
                </a:solidFill>
              </a:rPr>
              <a:t> related </a:t>
            </a:r>
            <a:r>
              <a:rPr lang="en-US" sz="2800" dirty="0" smtClean="0">
                <a:solidFill>
                  <a:prstClr val="black"/>
                </a:solidFill>
              </a:rPr>
              <a:t>loci are </a:t>
            </a:r>
            <a:r>
              <a:rPr lang="en-US" sz="2800" dirty="0">
                <a:solidFill>
                  <a:prstClr val="black"/>
                </a:solidFill>
              </a:rPr>
              <a:t>up regulated 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268151"/>
              </p:ext>
            </p:extLst>
          </p:nvPr>
        </p:nvGraphicFramePr>
        <p:xfrm>
          <a:off x="-1620688" y="1484784"/>
          <a:ext cx="8064896" cy="4838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3014199"/>
              </p:ext>
            </p:extLst>
          </p:nvPr>
        </p:nvGraphicFramePr>
        <p:xfrm>
          <a:off x="-1692696" y="1700808"/>
          <a:ext cx="7304179" cy="4382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4594060"/>
              </p:ext>
            </p:extLst>
          </p:nvPr>
        </p:nvGraphicFramePr>
        <p:xfrm>
          <a:off x="3419872" y="1700808"/>
          <a:ext cx="720080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269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In ∆rbp35, a lot of transposable elements related </a:t>
            </a:r>
            <a:r>
              <a:rPr lang="en-US" sz="3200" dirty="0" smtClean="0">
                <a:solidFill>
                  <a:prstClr val="black"/>
                </a:solidFill>
              </a:rPr>
              <a:t>loci are </a:t>
            </a:r>
            <a:r>
              <a:rPr lang="en-US" sz="3200" dirty="0">
                <a:solidFill>
                  <a:prstClr val="black"/>
                </a:solidFill>
              </a:rPr>
              <a:t>down regulated, and many </a:t>
            </a:r>
            <a:r>
              <a:rPr lang="en-US" sz="3200" dirty="0" err="1">
                <a:solidFill>
                  <a:prstClr val="black"/>
                </a:solidFill>
              </a:rPr>
              <a:t>ncRNA</a:t>
            </a:r>
            <a:r>
              <a:rPr lang="en-US" sz="3200" dirty="0">
                <a:solidFill>
                  <a:prstClr val="black"/>
                </a:solidFill>
              </a:rPr>
              <a:t> related </a:t>
            </a:r>
            <a:r>
              <a:rPr lang="en-US" sz="3200" dirty="0" smtClean="0">
                <a:solidFill>
                  <a:prstClr val="black"/>
                </a:solidFill>
              </a:rPr>
              <a:t>loci </a:t>
            </a:r>
            <a:r>
              <a:rPr lang="en-US" sz="3200" dirty="0">
                <a:solidFill>
                  <a:prstClr val="black"/>
                </a:solidFill>
              </a:rPr>
              <a:t>are up regulated </a:t>
            </a:r>
            <a:endParaRPr lang="es-ES" dirty="0"/>
          </a:p>
        </p:txBody>
      </p:sp>
      <p:sp>
        <p:nvSpPr>
          <p:cNvPr id="5" name="4 Flecha abajo"/>
          <p:cNvSpPr/>
          <p:nvPr/>
        </p:nvSpPr>
        <p:spPr>
          <a:xfrm>
            <a:off x="1811817" y="2708920"/>
            <a:ext cx="720080" cy="2088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Flecha arriba"/>
          <p:cNvSpPr/>
          <p:nvPr/>
        </p:nvSpPr>
        <p:spPr>
          <a:xfrm>
            <a:off x="5484225" y="2708920"/>
            <a:ext cx="720080" cy="20162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6516216" y="1700808"/>
            <a:ext cx="20699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err="1" smtClean="0"/>
              <a:t>ncRNA</a:t>
            </a:r>
            <a:r>
              <a:rPr lang="en-US" sz="1000" b="1" dirty="0" smtClean="0"/>
              <a:t>:</a:t>
            </a:r>
          </a:p>
          <a:p>
            <a:pPr lvl="1"/>
            <a:r>
              <a:rPr lang="en-US" sz="1000" dirty="0" err="1" smtClean="0"/>
              <a:t>tRNA-Ala</a:t>
            </a:r>
            <a:endParaRPr lang="en-US" sz="1000" dirty="0"/>
          </a:p>
          <a:p>
            <a:pPr lvl="1"/>
            <a:r>
              <a:rPr lang="en-US" sz="1000" dirty="0" err="1"/>
              <a:t>tRNA-Arg</a:t>
            </a:r>
            <a:endParaRPr lang="en-US" sz="1000" dirty="0"/>
          </a:p>
          <a:p>
            <a:pPr lvl="1"/>
            <a:r>
              <a:rPr lang="en-US" sz="1000" dirty="0" err="1"/>
              <a:t>tRNA-Asn</a:t>
            </a:r>
            <a:endParaRPr lang="en-US" sz="1000" dirty="0"/>
          </a:p>
          <a:p>
            <a:pPr lvl="1"/>
            <a:r>
              <a:rPr lang="en-US" sz="1000" dirty="0" err="1"/>
              <a:t>tRNA</a:t>
            </a:r>
            <a:r>
              <a:rPr lang="en-US" sz="1000" dirty="0"/>
              <a:t>-Asp</a:t>
            </a:r>
          </a:p>
          <a:p>
            <a:pPr lvl="1"/>
            <a:r>
              <a:rPr lang="en-US" sz="1000" dirty="0" err="1"/>
              <a:t>tRNA-Cys</a:t>
            </a:r>
            <a:endParaRPr lang="en-US" sz="1000" dirty="0"/>
          </a:p>
          <a:p>
            <a:pPr lvl="1"/>
            <a:r>
              <a:rPr lang="en-US" sz="1000" dirty="0" err="1"/>
              <a:t>tRNA-Gln</a:t>
            </a:r>
            <a:endParaRPr lang="en-US" sz="1000" dirty="0"/>
          </a:p>
          <a:p>
            <a:pPr lvl="1"/>
            <a:r>
              <a:rPr lang="en-US" sz="1000" dirty="0" err="1"/>
              <a:t>tRNA-Gly</a:t>
            </a:r>
            <a:endParaRPr lang="en-US" sz="1000" dirty="0"/>
          </a:p>
          <a:p>
            <a:pPr lvl="1"/>
            <a:r>
              <a:rPr lang="en-US" sz="1000" dirty="0" err="1"/>
              <a:t>tRNA</a:t>
            </a:r>
            <a:r>
              <a:rPr lang="en-US" sz="1000" dirty="0"/>
              <a:t>-His</a:t>
            </a:r>
          </a:p>
          <a:p>
            <a:pPr lvl="1"/>
            <a:r>
              <a:rPr lang="en-US" sz="1000" dirty="0" err="1"/>
              <a:t>tRNA</a:t>
            </a:r>
            <a:r>
              <a:rPr lang="en-US" sz="1000" dirty="0"/>
              <a:t>-Ile</a:t>
            </a:r>
          </a:p>
          <a:p>
            <a:pPr lvl="1"/>
            <a:r>
              <a:rPr lang="en-US" sz="1000" dirty="0" err="1"/>
              <a:t>tRNA-Leu</a:t>
            </a:r>
            <a:endParaRPr lang="en-US" sz="1000" dirty="0"/>
          </a:p>
          <a:p>
            <a:pPr lvl="1"/>
            <a:r>
              <a:rPr lang="en-US" sz="1000" dirty="0" err="1"/>
              <a:t>tRNA</a:t>
            </a:r>
            <a:r>
              <a:rPr lang="en-US" sz="1000" dirty="0"/>
              <a:t>-Lys</a:t>
            </a:r>
          </a:p>
          <a:p>
            <a:pPr lvl="1"/>
            <a:r>
              <a:rPr lang="en-US" sz="1000" dirty="0" err="1"/>
              <a:t>tRNA</a:t>
            </a:r>
            <a:r>
              <a:rPr lang="en-US" sz="1000" dirty="0"/>
              <a:t>-Met</a:t>
            </a:r>
          </a:p>
          <a:p>
            <a:pPr lvl="1"/>
            <a:r>
              <a:rPr lang="en-US" sz="1000" dirty="0" err="1"/>
              <a:t>tRNA-Phe</a:t>
            </a:r>
            <a:endParaRPr lang="en-US" sz="1000" dirty="0"/>
          </a:p>
          <a:p>
            <a:pPr lvl="1"/>
            <a:r>
              <a:rPr lang="en-US" sz="1000" dirty="0" err="1"/>
              <a:t>tRNA</a:t>
            </a:r>
            <a:r>
              <a:rPr lang="en-US" sz="1000" dirty="0"/>
              <a:t>-Pro</a:t>
            </a:r>
          </a:p>
          <a:p>
            <a:pPr lvl="1"/>
            <a:r>
              <a:rPr lang="en-US" sz="1000" dirty="0" err="1"/>
              <a:t>tRNA</a:t>
            </a:r>
            <a:r>
              <a:rPr lang="en-US" sz="1000" dirty="0"/>
              <a:t>-Pseudo</a:t>
            </a:r>
          </a:p>
          <a:p>
            <a:pPr lvl="1"/>
            <a:r>
              <a:rPr lang="en-US" sz="1000" dirty="0" err="1"/>
              <a:t>tRNA-Ser</a:t>
            </a:r>
            <a:endParaRPr lang="en-US" sz="1000" dirty="0"/>
          </a:p>
          <a:p>
            <a:pPr lvl="1"/>
            <a:r>
              <a:rPr lang="en-US" sz="1000" dirty="0" err="1"/>
              <a:t>tRNA-Thr</a:t>
            </a:r>
            <a:endParaRPr lang="en-US" sz="1000" dirty="0"/>
          </a:p>
          <a:p>
            <a:pPr lvl="1"/>
            <a:r>
              <a:rPr lang="en-US" sz="1000" dirty="0" err="1"/>
              <a:t>tRNA-Trp</a:t>
            </a:r>
            <a:endParaRPr lang="en-US" sz="1000" dirty="0"/>
          </a:p>
          <a:p>
            <a:pPr lvl="1"/>
            <a:r>
              <a:rPr lang="en-US" sz="1000" dirty="0" err="1"/>
              <a:t>tRNA-Undet</a:t>
            </a:r>
            <a:endParaRPr lang="en-US" sz="1000" dirty="0"/>
          </a:p>
          <a:p>
            <a:pPr lvl="1"/>
            <a:r>
              <a:rPr lang="en-US" sz="1000" dirty="0" err="1"/>
              <a:t>tRNA</a:t>
            </a:r>
            <a:r>
              <a:rPr lang="en-US" sz="1000" dirty="0"/>
              <a:t>-Val</a:t>
            </a:r>
          </a:p>
          <a:p>
            <a:pPr lvl="1"/>
            <a:r>
              <a:rPr lang="en-US" sz="1000" dirty="0"/>
              <a:t>U6</a:t>
            </a:r>
          </a:p>
          <a:p>
            <a:pPr lvl="1"/>
            <a:r>
              <a:rPr lang="en-US" sz="1000" dirty="0"/>
              <a:t>A. </a:t>
            </a:r>
            <a:r>
              <a:rPr lang="en-US" sz="1000" dirty="0" err="1"/>
              <a:t>fumigatus</a:t>
            </a:r>
            <a:r>
              <a:rPr lang="en-US" sz="1000" dirty="0"/>
              <a:t> </a:t>
            </a:r>
            <a:r>
              <a:rPr lang="en-US" sz="1000" dirty="0" err="1"/>
              <a:t>snoRNA</a:t>
            </a:r>
            <a:r>
              <a:rPr lang="en-US" sz="1000" dirty="0"/>
              <a:t> Afu_300</a:t>
            </a:r>
          </a:p>
          <a:p>
            <a:pPr marL="685800" lvl="1" indent="-228600">
              <a:buAutoNum type="alphaUcPeriod"/>
            </a:pPr>
            <a:r>
              <a:rPr lang="en-US" sz="1000" dirty="0" err="1" smtClean="0"/>
              <a:t>fumigatus</a:t>
            </a:r>
            <a:r>
              <a:rPr lang="en-US" sz="1000" dirty="0" smtClean="0"/>
              <a:t> </a:t>
            </a:r>
            <a:r>
              <a:rPr lang="en-US" sz="1000" dirty="0" err="1"/>
              <a:t>snoRNA</a:t>
            </a:r>
            <a:r>
              <a:rPr lang="en-US" sz="1000" dirty="0"/>
              <a:t> </a:t>
            </a:r>
            <a:r>
              <a:rPr lang="en-US" sz="1000" dirty="0" smtClean="0"/>
              <a:t>Afu_335</a:t>
            </a:r>
          </a:p>
          <a:p>
            <a:pPr fontAlgn="t"/>
            <a:r>
              <a:rPr lang="en-US" sz="1000" b="1" dirty="0" smtClean="0"/>
              <a:t>Transposable:</a:t>
            </a:r>
          </a:p>
          <a:p>
            <a:pPr lvl="1" fontAlgn="t"/>
            <a:r>
              <a:rPr lang="en-US" sz="1000" dirty="0" smtClean="0"/>
              <a:t>MINE</a:t>
            </a:r>
            <a:endParaRPr lang="es-ES" sz="1000" dirty="0"/>
          </a:p>
          <a:p>
            <a:pPr lvl="1" fontAlgn="t"/>
            <a:r>
              <a:rPr lang="en-US" sz="1000" dirty="0" err="1" smtClean="0"/>
              <a:t>Pyret</a:t>
            </a:r>
            <a:endParaRPr lang="es-ES" sz="1000" dirty="0"/>
          </a:p>
          <a:p>
            <a:pPr lvl="1" fontAlgn="t"/>
            <a:r>
              <a:rPr lang="en-US" sz="1000" dirty="0" smtClean="0"/>
              <a:t>MGRL-3</a:t>
            </a:r>
            <a:endParaRPr lang="es-ES" sz="1000" dirty="0"/>
          </a:p>
          <a:p>
            <a:pPr lvl="1" fontAlgn="t"/>
            <a:r>
              <a:rPr lang="en-US" sz="1000" dirty="0" smtClean="0"/>
              <a:t>MGL</a:t>
            </a:r>
            <a:endParaRPr lang="es-ES" sz="1000" dirty="0"/>
          </a:p>
          <a:p>
            <a:endParaRPr lang="en-US" sz="1000" dirty="0"/>
          </a:p>
        </p:txBody>
      </p:sp>
      <p:sp>
        <p:nvSpPr>
          <p:cNvPr id="10" name="9 Rectángulo"/>
          <p:cNvSpPr/>
          <p:nvPr/>
        </p:nvSpPr>
        <p:spPr>
          <a:xfrm>
            <a:off x="2531897" y="2885748"/>
            <a:ext cx="2069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1000" b="1" dirty="0" smtClean="0"/>
              <a:t>Transposable:</a:t>
            </a:r>
          </a:p>
          <a:p>
            <a:pPr lvl="1" fontAlgn="t"/>
            <a:r>
              <a:rPr lang="en-US" sz="1000" dirty="0" smtClean="0"/>
              <a:t>MAGGY</a:t>
            </a:r>
            <a:endParaRPr lang="es-ES" sz="1000" dirty="0"/>
          </a:p>
          <a:p>
            <a:pPr lvl="1" fontAlgn="t"/>
            <a:r>
              <a:rPr lang="en-US" sz="1000" dirty="0" smtClean="0"/>
              <a:t>INAGO </a:t>
            </a:r>
            <a:r>
              <a:rPr lang="en-US" sz="1000" dirty="0"/>
              <a:t>1</a:t>
            </a:r>
            <a:endParaRPr lang="es-ES" sz="1000" dirty="0"/>
          </a:p>
          <a:p>
            <a:pPr lvl="1"/>
            <a:r>
              <a:rPr lang="en-US" sz="1000" dirty="0" smtClean="0"/>
              <a:t>INAGO </a:t>
            </a:r>
            <a:r>
              <a:rPr lang="en-US" sz="1000" dirty="0"/>
              <a:t>2</a:t>
            </a:r>
            <a:endParaRPr lang="es-ES" sz="1000" dirty="0"/>
          </a:p>
          <a:p>
            <a:pPr lvl="1" fontAlgn="t"/>
            <a:r>
              <a:rPr lang="en-US" sz="1000" dirty="0" err="1" smtClean="0"/>
              <a:t>Pyret</a:t>
            </a:r>
            <a:endParaRPr lang="es-ES" sz="1000" dirty="0"/>
          </a:p>
          <a:p>
            <a:pPr lvl="1" fontAlgn="t"/>
            <a:r>
              <a:rPr lang="en-US" sz="1000" dirty="0" smtClean="0"/>
              <a:t>POT2</a:t>
            </a:r>
            <a:endParaRPr lang="es-ES" sz="1000" dirty="0"/>
          </a:p>
          <a:p>
            <a:pPr lvl="1" fontAlgn="t"/>
            <a:r>
              <a:rPr lang="en-US" sz="1000" dirty="0" smtClean="0"/>
              <a:t>MGRL-3</a:t>
            </a:r>
            <a:endParaRPr lang="es-E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542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RBP35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performed a poly(A) specific RNA-</a:t>
            </a:r>
            <a:r>
              <a:rPr lang="en-US" dirty="0" err="1" smtClean="0"/>
              <a:t>seq</a:t>
            </a:r>
            <a:endParaRPr lang="en-US" dirty="0" smtClean="0"/>
          </a:p>
          <a:p>
            <a:r>
              <a:rPr lang="en-US" dirty="0" smtClean="0"/>
              <a:t>Alternative polyadenylation is altered in </a:t>
            </a:r>
            <a:r>
              <a:rPr lang="en-US" i="1" dirty="0" smtClean="0"/>
              <a:t>∆rbp35 </a:t>
            </a:r>
            <a:r>
              <a:rPr lang="en-US" dirty="0" smtClean="0"/>
              <a:t>in 25% of genes, belonging to specific functional groups</a:t>
            </a:r>
          </a:p>
          <a:p>
            <a:r>
              <a:rPr lang="en-US" dirty="0" smtClean="0"/>
              <a:t>UTR are usually shortened in </a:t>
            </a:r>
            <a:r>
              <a:rPr lang="en-US" i="1" dirty="0" smtClean="0"/>
              <a:t>∆rbp35 </a:t>
            </a:r>
          </a:p>
          <a:p>
            <a:r>
              <a:rPr lang="en-US" i="1" dirty="0" smtClean="0"/>
              <a:t>∆rbp35 </a:t>
            </a:r>
            <a:r>
              <a:rPr lang="en-US" dirty="0" smtClean="0"/>
              <a:t>probably binds to UGUA motif</a:t>
            </a:r>
          </a:p>
          <a:p>
            <a:r>
              <a:rPr lang="en-US" dirty="0" smtClean="0"/>
              <a:t>….(previous work)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0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 classes of </a:t>
            </a:r>
            <a:r>
              <a:rPr lang="en-US" dirty="0" err="1" smtClean="0"/>
              <a:t>siRNAs</a:t>
            </a:r>
            <a:r>
              <a:rPr lang="en-US" dirty="0" smtClean="0"/>
              <a:t> were discovered in </a:t>
            </a:r>
            <a:r>
              <a:rPr lang="en-US" dirty="0" err="1" smtClean="0"/>
              <a:t>Mucor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2008188"/>
            <a:ext cx="52006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Elipse"/>
          <p:cNvSpPr/>
          <p:nvPr/>
        </p:nvSpPr>
        <p:spPr>
          <a:xfrm>
            <a:off x="971600" y="5445224"/>
            <a:ext cx="151216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Dicer1</a:t>
            </a:r>
            <a:endParaRPr lang="en-US" dirty="0"/>
          </a:p>
        </p:txBody>
      </p:sp>
      <p:sp>
        <p:nvSpPr>
          <p:cNvPr id="5" name="4 Elipse"/>
          <p:cNvSpPr/>
          <p:nvPr/>
        </p:nvSpPr>
        <p:spPr>
          <a:xfrm>
            <a:off x="2843808" y="5445224"/>
            <a:ext cx="151216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Dicer2</a:t>
            </a:r>
            <a:endParaRPr lang="en-US" dirty="0"/>
          </a:p>
        </p:txBody>
      </p:sp>
      <p:sp>
        <p:nvSpPr>
          <p:cNvPr id="6" name="5 Elipse"/>
          <p:cNvSpPr/>
          <p:nvPr/>
        </p:nvSpPr>
        <p:spPr>
          <a:xfrm>
            <a:off x="4716016" y="5412398"/>
            <a:ext cx="151216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RdP1</a:t>
            </a:r>
            <a:endParaRPr lang="en-US" dirty="0"/>
          </a:p>
        </p:txBody>
      </p:sp>
      <p:sp>
        <p:nvSpPr>
          <p:cNvPr id="7" name="6 Elipse"/>
          <p:cNvSpPr/>
          <p:nvPr/>
        </p:nvSpPr>
        <p:spPr>
          <a:xfrm>
            <a:off x="6804248" y="5401513"/>
            <a:ext cx="151216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Rdp2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2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how </a:t>
            </a:r>
            <a:r>
              <a:rPr lang="en-US" dirty="0" err="1" smtClean="0"/>
              <a:t>siRNAs</a:t>
            </a:r>
            <a:r>
              <a:rPr lang="en-US" dirty="0" smtClean="0"/>
              <a:t> supposedly work…</a:t>
            </a:r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1556792"/>
            <a:ext cx="4581525" cy="521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Elipse"/>
          <p:cNvSpPr/>
          <p:nvPr/>
        </p:nvSpPr>
        <p:spPr>
          <a:xfrm>
            <a:off x="6588224" y="1844824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RdP1/2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9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Out of the </a:t>
            </a:r>
            <a:r>
              <a:rPr lang="en-US" sz="2800" dirty="0"/>
              <a:t>3486 </a:t>
            </a:r>
            <a:r>
              <a:rPr lang="en-US" sz="3200" dirty="0" smtClean="0"/>
              <a:t>loci, </a:t>
            </a:r>
            <a:r>
              <a:rPr lang="en-US" sz="3200" dirty="0" smtClean="0"/>
              <a:t>71 endogenous short RNAs from the three strains were </a:t>
            </a:r>
            <a:r>
              <a:rPr lang="en-US" sz="3200" dirty="0" smtClean="0"/>
              <a:t>identified</a:t>
            </a:r>
            <a:endParaRPr lang="en-U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07504" y="1628800"/>
            <a:ext cx="23762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Endogenous</a:t>
            </a:r>
            <a:r>
              <a:rPr lang="es-ES" dirty="0"/>
              <a:t> short RNA: a </a:t>
            </a:r>
            <a:r>
              <a:rPr lang="es-ES" dirty="0" smtClean="0"/>
              <a:t>locus &lt;100 </a:t>
            </a:r>
            <a:r>
              <a:rPr lang="es-ES" dirty="0" err="1"/>
              <a:t>nt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contains</a:t>
            </a:r>
            <a:r>
              <a:rPr lang="es-ES" dirty="0"/>
              <a:t> at </a:t>
            </a:r>
            <a:r>
              <a:rPr lang="es-ES" dirty="0" err="1"/>
              <a:t>least</a:t>
            </a:r>
            <a:r>
              <a:rPr lang="es-ES" dirty="0"/>
              <a:t> 1 </a:t>
            </a:r>
            <a:r>
              <a:rPr lang="es-ES" dirty="0" err="1"/>
              <a:t>read</a:t>
            </a:r>
            <a:r>
              <a:rPr lang="es-ES" dirty="0"/>
              <a:t> per </a:t>
            </a:r>
            <a:r>
              <a:rPr lang="es-ES" dirty="0" err="1"/>
              <a:t>million</a:t>
            </a:r>
            <a:r>
              <a:rPr lang="es-ES" dirty="0"/>
              <a:t>, in </a:t>
            </a:r>
            <a:r>
              <a:rPr lang="es-ES" dirty="0" err="1"/>
              <a:t>which</a:t>
            </a:r>
            <a:r>
              <a:rPr lang="es-ES" dirty="0"/>
              <a:t> more </a:t>
            </a:r>
            <a:r>
              <a:rPr lang="es-ES" dirty="0" err="1"/>
              <a:t>than</a:t>
            </a:r>
            <a:r>
              <a:rPr lang="es-ES" dirty="0"/>
              <a:t> 50%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reads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composed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identical</a:t>
            </a:r>
            <a:r>
              <a:rPr lang="es-ES" dirty="0"/>
              <a:t> </a:t>
            </a:r>
            <a:r>
              <a:rPr lang="es-ES" dirty="0" err="1"/>
              <a:t>read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8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900372"/>
              </p:ext>
            </p:extLst>
          </p:nvPr>
        </p:nvGraphicFramePr>
        <p:xfrm>
          <a:off x="1043608" y="1916832"/>
          <a:ext cx="7128792" cy="4251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60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Some </a:t>
            </a:r>
            <a:r>
              <a:rPr lang="en-US" sz="3200" dirty="0" err="1" smtClean="0">
                <a:solidFill>
                  <a:prstClr val="black"/>
                </a:solidFill>
              </a:rPr>
              <a:t>siRNAs</a:t>
            </a:r>
            <a:r>
              <a:rPr lang="en-US" sz="3200" dirty="0" smtClean="0">
                <a:solidFill>
                  <a:prstClr val="black"/>
                </a:solidFill>
              </a:rPr>
              <a:t> are differentially expressed in the mutants</a:t>
            </a:r>
            <a:endParaRPr lang="es-ES" dirty="0"/>
          </a:p>
        </p:txBody>
      </p:sp>
      <p:sp>
        <p:nvSpPr>
          <p:cNvPr id="5" name="4 Flecha abajo"/>
          <p:cNvSpPr/>
          <p:nvPr/>
        </p:nvSpPr>
        <p:spPr>
          <a:xfrm>
            <a:off x="2049647" y="2204864"/>
            <a:ext cx="720080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1729"/>
              </p:ext>
            </p:extLst>
          </p:nvPr>
        </p:nvGraphicFramePr>
        <p:xfrm>
          <a:off x="3028280" y="2328292"/>
          <a:ext cx="40640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405"/>
                <a:gridCol w="761405"/>
                <a:gridCol w="254119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MGG_03173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RuvB-like helicase 2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MGG_08043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Putative uncharacterized protein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MGG_04904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Protein of unknown function DUF1769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MGG_08299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Flavoprotein transmembrane component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rgbClr val="FF0000"/>
                          </a:solidFill>
                          <a:effectLst/>
                        </a:rPr>
                        <a:t>MGG_03670</a:t>
                      </a:r>
                      <a:endParaRPr lang="es-ES" sz="110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SPM1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Subtilisin-like</a:t>
                      </a:r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proteinase</a:t>
                      </a:r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Spm1  (PHI:2117)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3" name="12 Flecha abajo"/>
          <p:cNvSpPr/>
          <p:nvPr/>
        </p:nvSpPr>
        <p:spPr>
          <a:xfrm>
            <a:off x="179512" y="5013176"/>
            <a:ext cx="720080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Flecha arriba"/>
          <p:cNvSpPr/>
          <p:nvPr/>
        </p:nvSpPr>
        <p:spPr>
          <a:xfrm>
            <a:off x="5080181" y="4905164"/>
            <a:ext cx="720080" cy="129614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096035"/>
              </p:ext>
            </p:extLst>
          </p:nvPr>
        </p:nvGraphicFramePr>
        <p:xfrm>
          <a:off x="1115616" y="5048408"/>
          <a:ext cx="3816424" cy="725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73630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MGG_01870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Zn(2)-C6 fungal-type DNA-binding domain protein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MGG_05218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LPXTG-motif cell wall anchor domain protein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MGG_00504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Zinc </a:t>
                      </a:r>
                      <a:r>
                        <a:rPr lang="es-ES" sz="1100" u="none" strike="noStrike" dirty="0" err="1">
                          <a:effectLst/>
                        </a:rPr>
                        <a:t>finger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protein</a:t>
                      </a:r>
                      <a:r>
                        <a:rPr lang="es-ES" sz="1100" u="none" strike="noStrike" dirty="0">
                          <a:effectLst/>
                        </a:rPr>
                        <a:t> 740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521079"/>
              </p:ext>
            </p:extLst>
          </p:nvPr>
        </p:nvGraphicFramePr>
        <p:xfrm>
          <a:off x="5940152" y="5013176"/>
          <a:ext cx="2859658" cy="9361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2067"/>
                <a:gridCol w="1667591"/>
              </a:tblGrid>
              <a:tr h="46805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MGG_05883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Putative uncharacterized protein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805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MGG_02489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Branched</a:t>
                      </a:r>
                      <a:r>
                        <a:rPr lang="es-ES" sz="1100" u="none" strike="noStrike" dirty="0">
                          <a:effectLst/>
                        </a:rPr>
                        <a:t>-</a:t>
                      </a:r>
                      <a:r>
                        <a:rPr lang="es-ES" sz="1100" u="none" strike="noStrike" dirty="0" err="1">
                          <a:effectLst/>
                        </a:rPr>
                        <a:t>chain</a:t>
                      </a:r>
                      <a:r>
                        <a:rPr lang="es-ES" sz="1100" u="none" strike="noStrike" dirty="0">
                          <a:effectLst/>
                        </a:rPr>
                        <a:t>-amino-</a:t>
                      </a:r>
                      <a:r>
                        <a:rPr lang="es-ES" sz="1100" u="none" strike="noStrike" dirty="0" err="1">
                          <a:effectLst/>
                        </a:rPr>
                        <a:t>acid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aminotransferase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7" name="16 Rectángulo"/>
          <p:cNvSpPr/>
          <p:nvPr/>
        </p:nvSpPr>
        <p:spPr>
          <a:xfrm>
            <a:off x="4189716" y="1699412"/>
            <a:ext cx="764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</a:rPr>
              <a:t>∆exp5</a:t>
            </a:r>
            <a:endParaRPr lang="es-ES" b="1" i="1" dirty="0"/>
          </a:p>
        </p:txBody>
      </p:sp>
      <p:sp>
        <p:nvSpPr>
          <p:cNvPr id="18" name="17 Rectángulo"/>
          <p:cNvSpPr/>
          <p:nvPr/>
        </p:nvSpPr>
        <p:spPr>
          <a:xfrm>
            <a:off x="4189716" y="422108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</a:rPr>
              <a:t>∆rbp35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907390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599114" y="1179941"/>
            <a:ext cx="2917101" cy="4510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77807 </a:t>
            </a:r>
            <a:r>
              <a:rPr lang="es-ES" dirty="0" err="1" smtClean="0"/>
              <a:t>transcripts</a:t>
            </a:r>
            <a:r>
              <a:rPr lang="es-ES" dirty="0" smtClean="0"/>
              <a:t> </a:t>
            </a:r>
            <a:r>
              <a:rPr lang="es-ES" dirty="0" err="1" smtClean="0"/>
              <a:t>assembled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samples</a:t>
            </a:r>
            <a:endParaRPr lang="es-ES" dirty="0"/>
          </a:p>
        </p:txBody>
      </p:sp>
      <p:graphicFrame>
        <p:nvGraphicFramePr>
          <p:cNvPr id="4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3195900"/>
              </p:ext>
            </p:extLst>
          </p:nvPr>
        </p:nvGraphicFramePr>
        <p:xfrm>
          <a:off x="467544" y="1628799"/>
          <a:ext cx="8208912" cy="4925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3066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of differentially expressed transcripts are of unknown origin</a:t>
            </a:r>
            <a:endParaRPr lang="es-ES" dirty="0"/>
          </a:p>
        </p:txBody>
      </p:sp>
      <p:graphicFrame>
        <p:nvGraphicFramePr>
          <p:cNvPr id="4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50326"/>
              </p:ext>
            </p:extLst>
          </p:nvPr>
        </p:nvGraphicFramePr>
        <p:xfrm>
          <a:off x="107504" y="1484784"/>
          <a:ext cx="89289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3951152"/>
              </p:ext>
            </p:extLst>
          </p:nvPr>
        </p:nvGraphicFramePr>
        <p:xfrm>
          <a:off x="107504" y="4078897"/>
          <a:ext cx="89289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38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– EXP5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yeast, involved in nuclear import and export of several proteins, and required for re-export of mature </a:t>
            </a:r>
            <a:r>
              <a:rPr lang="en-US" dirty="0" err="1" smtClean="0"/>
              <a:t>tRNAs</a:t>
            </a:r>
            <a:r>
              <a:rPr lang="en-US" dirty="0" smtClean="0"/>
              <a:t> after their retrograde import from the cytoplasm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mammals also mediates the nuclear export of micro-RNA precursors, and double-strand RNA-bearing proteins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Small RNA library preparation and sequencing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355" y="1533525"/>
            <a:ext cx="37338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84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Standard small RNA-</a:t>
            </a:r>
            <a:r>
              <a:rPr lang="en-US" sz="3200" dirty="0" err="1" smtClean="0"/>
              <a:t>seq</a:t>
            </a:r>
            <a:r>
              <a:rPr lang="en-US" sz="3200" dirty="0" smtClean="0"/>
              <a:t> adapters have been shown to be biased for certain RNA structures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023070"/>
            <a:ext cx="528637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1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12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library was prepared with HD adapters (Prof. </a:t>
            </a:r>
            <a:r>
              <a:rPr lang="en-US" dirty="0" err="1" smtClean="0"/>
              <a:t>Tamas</a:t>
            </a:r>
            <a:r>
              <a:rPr lang="en-US" dirty="0" smtClean="0"/>
              <a:t> </a:t>
            </a:r>
            <a:r>
              <a:rPr lang="en-US" dirty="0" err="1" smtClean="0"/>
              <a:t>Dalmay</a:t>
            </a:r>
            <a:r>
              <a:rPr lang="en-US" dirty="0" smtClean="0"/>
              <a:t> lab, Norwich, UK)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41812" y="328498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1812" y="371703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17738" y="3717032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sequencing</a:t>
            </a:r>
            <a:endParaRPr lang="en-US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021" y="2365251"/>
            <a:ext cx="55911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588" y="4658841"/>
            <a:ext cx="64389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4541812" y="594928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41812" y="6381328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17738" y="644404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sequencing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2780928"/>
            <a:ext cx="224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 </a:t>
            </a:r>
            <a:r>
              <a:rPr lang="en-US" dirty="0" err="1" smtClean="0"/>
              <a:t>smallRNA-seq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4941168"/>
            <a:ext cx="181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HD </a:t>
            </a:r>
            <a:r>
              <a:rPr lang="en-US" dirty="0" err="1" smtClean="0"/>
              <a:t>smallRNA-seq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25588" y="5445224"/>
            <a:ext cx="4206652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25588" y="5373216"/>
            <a:ext cx="2190428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85914" y="6228020"/>
            <a:ext cx="156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dirty="0" smtClean="0"/>
              <a:t>256 combinations</a:t>
            </a:r>
          </a:p>
        </p:txBody>
      </p:sp>
    </p:spTree>
    <p:extLst>
      <p:ext uri="{BB962C8B-B14F-4D97-AF65-F5344CB8AC3E}">
        <p14:creationId xmlns:p14="http://schemas.microsoft.com/office/powerpoint/2010/main" val="2014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 resume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82673"/>
              </p:ext>
            </p:extLst>
          </p:nvPr>
        </p:nvGraphicFramePr>
        <p:xfrm>
          <a:off x="179512" y="1340768"/>
          <a:ext cx="8712969" cy="3816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5614"/>
                <a:gridCol w="1353471"/>
                <a:gridCol w="1353471"/>
                <a:gridCol w="1353471"/>
                <a:gridCol w="1353471"/>
                <a:gridCol w="1353471"/>
              </a:tblGrid>
              <a:tr h="720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reads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Filtered read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Filtered read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Unique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∆exp5 _</a:t>
                      </a: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25580902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23975309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6.28%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2033390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8.48%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∆exp5 _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39423030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37653701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4.49%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2707372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7.19%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∆exp5 _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16606918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12769671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23.11%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1325098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10.38%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∆rbp35 _</a:t>
                      </a:r>
                      <a:r>
                        <a:rPr lang="en-US" sz="1400" b="0" i="0" u="none" strike="noStrike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14107800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7722707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45.26%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892168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11.55%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∆rbp35 _</a:t>
                      </a:r>
                      <a:r>
                        <a:rPr lang="en-US" sz="1400" b="0" i="0" u="none" strike="noStrike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25965551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23087772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11.08%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2513756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10.89%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∆rbp35 _</a:t>
                      </a:r>
                      <a:r>
                        <a:rPr lang="en-US" sz="1400" b="0" i="0" u="none" strike="noStrike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32233131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23138541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28.22%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2601845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11.24%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WT_1</a:t>
                      </a:r>
                      <a:endParaRPr lang="en-US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13826696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11009290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20.38%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1130421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10.27%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WT_2</a:t>
                      </a:r>
                      <a:endParaRPr lang="en-US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21412622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18120959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15.37%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1679584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9.27%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WT_3</a:t>
                      </a:r>
                      <a:endParaRPr lang="en-US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14168509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12287418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13.28%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1364946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11.11%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1640" y="6021288"/>
            <a:ext cx="740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* No 3’ adapter found, too short after trimming (&lt;16) or low quality/artifacts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79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1 of </a:t>
            </a:r>
            <a:r>
              <a:rPr lang="en-US" i="1" dirty="0" smtClean="0"/>
              <a:t>∆rbp35 </a:t>
            </a:r>
            <a:r>
              <a:rPr lang="en-US" dirty="0" smtClean="0"/>
              <a:t>is slightly less correlated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25806"/>
              </p:ext>
            </p:extLst>
          </p:nvPr>
        </p:nvGraphicFramePr>
        <p:xfrm>
          <a:off x="395536" y="1484783"/>
          <a:ext cx="8352928" cy="4680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3275856" y="6459340"/>
            <a:ext cx="2413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(based on genomic loci)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78475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902</Words>
  <Application>Microsoft Office PowerPoint</Application>
  <PresentationFormat>Presentación en pantalla (4:3)</PresentationFormat>
  <Paragraphs>249</Paragraphs>
  <Slides>36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Office Theme</vt:lpstr>
      <vt:lpstr>Magnaporthe oryzae small-RNA sequencing</vt:lpstr>
      <vt:lpstr>Introduction</vt:lpstr>
      <vt:lpstr>Introduction – RBP35</vt:lpstr>
      <vt:lpstr>Introduction – EXP5</vt:lpstr>
      <vt:lpstr>Small RNA library preparation and sequencing</vt:lpstr>
      <vt:lpstr>Standard small RNA-seq adapters have been shown to be biased for certain RNA structures</vt:lpstr>
      <vt:lpstr>Our library was prepared with HD adapters (Prof. Tamas Dalmay lab, Norwich, UK)</vt:lpstr>
      <vt:lpstr>Sequencing resume</vt:lpstr>
      <vt:lpstr>Replicate 1 of ∆rbp35 is slightly less correlated</vt:lpstr>
      <vt:lpstr>Adapters contamination is variable</vt:lpstr>
      <vt:lpstr>Read length after adapters removal is between 18-25 bp</vt:lpstr>
      <vt:lpstr>There is an overall U preference as 1st nucleotide</vt:lpstr>
      <vt:lpstr>Bias of adapter sequence between WT and mutants</vt:lpstr>
      <vt:lpstr>More than 70% of reads do not aligned perfectly on the genome</vt:lpstr>
      <vt:lpstr>∆rbp35 defects alter alignments but not in ∆exp5</vt:lpstr>
      <vt:lpstr>Unique reads are mostly from transposable elements and protein-coding genes</vt:lpstr>
      <vt:lpstr>Classification of unique reads: ∆rbp35 produces more reads from cDNA</vt:lpstr>
      <vt:lpstr>Expression levels of unique reads: transposable elements produce most of expression</vt:lpstr>
      <vt:lpstr>Three approaches to identify changes in expression</vt:lpstr>
      <vt:lpstr>The majority of differentially expressed unique reads are of unknown origin, but there is transcriptional evidence (∆exp5)</vt:lpstr>
      <vt:lpstr>The majority of differentially expressed unique reads are of unknown origin, but there is transcriptional evidence (∆rbp35)</vt:lpstr>
      <vt:lpstr>Up-regulated sRNAs in ∆rbp35 are shorter (18-21 nt)</vt:lpstr>
      <vt:lpstr>∆rbp35 produces small RNAs with 1st nucleotide U-preference</vt:lpstr>
      <vt:lpstr>Three approaches to identify changes in expression</vt:lpstr>
      <vt:lpstr>Most of genome sRNA loci (3486) are located in mRNAs</vt:lpstr>
      <vt:lpstr>In ∆exp5, a lot of protein-coding related loci are down regulated</vt:lpstr>
      <vt:lpstr>In ∆exp5, tRNA-lys is downregulated, retro5 loci are upregulated</vt:lpstr>
      <vt:lpstr>In ∆rbp35, a lot of transposable elements related loci are down regulated, and many ncRNA related loci are up regulated </vt:lpstr>
      <vt:lpstr>In ∆rbp35, a lot of transposable elements related loci are down regulated, and many ncRNA related loci are up regulated </vt:lpstr>
      <vt:lpstr>4 classes of siRNAs were discovered in Mucor</vt:lpstr>
      <vt:lpstr>This is how siRNAs supposedly work…</vt:lpstr>
      <vt:lpstr>Out of the 3486 loci, 71 endogenous short RNAs from the three strains were identified</vt:lpstr>
      <vt:lpstr>Some siRNAs are differentially expressed in the mutants</vt:lpstr>
      <vt:lpstr>Three approaches to identify changes in expression</vt:lpstr>
      <vt:lpstr>77807 transcripts assembled from all the samples</vt:lpstr>
      <vt:lpstr>Most of differentially expressed transcripts are of unknown origin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Magnaporthe oryzae small-RNA sequencing</dc:title>
  <dc:creator>marco</dc:creator>
  <cp:lastModifiedBy>marco</cp:lastModifiedBy>
  <cp:revision>68</cp:revision>
  <dcterms:created xsi:type="dcterms:W3CDTF">2015-04-28T23:04:26Z</dcterms:created>
  <dcterms:modified xsi:type="dcterms:W3CDTF">2015-04-29T13:38:15Z</dcterms:modified>
</cp:coreProperties>
</file>