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charts/chart64.xml" ContentType="application/vnd.openxmlformats-officedocument.drawingml.chart+xml"/>
  <Override PartName="/ppt/charts/chart65.xml" ContentType="application/vnd.openxmlformats-officedocument.drawingml.chart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ppt/charts/chart68.xml" ContentType="application/vnd.openxmlformats-officedocument.drawingml.chart+xml"/>
  <Override PartName="/ppt/charts/chart69.xml" ContentType="application/vnd.openxmlformats-officedocument.drawingml.chart+xml"/>
  <Override PartName="/ppt/charts/chart70.xml" ContentType="application/vnd.openxmlformats-officedocument.drawingml.chart+xml"/>
  <Override PartName="/ppt/charts/chart71.xml" ContentType="application/vnd.openxmlformats-officedocument.drawingml.chart+xml"/>
  <Override PartName="/ppt/charts/chart72.xml" ContentType="application/vnd.openxmlformats-officedocument.drawingml.chart+xml"/>
  <Override PartName="/ppt/notesSlides/notesSlide1.xml" ContentType="application/vnd.openxmlformats-officedocument.presentationml.notesSlide+xml"/>
  <Override PartName="/ppt/charts/chart73.xml" ContentType="application/vnd.openxmlformats-officedocument.drawingml.chart+xml"/>
  <Override PartName="/ppt/charts/chart74.xml" ContentType="application/vnd.openxmlformats-officedocument.drawingml.chart+xml"/>
  <Override PartName="/ppt/charts/chart7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3" r:id="rId15"/>
    <p:sldId id="274" r:id="rId16"/>
    <p:sldId id="276" r:id="rId17"/>
    <p:sldId id="275" r:id="rId18"/>
    <p:sldId id="277" r:id="rId19"/>
    <p:sldId id="278" r:id="rId20"/>
    <p:sldId id="279" r:id="rId21"/>
    <p:sldId id="280" r:id="rId22"/>
    <p:sldId id="298" r:id="rId23"/>
    <p:sldId id="299" r:id="rId24"/>
    <p:sldId id="269" r:id="rId25"/>
    <p:sldId id="312" r:id="rId26"/>
    <p:sldId id="300" r:id="rId27"/>
    <p:sldId id="281" r:id="rId28"/>
    <p:sldId id="301" r:id="rId29"/>
    <p:sldId id="314" r:id="rId30"/>
    <p:sldId id="302" r:id="rId31"/>
    <p:sldId id="313" r:id="rId32"/>
    <p:sldId id="303" r:id="rId33"/>
    <p:sldId id="315" r:id="rId34"/>
    <p:sldId id="304" r:id="rId35"/>
    <p:sldId id="307" r:id="rId36"/>
    <p:sldId id="305" r:id="rId37"/>
    <p:sldId id="308" r:id="rId38"/>
    <p:sldId id="282" r:id="rId39"/>
    <p:sldId id="310" r:id="rId40"/>
    <p:sldId id="311" r:id="rId41"/>
    <p:sldId id="283" r:id="rId42"/>
    <p:sldId id="284" r:id="rId43"/>
    <p:sldId id="286" r:id="rId44"/>
    <p:sldId id="290" r:id="rId45"/>
    <p:sldId id="295" r:id="rId46"/>
    <p:sldId id="296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7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sequencing!$B$26</c:f>
              <c:strCache>
                <c:ptCount val="1"/>
                <c:pt idx="0">
                  <c:v>1 vs 2 </c:v>
                </c:pt>
              </c:strCache>
            </c:strRef>
          </c:tx>
          <c:invertIfNegative val="0"/>
          <c:cat>
            <c:strRef>
              <c:f>sequencing!$A$27:$A$29</c:f>
              <c:strCache>
                <c:ptCount val="3"/>
                <c:pt idx="0">
                  <c:v>WT</c:v>
                </c:pt>
                <c:pt idx="1">
                  <c:v>∆exp5</c:v>
                </c:pt>
                <c:pt idx="2">
                  <c:v>∆rbp35</c:v>
                </c:pt>
              </c:strCache>
            </c:strRef>
          </c:cat>
          <c:val>
            <c:numRef>
              <c:f>sequencing!$B$27:$B$29</c:f>
              <c:numCache>
                <c:formatCode>General</c:formatCode>
                <c:ptCount val="3"/>
                <c:pt idx="0">
                  <c:v>0.8799129</c:v>
                </c:pt>
                <c:pt idx="1">
                  <c:v>0.91494719999999996</c:v>
                </c:pt>
                <c:pt idx="2">
                  <c:v>0.80611290000000002</c:v>
                </c:pt>
              </c:numCache>
            </c:numRef>
          </c:val>
        </c:ser>
        <c:ser>
          <c:idx val="1"/>
          <c:order val="1"/>
          <c:tx>
            <c:strRef>
              <c:f>sequencing!$C$26</c:f>
              <c:strCache>
                <c:ptCount val="1"/>
                <c:pt idx="0">
                  <c:v>1 vs 3 </c:v>
                </c:pt>
              </c:strCache>
            </c:strRef>
          </c:tx>
          <c:invertIfNegative val="0"/>
          <c:cat>
            <c:strRef>
              <c:f>sequencing!$A$27:$A$29</c:f>
              <c:strCache>
                <c:ptCount val="3"/>
                <c:pt idx="0">
                  <c:v>WT</c:v>
                </c:pt>
                <c:pt idx="1">
                  <c:v>∆exp5</c:v>
                </c:pt>
                <c:pt idx="2">
                  <c:v>∆rbp35</c:v>
                </c:pt>
              </c:strCache>
            </c:strRef>
          </c:cat>
          <c:val>
            <c:numRef>
              <c:f>sequencing!$C$27:$C$29</c:f>
              <c:numCache>
                <c:formatCode>General</c:formatCode>
                <c:ptCount val="3"/>
                <c:pt idx="0">
                  <c:v>0.89008430000000005</c:v>
                </c:pt>
                <c:pt idx="1">
                  <c:v>0.89825089999999996</c:v>
                </c:pt>
                <c:pt idx="2">
                  <c:v>0.79236640000000003</c:v>
                </c:pt>
              </c:numCache>
            </c:numRef>
          </c:val>
        </c:ser>
        <c:ser>
          <c:idx val="2"/>
          <c:order val="2"/>
          <c:tx>
            <c:strRef>
              <c:f>sequencing!$D$26</c:f>
              <c:strCache>
                <c:ptCount val="1"/>
                <c:pt idx="0">
                  <c:v>2 vs 3</c:v>
                </c:pt>
              </c:strCache>
            </c:strRef>
          </c:tx>
          <c:invertIfNegative val="0"/>
          <c:cat>
            <c:strRef>
              <c:f>sequencing!$A$27:$A$29</c:f>
              <c:strCache>
                <c:ptCount val="3"/>
                <c:pt idx="0">
                  <c:v>WT</c:v>
                </c:pt>
                <c:pt idx="1">
                  <c:v>∆exp5</c:v>
                </c:pt>
                <c:pt idx="2">
                  <c:v>∆rbp35</c:v>
                </c:pt>
              </c:strCache>
            </c:strRef>
          </c:cat>
          <c:val>
            <c:numRef>
              <c:f>sequencing!$D$27:$D$29</c:f>
              <c:numCache>
                <c:formatCode>General</c:formatCode>
                <c:ptCount val="3"/>
                <c:pt idx="0">
                  <c:v>0.9108212</c:v>
                </c:pt>
                <c:pt idx="1">
                  <c:v>0.89995099999999995</c:v>
                </c:pt>
                <c:pt idx="2">
                  <c:v>0.89417279999999999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247872"/>
        <c:axId val="104710528"/>
      </c:barChart>
      <c:catAx>
        <c:axId val="852478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s-ES"/>
          </a:p>
        </c:txPr>
        <c:crossAx val="104710528"/>
        <c:crosses val="autoZero"/>
        <c:auto val="1"/>
        <c:lblAlgn val="ctr"/>
        <c:lblOffset val="100"/>
        <c:noMultiLvlLbl val="0"/>
      </c:catAx>
      <c:valAx>
        <c:axId val="104710528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Spearman</a:t>
                </a:r>
                <a:r>
                  <a:rPr lang="en-US" sz="1400" baseline="0"/>
                  <a:t> correlation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24787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s-E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WT -&gt; ∆rbp35 down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adapters'!$AF$1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180"/>
              <c:layout>
                <c:manualLayout>
                  <c:x val="-3.5138888888888886E-2"/>
                  <c:y val="6.5289442986293383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adapters'!$W$2:$W$257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adapters'!$AF$2:$AF$257</c:f>
              <c:numCache>
                <c:formatCode>General</c:formatCode>
                <c:ptCount val="256"/>
                <c:pt idx="0">
                  <c:v>0.99816315546918699</c:v>
                </c:pt>
                <c:pt idx="1">
                  <c:v>0.99816315546918699</c:v>
                </c:pt>
                <c:pt idx="2">
                  <c:v>0.99816315546918699</c:v>
                </c:pt>
                <c:pt idx="3">
                  <c:v>0.99816315546918699</c:v>
                </c:pt>
                <c:pt idx="4">
                  <c:v>0.99816315546918699</c:v>
                </c:pt>
                <c:pt idx="5">
                  <c:v>0.99816315546918699</c:v>
                </c:pt>
                <c:pt idx="6">
                  <c:v>0.99816315546918699</c:v>
                </c:pt>
                <c:pt idx="7">
                  <c:v>0.99816315546918699</c:v>
                </c:pt>
                <c:pt idx="8">
                  <c:v>0.99816315546918699</c:v>
                </c:pt>
                <c:pt idx="9">
                  <c:v>0.99816315546918699</c:v>
                </c:pt>
                <c:pt idx="10">
                  <c:v>0.99816315546918699</c:v>
                </c:pt>
                <c:pt idx="11">
                  <c:v>0.99816315546918699</c:v>
                </c:pt>
                <c:pt idx="12">
                  <c:v>0.99816315546918699</c:v>
                </c:pt>
                <c:pt idx="13">
                  <c:v>0.99816315546918699</c:v>
                </c:pt>
                <c:pt idx="14">
                  <c:v>0.99816315546918699</c:v>
                </c:pt>
                <c:pt idx="15">
                  <c:v>0.99816315546918699</c:v>
                </c:pt>
                <c:pt idx="16">
                  <c:v>0.99816315546918699</c:v>
                </c:pt>
                <c:pt idx="17">
                  <c:v>0.99816315546918699</c:v>
                </c:pt>
                <c:pt idx="18">
                  <c:v>0.99816315546918699</c:v>
                </c:pt>
                <c:pt idx="19">
                  <c:v>0.99816315546918699</c:v>
                </c:pt>
                <c:pt idx="20">
                  <c:v>0.99816315546918699</c:v>
                </c:pt>
                <c:pt idx="21">
                  <c:v>0.99816315546918699</c:v>
                </c:pt>
                <c:pt idx="22">
                  <c:v>0.99816315546918699</c:v>
                </c:pt>
                <c:pt idx="23">
                  <c:v>0.99816315546918699</c:v>
                </c:pt>
                <c:pt idx="24">
                  <c:v>0.99816315546918699</c:v>
                </c:pt>
                <c:pt idx="25">
                  <c:v>0.99816315546918699</c:v>
                </c:pt>
                <c:pt idx="26">
                  <c:v>0.99816315546918699</c:v>
                </c:pt>
                <c:pt idx="27">
                  <c:v>0.99816315546918699</c:v>
                </c:pt>
                <c:pt idx="28">
                  <c:v>0.99816315546918699</c:v>
                </c:pt>
                <c:pt idx="29">
                  <c:v>0.99816315546918699</c:v>
                </c:pt>
                <c:pt idx="30">
                  <c:v>0.99816315546918699</c:v>
                </c:pt>
                <c:pt idx="31">
                  <c:v>0.99816315546918699</c:v>
                </c:pt>
                <c:pt idx="32">
                  <c:v>0.99816315546918699</c:v>
                </c:pt>
                <c:pt idx="33">
                  <c:v>0.99816315546918699</c:v>
                </c:pt>
                <c:pt idx="34">
                  <c:v>0.99816315546918699</c:v>
                </c:pt>
                <c:pt idx="35">
                  <c:v>0.99816315546918699</c:v>
                </c:pt>
                <c:pt idx="36">
                  <c:v>0.99816315546918699</c:v>
                </c:pt>
                <c:pt idx="37">
                  <c:v>0.99816315546918699</c:v>
                </c:pt>
                <c:pt idx="38">
                  <c:v>0.99816315546918699</c:v>
                </c:pt>
                <c:pt idx="39">
                  <c:v>0.99816315546918699</c:v>
                </c:pt>
                <c:pt idx="40">
                  <c:v>0.78894867083702003</c:v>
                </c:pt>
                <c:pt idx="41">
                  <c:v>0.99816315546918699</c:v>
                </c:pt>
                <c:pt idx="42">
                  <c:v>3.4748689736879002E-2</c:v>
                </c:pt>
                <c:pt idx="43">
                  <c:v>0.99816315546918699</c:v>
                </c:pt>
                <c:pt idx="44">
                  <c:v>0.99816315546918699</c:v>
                </c:pt>
                <c:pt idx="45">
                  <c:v>0.99816315546918699</c:v>
                </c:pt>
                <c:pt idx="46">
                  <c:v>0.99816315546918699</c:v>
                </c:pt>
                <c:pt idx="47">
                  <c:v>0.99816315546918699</c:v>
                </c:pt>
                <c:pt idx="48">
                  <c:v>0.99816315546918699</c:v>
                </c:pt>
                <c:pt idx="49">
                  <c:v>0.99816315546918699</c:v>
                </c:pt>
                <c:pt idx="50">
                  <c:v>0.99816315546918699</c:v>
                </c:pt>
                <c:pt idx="51">
                  <c:v>0.99816315546918699</c:v>
                </c:pt>
                <c:pt idx="52">
                  <c:v>0.99816315546918699</c:v>
                </c:pt>
                <c:pt idx="53">
                  <c:v>0.99816315546918699</c:v>
                </c:pt>
                <c:pt idx="54">
                  <c:v>0.99816315546918699</c:v>
                </c:pt>
                <c:pt idx="55">
                  <c:v>0.99816315546918699</c:v>
                </c:pt>
                <c:pt idx="56">
                  <c:v>0.99816315546918699</c:v>
                </c:pt>
                <c:pt idx="57">
                  <c:v>0.99816315546918699</c:v>
                </c:pt>
                <c:pt idx="58">
                  <c:v>0.99816315546918699</c:v>
                </c:pt>
                <c:pt idx="59">
                  <c:v>0.99816315546918699</c:v>
                </c:pt>
                <c:pt idx="60">
                  <c:v>0.99816315546918699</c:v>
                </c:pt>
                <c:pt idx="61">
                  <c:v>0.99816315546918699</c:v>
                </c:pt>
                <c:pt idx="62">
                  <c:v>0.99816315546918699</c:v>
                </c:pt>
                <c:pt idx="63">
                  <c:v>0.99816315546918699</c:v>
                </c:pt>
                <c:pt idx="64">
                  <c:v>0.99816315546918699</c:v>
                </c:pt>
                <c:pt idx="65">
                  <c:v>0.99816315546918699</c:v>
                </c:pt>
                <c:pt idx="66">
                  <c:v>0.99816315546918699</c:v>
                </c:pt>
                <c:pt idx="67">
                  <c:v>0.99816315546918699</c:v>
                </c:pt>
                <c:pt idx="68">
                  <c:v>0.99816315546918699</c:v>
                </c:pt>
                <c:pt idx="69">
                  <c:v>0.99816315546918699</c:v>
                </c:pt>
                <c:pt idx="70">
                  <c:v>0.99816315546918699</c:v>
                </c:pt>
                <c:pt idx="71">
                  <c:v>0.99816315546918699</c:v>
                </c:pt>
                <c:pt idx="72">
                  <c:v>3.1041456755548699E-3</c:v>
                </c:pt>
                <c:pt idx="73">
                  <c:v>0.99816315546918699</c:v>
                </c:pt>
                <c:pt idx="74">
                  <c:v>0.158700520741135</c:v>
                </c:pt>
                <c:pt idx="75">
                  <c:v>0.99816315546918699</c:v>
                </c:pt>
                <c:pt idx="76">
                  <c:v>0.99816315546918699</c:v>
                </c:pt>
                <c:pt idx="77">
                  <c:v>0.99816315546918699</c:v>
                </c:pt>
                <c:pt idx="78">
                  <c:v>0.51800942634538905</c:v>
                </c:pt>
                <c:pt idx="79">
                  <c:v>0.99816315546918699</c:v>
                </c:pt>
                <c:pt idx="80">
                  <c:v>0.99816315546918699</c:v>
                </c:pt>
                <c:pt idx="81">
                  <c:v>0.99816315546918699</c:v>
                </c:pt>
                <c:pt idx="82">
                  <c:v>0.99816315546918699</c:v>
                </c:pt>
                <c:pt idx="83">
                  <c:v>0.99816315546918699</c:v>
                </c:pt>
                <c:pt idx="84">
                  <c:v>0.99816315546918699</c:v>
                </c:pt>
                <c:pt idx="85">
                  <c:v>0.99816315546918699</c:v>
                </c:pt>
                <c:pt idx="86">
                  <c:v>0.99816315546918699</c:v>
                </c:pt>
                <c:pt idx="87">
                  <c:v>0.99816315546918699</c:v>
                </c:pt>
                <c:pt idx="88">
                  <c:v>0.99816315546918699</c:v>
                </c:pt>
                <c:pt idx="89">
                  <c:v>0.99816315546918699</c:v>
                </c:pt>
                <c:pt idx="90">
                  <c:v>8.6554796608600201E-2</c:v>
                </c:pt>
                <c:pt idx="91">
                  <c:v>0.99816315546918699</c:v>
                </c:pt>
                <c:pt idx="92">
                  <c:v>0.99816315546918699</c:v>
                </c:pt>
                <c:pt idx="93">
                  <c:v>0.99816315546918699</c:v>
                </c:pt>
                <c:pt idx="94">
                  <c:v>0.99816315546918699</c:v>
                </c:pt>
                <c:pt idx="95">
                  <c:v>0.99816315546918699</c:v>
                </c:pt>
                <c:pt idx="96">
                  <c:v>0.62982958693569702</c:v>
                </c:pt>
                <c:pt idx="97">
                  <c:v>0.99816315546918699</c:v>
                </c:pt>
                <c:pt idx="98">
                  <c:v>0.76994060582926804</c:v>
                </c:pt>
                <c:pt idx="99">
                  <c:v>0.99816315546918699</c:v>
                </c:pt>
                <c:pt idx="100">
                  <c:v>0.50853819261689903</c:v>
                </c:pt>
                <c:pt idx="101">
                  <c:v>0.99816315546918699</c:v>
                </c:pt>
                <c:pt idx="102">
                  <c:v>0.76994060582926804</c:v>
                </c:pt>
                <c:pt idx="103">
                  <c:v>0.99816315546918699</c:v>
                </c:pt>
                <c:pt idx="104">
                  <c:v>0.51800942634538905</c:v>
                </c:pt>
                <c:pt idx="105">
                  <c:v>0.99816315546918699</c:v>
                </c:pt>
                <c:pt idx="106">
                  <c:v>0.158700520741135</c:v>
                </c:pt>
                <c:pt idx="107">
                  <c:v>0.62982958693569702</c:v>
                </c:pt>
                <c:pt idx="108">
                  <c:v>0.158700520741135</c:v>
                </c:pt>
                <c:pt idx="109">
                  <c:v>0.99816315546918699</c:v>
                </c:pt>
                <c:pt idx="110">
                  <c:v>0.89900521327354699</c:v>
                </c:pt>
                <c:pt idx="111">
                  <c:v>0.99816315546918699</c:v>
                </c:pt>
                <c:pt idx="112">
                  <c:v>0.99816315546918699</c:v>
                </c:pt>
                <c:pt idx="113">
                  <c:v>0.99816315546918699</c:v>
                </c:pt>
                <c:pt idx="114">
                  <c:v>0.99816315546918699</c:v>
                </c:pt>
                <c:pt idx="115">
                  <c:v>0.99816315546918699</c:v>
                </c:pt>
                <c:pt idx="116">
                  <c:v>0.99816315546918699</c:v>
                </c:pt>
                <c:pt idx="117">
                  <c:v>0.99816315546918699</c:v>
                </c:pt>
                <c:pt idx="118">
                  <c:v>0.99816315546918699</c:v>
                </c:pt>
                <c:pt idx="119">
                  <c:v>0.99816315546918699</c:v>
                </c:pt>
                <c:pt idx="120">
                  <c:v>0.99816315546918699</c:v>
                </c:pt>
                <c:pt idx="121">
                  <c:v>0.99816315546918699</c:v>
                </c:pt>
                <c:pt idx="122">
                  <c:v>0.99816315546918699</c:v>
                </c:pt>
                <c:pt idx="123">
                  <c:v>0.99816315546918699</c:v>
                </c:pt>
                <c:pt idx="124">
                  <c:v>0.99816315546918699</c:v>
                </c:pt>
                <c:pt idx="125">
                  <c:v>0.99816315546918699</c:v>
                </c:pt>
                <c:pt idx="126">
                  <c:v>0.99816315546918699</c:v>
                </c:pt>
                <c:pt idx="127">
                  <c:v>0.99816315546918699</c:v>
                </c:pt>
                <c:pt idx="128">
                  <c:v>0.99816315546918699</c:v>
                </c:pt>
                <c:pt idx="129">
                  <c:v>0.99816315546918699</c:v>
                </c:pt>
                <c:pt idx="130">
                  <c:v>0.99816315546918699</c:v>
                </c:pt>
                <c:pt idx="131">
                  <c:v>0.99816315546918699</c:v>
                </c:pt>
                <c:pt idx="132">
                  <c:v>0.99816315546918699</c:v>
                </c:pt>
                <c:pt idx="133">
                  <c:v>0.99816315546918699</c:v>
                </c:pt>
                <c:pt idx="134">
                  <c:v>0.99816315546918699</c:v>
                </c:pt>
                <c:pt idx="135">
                  <c:v>0.99816315546918699</c:v>
                </c:pt>
                <c:pt idx="136">
                  <c:v>0.99816315546918699</c:v>
                </c:pt>
                <c:pt idx="137">
                  <c:v>0.99816315546918699</c:v>
                </c:pt>
                <c:pt idx="138">
                  <c:v>0.99816315546918699</c:v>
                </c:pt>
                <c:pt idx="139">
                  <c:v>0.99816315546918699</c:v>
                </c:pt>
                <c:pt idx="140">
                  <c:v>0.99816315546918699</c:v>
                </c:pt>
                <c:pt idx="141">
                  <c:v>0.99816315546918699</c:v>
                </c:pt>
                <c:pt idx="142">
                  <c:v>0.99816315546918699</c:v>
                </c:pt>
                <c:pt idx="143">
                  <c:v>0.99816315546918699</c:v>
                </c:pt>
                <c:pt idx="144">
                  <c:v>0.99816315546918699</c:v>
                </c:pt>
                <c:pt idx="145">
                  <c:v>0.99816315546918699</c:v>
                </c:pt>
                <c:pt idx="146">
                  <c:v>0.69929732964256996</c:v>
                </c:pt>
                <c:pt idx="147">
                  <c:v>0.99816315546918699</c:v>
                </c:pt>
                <c:pt idx="148">
                  <c:v>0.99816315546918699</c:v>
                </c:pt>
                <c:pt idx="149">
                  <c:v>0.99816315546918699</c:v>
                </c:pt>
                <c:pt idx="150">
                  <c:v>0.99816315546918699</c:v>
                </c:pt>
                <c:pt idx="151">
                  <c:v>0.99816315546918699</c:v>
                </c:pt>
                <c:pt idx="152">
                  <c:v>0.99816315546918699</c:v>
                </c:pt>
                <c:pt idx="153">
                  <c:v>0.49369295708734401</c:v>
                </c:pt>
                <c:pt idx="154">
                  <c:v>0.99816315546918699</c:v>
                </c:pt>
                <c:pt idx="155">
                  <c:v>0.99816315546918699</c:v>
                </c:pt>
                <c:pt idx="156">
                  <c:v>0.99816315546918699</c:v>
                </c:pt>
                <c:pt idx="157">
                  <c:v>0.99816315546918699</c:v>
                </c:pt>
                <c:pt idx="158">
                  <c:v>0.99816315546918699</c:v>
                </c:pt>
                <c:pt idx="159">
                  <c:v>0.99816315546918699</c:v>
                </c:pt>
                <c:pt idx="160">
                  <c:v>3.1041456755548699E-3</c:v>
                </c:pt>
                <c:pt idx="161">
                  <c:v>0.99816315546918699</c:v>
                </c:pt>
                <c:pt idx="162">
                  <c:v>0.76994060582926804</c:v>
                </c:pt>
                <c:pt idx="163">
                  <c:v>0.99816315546918699</c:v>
                </c:pt>
                <c:pt idx="164">
                  <c:v>0.79498654339416697</c:v>
                </c:pt>
                <c:pt idx="165">
                  <c:v>0.99816315546918699</c:v>
                </c:pt>
                <c:pt idx="166">
                  <c:v>0.99816315546918699</c:v>
                </c:pt>
                <c:pt idx="167">
                  <c:v>0.99816315546918699</c:v>
                </c:pt>
                <c:pt idx="168">
                  <c:v>0.99816315546918699</c:v>
                </c:pt>
                <c:pt idx="169">
                  <c:v>0.99816315546918699</c:v>
                </c:pt>
                <c:pt idx="170">
                  <c:v>0.99816315546918699</c:v>
                </c:pt>
                <c:pt idx="171">
                  <c:v>0.99816315546918699</c:v>
                </c:pt>
                <c:pt idx="172">
                  <c:v>0.51800942634538905</c:v>
                </c:pt>
                <c:pt idx="173">
                  <c:v>0.99816315546918699</c:v>
                </c:pt>
                <c:pt idx="174">
                  <c:v>0.99816315546918699</c:v>
                </c:pt>
                <c:pt idx="175">
                  <c:v>0.99816315546918699</c:v>
                </c:pt>
                <c:pt idx="176">
                  <c:v>0.99816315546918699</c:v>
                </c:pt>
                <c:pt idx="177">
                  <c:v>0.99816315546918699</c:v>
                </c:pt>
                <c:pt idx="178">
                  <c:v>0.82044605433350304</c:v>
                </c:pt>
                <c:pt idx="179">
                  <c:v>0.99816315546918699</c:v>
                </c:pt>
                <c:pt idx="180">
                  <c:v>1.80876083393203E-3</c:v>
                </c:pt>
                <c:pt idx="181">
                  <c:v>0.99816315546918699</c:v>
                </c:pt>
                <c:pt idx="182">
                  <c:v>0.99816315546918699</c:v>
                </c:pt>
                <c:pt idx="183">
                  <c:v>0.99816315546918699</c:v>
                </c:pt>
                <c:pt idx="184">
                  <c:v>0.99816315546918699</c:v>
                </c:pt>
                <c:pt idx="185">
                  <c:v>0.99816315546918699</c:v>
                </c:pt>
                <c:pt idx="186">
                  <c:v>0.99816315546918699</c:v>
                </c:pt>
                <c:pt idx="187">
                  <c:v>0.99816315546918699</c:v>
                </c:pt>
                <c:pt idx="188">
                  <c:v>0.82044605433350304</c:v>
                </c:pt>
                <c:pt idx="189">
                  <c:v>0.99816315546918699</c:v>
                </c:pt>
                <c:pt idx="190">
                  <c:v>0.99816315546918699</c:v>
                </c:pt>
                <c:pt idx="191">
                  <c:v>0.99816315546918699</c:v>
                </c:pt>
                <c:pt idx="192">
                  <c:v>0.99816315546918699</c:v>
                </c:pt>
                <c:pt idx="193">
                  <c:v>0.99816315546918699</c:v>
                </c:pt>
                <c:pt idx="194">
                  <c:v>0.99816315546918699</c:v>
                </c:pt>
                <c:pt idx="195">
                  <c:v>0.99816315546918699</c:v>
                </c:pt>
                <c:pt idx="196">
                  <c:v>0.99816315546918699</c:v>
                </c:pt>
                <c:pt idx="197">
                  <c:v>0.99816315546918699</c:v>
                </c:pt>
                <c:pt idx="198">
                  <c:v>0.99816315546918699</c:v>
                </c:pt>
                <c:pt idx="199">
                  <c:v>0.99816315546918699</c:v>
                </c:pt>
                <c:pt idx="200">
                  <c:v>0.99816315546918699</c:v>
                </c:pt>
                <c:pt idx="201">
                  <c:v>0.99816315546918699</c:v>
                </c:pt>
                <c:pt idx="202">
                  <c:v>0.99816315546918699</c:v>
                </c:pt>
                <c:pt idx="203">
                  <c:v>0.99816315546918699</c:v>
                </c:pt>
                <c:pt idx="204">
                  <c:v>0.99816315546918699</c:v>
                </c:pt>
                <c:pt idx="205">
                  <c:v>0.99816315546918699</c:v>
                </c:pt>
                <c:pt idx="206">
                  <c:v>0.99816315546918699</c:v>
                </c:pt>
                <c:pt idx="207">
                  <c:v>0.99816315546918699</c:v>
                </c:pt>
                <c:pt idx="208">
                  <c:v>0.99816315546918699</c:v>
                </c:pt>
                <c:pt idx="209">
                  <c:v>0.99816315546918699</c:v>
                </c:pt>
                <c:pt idx="210">
                  <c:v>0.99816315546918699</c:v>
                </c:pt>
                <c:pt idx="211">
                  <c:v>0.99816315546918699</c:v>
                </c:pt>
                <c:pt idx="212">
                  <c:v>0.99816315546918699</c:v>
                </c:pt>
                <c:pt idx="213">
                  <c:v>0.99816315546918699</c:v>
                </c:pt>
                <c:pt idx="214">
                  <c:v>0.99816315546918699</c:v>
                </c:pt>
                <c:pt idx="215">
                  <c:v>0.99816315546918699</c:v>
                </c:pt>
                <c:pt idx="216">
                  <c:v>0.99816315546918699</c:v>
                </c:pt>
                <c:pt idx="217">
                  <c:v>0.99816315546918699</c:v>
                </c:pt>
                <c:pt idx="218">
                  <c:v>0.99816315546918699</c:v>
                </c:pt>
                <c:pt idx="219">
                  <c:v>0.99816315546918699</c:v>
                </c:pt>
                <c:pt idx="220">
                  <c:v>0.99816315546918699</c:v>
                </c:pt>
                <c:pt idx="221">
                  <c:v>0.99816315546918699</c:v>
                </c:pt>
                <c:pt idx="222">
                  <c:v>0.99816315546918699</c:v>
                </c:pt>
                <c:pt idx="223">
                  <c:v>0.99816315546918699</c:v>
                </c:pt>
                <c:pt idx="224">
                  <c:v>0.99816315546918699</c:v>
                </c:pt>
                <c:pt idx="225">
                  <c:v>0.99816315546918699</c:v>
                </c:pt>
                <c:pt idx="226">
                  <c:v>0.99816315546918699</c:v>
                </c:pt>
                <c:pt idx="227">
                  <c:v>0.99816315546918699</c:v>
                </c:pt>
                <c:pt idx="228">
                  <c:v>0.99816315546918699</c:v>
                </c:pt>
                <c:pt idx="229">
                  <c:v>0.99816315546918699</c:v>
                </c:pt>
                <c:pt idx="230">
                  <c:v>0.99816315546918699</c:v>
                </c:pt>
                <c:pt idx="231">
                  <c:v>0.99816315546918699</c:v>
                </c:pt>
                <c:pt idx="232">
                  <c:v>0.99816315546918699</c:v>
                </c:pt>
                <c:pt idx="233">
                  <c:v>0.99816315546918699</c:v>
                </c:pt>
                <c:pt idx="234">
                  <c:v>0.99816315546918699</c:v>
                </c:pt>
                <c:pt idx="235">
                  <c:v>0.99816315546918699</c:v>
                </c:pt>
                <c:pt idx="236">
                  <c:v>1.44379437440435E-2</c:v>
                </c:pt>
                <c:pt idx="237">
                  <c:v>0.99816315546918699</c:v>
                </c:pt>
                <c:pt idx="238">
                  <c:v>0.99816315546918699</c:v>
                </c:pt>
                <c:pt idx="239">
                  <c:v>0.99816315546918699</c:v>
                </c:pt>
                <c:pt idx="240">
                  <c:v>0.99816315546918699</c:v>
                </c:pt>
                <c:pt idx="241">
                  <c:v>0.99816315546918699</c:v>
                </c:pt>
                <c:pt idx="242">
                  <c:v>0.99816315546918699</c:v>
                </c:pt>
                <c:pt idx="243">
                  <c:v>0.99816315546918699</c:v>
                </c:pt>
                <c:pt idx="244">
                  <c:v>0.99816315546918699</c:v>
                </c:pt>
                <c:pt idx="245">
                  <c:v>0.99816315546918699</c:v>
                </c:pt>
                <c:pt idx="246">
                  <c:v>0.99816315546918699</c:v>
                </c:pt>
                <c:pt idx="247">
                  <c:v>0.99816315546918699</c:v>
                </c:pt>
                <c:pt idx="248">
                  <c:v>0.99816315546918699</c:v>
                </c:pt>
                <c:pt idx="249">
                  <c:v>0.99816315546918699</c:v>
                </c:pt>
                <c:pt idx="250">
                  <c:v>0.99816315546918699</c:v>
                </c:pt>
                <c:pt idx="251">
                  <c:v>0.99816315546918699</c:v>
                </c:pt>
                <c:pt idx="252">
                  <c:v>0.99816315546918699</c:v>
                </c:pt>
                <c:pt idx="253">
                  <c:v>0.99816315546918699</c:v>
                </c:pt>
                <c:pt idx="254">
                  <c:v>0.99816315546918699</c:v>
                </c:pt>
                <c:pt idx="255">
                  <c:v>0.99816315546918699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30950272"/>
        <c:axId val="130965504"/>
      </c:scatterChart>
      <c:valAx>
        <c:axId val="130950272"/>
        <c:scaling>
          <c:orientation val="minMax"/>
        </c:scaling>
        <c:delete val="0"/>
        <c:axPos val="t"/>
        <c:majorTickMark val="out"/>
        <c:minorTickMark val="none"/>
        <c:tickLblPos val="nextTo"/>
        <c:crossAx val="130965504"/>
        <c:crosses val="autoZero"/>
        <c:crossBetween val="midCat"/>
      </c:valAx>
      <c:valAx>
        <c:axId val="130965504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kern="1200" baseline="0">
                    <a:solidFill>
                      <a:srgbClr val="000000"/>
                    </a:solidFill>
                    <a:effectLst/>
                  </a:rPr>
                  <a:t>Adjusted p-value (FDR)</a:t>
                </a:r>
                <a:endParaRPr lang="es-ES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09502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WT -&gt; ∆rbp35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adapters'!$AQ$1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adapters'!$AH$2:$AH$257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adapters'!$AQ$2:$AQ$257</c:f>
              <c:numCache>
                <c:formatCode>General</c:formatCode>
                <c:ptCount val="256"/>
                <c:pt idx="0">
                  <c:v>0.999977655530493</c:v>
                </c:pt>
                <c:pt idx="1">
                  <c:v>0.999977655530493</c:v>
                </c:pt>
                <c:pt idx="2">
                  <c:v>0.999977655530493</c:v>
                </c:pt>
                <c:pt idx="3">
                  <c:v>0.999977655530493</c:v>
                </c:pt>
                <c:pt idx="4">
                  <c:v>0.999977655530493</c:v>
                </c:pt>
                <c:pt idx="5">
                  <c:v>0.999977655530493</c:v>
                </c:pt>
                <c:pt idx="6">
                  <c:v>0.999977655530493</c:v>
                </c:pt>
                <c:pt idx="7">
                  <c:v>0.999977655530493</c:v>
                </c:pt>
                <c:pt idx="8">
                  <c:v>0.999977655530493</c:v>
                </c:pt>
                <c:pt idx="9">
                  <c:v>0.999977655530493</c:v>
                </c:pt>
                <c:pt idx="10">
                  <c:v>0.999977655530493</c:v>
                </c:pt>
                <c:pt idx="11">
                  <c:v>0.999977655530493</c:v>
                </c:pt>
                <c:pt idx="12">
                  <c:v>0.999977655530493</c:v>
                </c:pt>
                <c:pt idx="13">
                  <c:v>0.999977655530493</c:v>
                </c:pt>
                <c:pt idx="14">
                  <c:v>0.999977655530493</c:v>
                </c:pt>
                <c:pt idx="15">
                  <c:v>0.999977655530493</c:v>
                </c:pt>
                <c:pt idx="16">
                  <c:v>0.999977655530493</c:v>
                </c:pt>
                <c:pt idx="17">
                  <c:v>0.999977655530493</c:v>
                </c:pt>
                <c:pt idx="18">
                  <c:v>0.999977655530493</c:v>
                </c:pt>
                <c:pt idx="19">
                  <c:v>0.999977655530493</c:v>
                </c:pt>
                <c:pt idx="20">
                  <c:v>0.999977655530493</c:v>
                </c:pt>
                <c:pt idx="21">
                  <c:v>0.999977655530493</c:v>
                </c:pt>
                <c:pt idx="22">
                  <c:v>0.999977655530493</c:v>
                </c:pt>
                <c:pt idx="23">
                  <c:v>0.999977655530493</c:v>
                </c:pt>
                <c:pt idx="24">
                  <c:v>0.999977655530493</c:v>
                </c:pt>
                <c:pt idx="25">
                  <c:v>0.999977655530493</c:v>
                </c:pt>
                <c:pt idx="26">
                  <c:v>0.999977655530493</c:v>
                </c:pt>
                <c:pt idx="27">
                  <c:v>0.999977655530493</c:v>
                </c:pt>
                <c:pt idx="28">
                  <c:v>0.999977655530493</c:v>
                </c:pt>
                <c:pt idx="29">
                  <c:v>0.999977655530493</c:v>
                </c:pt>
                <c:pt idx="30">
                  <c:v>0.999977655530493</c:v>
                </c:pt>
                <c:pt idx="31">
                  <c:v>0.999977655530493</c:v>
                </c:pt>
                <c:pt idx="32">
                  <c:v>0.999977655530493</c:v>
                </c:pt>
                <c:pt idx="33">
                  <c:v>0.999977655530493</c:v>
                </c:pt>
                <c:pt idx="34">
                  <c:v>0.999977655530493</c:v>
                </c:pt>
                <c:pt idx="35">
                  <c:v>0.999977655530493</c:v>
                </c:pt>
                <c:pt idx="36">
                  <c:v>0.999977655530493</c:v>
                </c:pt>
                <c:pt idx="37">
                  <c:v>0.999977655530493</c:v>
                </c:pt>
                <c:pt idx="38">
                  <c:v>0.999977655530493</c:v>
                </c:pt>
                <c:pt idx="39">
                  <c:v>0.999977655530493</c:v>
                </c:pt>
                <c:pt idx="40">
                  <c:v>0.999977655530493</c:v>
                </c:pt>
                <c:pt idx="41">
                  <c:v>0.999977655530493</c:v>
                </c:pt>
                <c:pt idx="42">
                  <c:v>0.999977655530493</c:v>
                </c:pt>
                <c:pt idx="43">
                  <c:v>0.999977655530493</c:v>
                </c:pt>
                <c:pt idx="44">
                  <c:v>0.999977655530493</c:v>
                </c:pt>
                <c:pt idx="45">
                  <c:v>0.999977655530493</c:v>
                </c:pt>
                <c:pt idx="46">
                  <c:v>0.999977655530493</c:v>
                </c:pt>
                <c:pt idx="47">
                  <c:v>0.999977655530493</c:v>
                </c:pt>
                <c:pt idx="48">
                  <c:v>0.999977655530493</c:v>
                </c:pt>
                <c:pt idx="49">
                  <c:v>0.999977655530493</c:v>
                </c:pt>
                <c:pt idx="50">
                  <c:v>0.999977655530493</c:v>
                </c:pt>
                <c:pt idx="51">
                  <c:v>0.999977655530493</c:v>
                </c:pt>
                <c:pt idx="52">
                  <c:v>0.999977655530493</c:v>
                </c:pt>
                <c:pt idx="53">
                  <c:v>0.999977655530493</c:v>
                </c:pt>
                <c:pt idx="54">
                  <c:v>0.999977655530493</c:v>
                </c:pt>
                <c:pt idx="55">
                  <c:v>0.999977655530493</c:v>
                </c:pt>
                <c:pt idx="56">
                  <c:v>0.999977655530493</c:v>
                </c:pt>
                <c:pt idx="57">
                  <c:v>0.999977655530493</c:v>
                </c:pt>
                <c:pt idx="58">
                  <c:v>0.999977655530493</c:v>
                </c:pt>
                <c:pt idx="59">
                  <c:v>0.999977655530493</c:v>
                </c:pt>
                <c:pt idx="60">
                  <c:v>0.999977655530493</c:v>
                </c:pt>
                <c:pt idx="61">
                  <c:v>0.999977655530493</c:v>
                </c:pt>
                <c:pt idx="62">
                  <c:v>0.999977655530493</c:v>
                </c:pt>
                <c:pt idx="63">
                  <c:v>0.999977655530493</c:v>
                </c:pt>
                <c:pt idx="64">
                  <c:v>0.999977655530493</c:v>
                </c:pt>
                <c:pt idx="65">
                  <c:v>0.999977655530493</c:v>
                </c:pt>
                <c:pt idx="66">
                  <c:v>0.999977655530493</c:v>
                </c:pt>
                <c:pt idx="67">
                  <c:v>0.999977655530493</c:v>
                </c:pt>
                <c:pt idx="68">
                  <c:v>0.999977655530493</c:v>
                </c:pt>
                <c:pt idx="69">
                  <c:v>0.999977655530493</c:v>
                </c:pt>
                <c:pt idx="70">
                  <c:v>0.999977655530493</c:v>
                </c:pt>
                <c:pt idx="71">
                  <c:v>0.999977655530493</c:v>
                </c:pt>
                <c:pt idx="72">
                  <c:v>0.999977655530493</c:v>
                </c:pt>
                <c:pt idx="73">
                  <c:v>0.999977655530493</c:v>
                </c:pt>
                <c:pt idx="74">
                  <c:v>0.999977655530493</c:v>
                </c:pt>
                <c:pt idx="75">
                  <c:v>0.999977655530493</c:v>
                </c:pt>
                <c:pt idx="76">
                  <c:v>0.999977655530493</c:v>
                </c:pt>
                <c:pt idx="77">
                  <c:v>0.999977655530493</c:v>
                </c:pt>
                <c:pt idx="78">
                  <c:v>0.999977655530493</c:v>
                </c:pt>
                <c:pt idx="79">
                  <c:v>0.999977655530493</c:v>
                </c:pt>
                <c:pt idx="80">
                  <c:v>0.999977655530493</c:v>
                </c:pt>
                <c:pt idx="81" formatCode="0.00E+00">
                  <c:v>2.5497151913307398E-13</c:v>
                </c:pt>
                <c:pt idx="82">
                  <c:v>0.999977655530493</c:v>
                </c:pt>
                <c:pt idx="83">
                  <c:v>0.999977655530493</c:v>
                </c:pt>
                <c:pt idx="84">
                  <c:v>0.999977655530493</c:v>
                </c:pt>
                <c:pt idx="85">
                  <c:v>0.999977655530493</c:v>
                </c:pt>
                <c:pt idx="86">
                  <c:v>0.999977655530493</c:v>
                </c:pt>
                <c:pt idx="87">
                  <c:v>0.999977655530493</c:v>
                </c:pt>
                <c:pt idx="88">
                  <c:v>0.999977655530493</c:v>
                </c:pt>
                <c:pt idx="89">
                  <c:v>0.999977655530493</c:v>
                </c:pt>
                <c:pt idx="90">
                  <c:v>0.999977655530493</c:v>
                </c:pt>
                <c:pt idx="91">
                  <c:v>0.999977655530493</c:v>
                </c:pt>
                <c:pt idx="92">
                  <c:v>0.999977655530493</c:v>
                </c:pt>
                <c:pt idx="93">
                  <c:v>0.999977655530493</c:v>
                </c:pt>
                <c:pt idx="94" formatCode="0.00E+00">
                  <c:v>7.93864011852241E-21</c:v>
                </c:pt>
                <c:pt idx="95">
                  <c:v>0.999977655530493</c:v>
                </c:pt>
                <c:pt idx="96">
                  <c:v>0.999977655530493</c:v>
                </c:pt>
                <c:pt idx="97">
                  <c:v>0.999977655530493</c:v>
                </c:pt>
                <c:pt idx="98">
                  <c:v>0.999977655530493</c:v>
                </c:pt>
                <c:pt idx="99">
                  <c:v>0.999977655530493</c:v>
                </c:pt>
                <c:pt idx="100">
                  <c:v>0.999977655530493</c:v>
                </c:pt>
                <c:pt idx="101">
                  <c:v>0.999977655530493</c:v>
                </c:pt>
                <c:pt idx="102">
                  <c:v>0.999977655530493</c:v>
                </c:pt>
                <c:pt idx="103">
                  <c:v>0.999977655530493</c:v>
                </c:pt>
                <c:pt idx="104">
                  <c:v>0.999977655530493</c:v>
                </c:pt>
                <c:pt idx="105">
                  <c:v>0.999977655530493</c:v>
                </c:pt>
                <c:pt idx="106">
                  <c:v>0.999977655530493</c:v>
                </c:pt>
                <c:pt idx="107">
                  <c:v>0.999977655530493</c:v>
                </c:pt>
                <c:pt idx="108">
                  <c:v>0.999977655530493</c:v>
                </c:pt>
                <c:pt idx="109">
                  <c:v>0.999977655530493</c:v>
                </c:pt>
                <c:pt idx="110">
                  <c:v>0.999977655530493</c:v>
                </c:pt>
                <c:pt idx="111">
                  <c:v>0.999977655530493</c:v>
                </c:pt>
                <c:pt idx="112">
                  <c:v>0.999977655530493</c:v>
                </c:pt>
                <c:pt idx="113">
                  <c:v>0.999977655530493</c:v>
                </c:pt>
                <c:pt idx="114">
                  <c:v>0.999977655530493</c:v>
                </c:pt>
                <c:pt idx="115">
                  <c:v>0.999977655530493</c:v>
                </c:pt>
                <c:pt idx="116">
                  <c:v>0.999977655530493</c:v>
                </c:pt>
                <c:pt idx="117">
                  <c:v>0.999977655530493</c:v>
                </c:pt>
                <c:pt idx="118">
                  <c:v>0.999977655530493</c:v>
                </c:pt>
                <c:pt idx="119">
                  <c:v>0.999977655530493</c:v>
                </c:pt>
                <c:pt idx="120">
                  <c:v>0.999977655530493</c:v>
                </c:pt>
                <c:pt idx="121">
                  <c:v>0.999977655530493</c:v>
                </c:pt>
                <c:pt idx="122">
                  <c:v>0.999977655530493</c:v>
                </c:pt>
                <c:pt idx="123">
                  <c:v>0.999977655530493</c:v>
                </c:pt>
                <c:pt idx="124">
                  <c:v>0.999977655530493</c:v>
                </c:pt>
                <c:pt idx="125">
                  <c:v>0.999977655530493</c:v>
                </c:pt>
                <c:pt idx="126">
                  <c:v>0.999977655530493</c:v>
                </c:pt>
                <c:pt idx="127">
                  <c:v>0.999977655530493</c:v>
                </c:pt>
                <c:pt idx="128">
                  <c:v>0.999977655530493</c:v>
                </c:pt>
                <c:pt idx="129">
                  <c:v>0.999977655530493</c:v>
                </c:pt>
                <c:pt idx="130">
                  <c:v>0.999977655530493</c:v>
                </c:pt>
                <c:pt idx="131">
                  <c:v>0.999977655530493</c:v>
                </c:pt>
                <c:pt idx="132">
                  <c:v>0.999977655530493</c:v>
                </c:pt>
                <c:pt idx="133">
                  <c:v>0.999977655530493</c:v>
                </c:pt>
                <c:pt idx="134">
                  <c:v>0.999977655530493</c:v>
                </c:pt>
                <c:pt idx="135">
                  <c:v>0.999977655530493</c:v>
                </c:pt>
                <c:pt idx="136">
                  <c:v>0.999977655530493</c:v>
                </c:pt>
                <c:pt idx="137">
                  <c:v>0.999977655530493</c:v>
                </c:pt>
                <c:pt idx="138">
                  <c:v>0.999977655530493</c:v>
                </c:pt>
                <c:pt idx="139">
                  <c:v>0.999977655530493</c:v>
                </c:pt>
                <c:pt idx="140">
                  <c:v>0.999977655530493</c:v>
                </c:pt>
                <c:pt idx="141">
                  <c:v>0.999977655530493</c:v>
                </c:pt>
                <c:pt idx="142">
                  <c:v>0.999977655530493</c:v>
                </c:pt>
                <c:pt idx="143">
                  <c:v>0.999977655530493</c:v>
                </c:pt>
                <c:pt idx="144">
                  <c:v>0.999977655530493</c:v>
                </c:pt>
                <c:pt idx="145">
                  <c:v>0.999977655530493</c:v>
                </c:pt>
                <c:pt idx="146">
                  <c:v>0.999977655530493</c:v>
                </c:pt>
                <c:pt idx="147">
                  <c:v>0.999977655530493</c:v>
                </c:pt>
                <c:pt idx="148">
                  <c:v>0.999977655530493</c:v>
                </c:pt>
                <c:pt idx="149">
                  <c:v>0.999977655530493</c:v>
                </c:pt>
                <c:pt idx="150">
                  <c:v>0.999977655530493</c:v>
                </c:pt>
                <c:pt idx="151">
                  <c:v>0.999977655530493</c:v>
                </c:pt>
                <c:pt idx="152">
                  <c:v>0.999977655530493</c:v>
                </c:pt>
                <c:pt idx="153">
                  <c:v>0.999977655530493</c:v>
                </c:pt>
                <c:pt idx="154">
                  <c:v>0.999977655530493</c:v>
                </c:pt>
                <c:pt idx="155">
                  <c:v>0.999977655530493</c:v>
                </c:pt>
                <c:pt idx="156">
                  <c:v>0.999977655530493</c:v>
                </c:pt>
                <c:pt idx="157">
                  <c:v>0.999977655530493</c:v>
                </c:pt>
                <c:pt idx="158">
                  <c:v>8.0393331460029097E-2</c:v>
                </c:pt>
                <c:pt idx="159">
                  <c:v>0.999977655530493</c:v>
                </c:pt>
                <c:pt idx="160">
                  <c:v>0.999977655530493</c:v>
                </c:pt>
                <c:pt idx="161">
                  <c:v>0.999977655530493</c:v>
                </c:pt>
                <c:pt idx="162">
                  <c:v>0.999977655530493</c:v>
                </c:pt>
                <c:pt idx="163">
                  <c:v>0.999977655530493</c:v>
                </c:pt>
                <c:pt idx="164">
                  <c:v>0.999977655530493</c:v>
                </c:pt>
                <c:pt idx="165">
                  <c:v>0.999977655530493</c:v>
                </c:pt>
                <c:pt idx="166">
                  <c:v>0.999977655530493</c:v>
                </c:pt>
                <c:pt idx="167">
                  <c:v>0.999977655530493</c:v>
                </c:pt>
                <c:pt idx="168">
                  <c:v>0.999977655530493</c:v>
                </c:pt>
                <c:pt idx="169">
                  <c:v>0.999977655530493</c:v>
                </c:pt>
                <c:pt idx="170">
                  <c:v>0.999977655530493</c:v>
                </c:pt>
                <c:pt idx="171">
                  <c:v>0.999977655530493</c:v>
                </c:pt>
                <c:pt idx="172">
                  <c:v>0.999977655530493</c:v>
                </c:pt>
                <c:pt idx="173">
                  <c:v>0.999977655530493</c:v>
                </c:pt>
                <c:pt idx="174">
                  <c:v>0.999977655530493</c:v>
                </c:pt>
                <c:pt idx="175">
                  <c:v>0.999977655530493</c:v>
                </c:pt>
                <c:pt idx="176">
                  <c:v>0.999977655530493</c:v>
                </c:pt>
                <c:pt idx="177">
                  <c:v>0.999977655530493</c:v>
                </c:pt>
                <c:pt idx="178">
                  <c:v>0.999977655530493</c:v>
                </c:pt>
                <c:pt idx="179">
                  <c:v>0.999977655530493</c:v>
                </c:pt>
                <c:pt idx="180">
                  <c:v>0.999977655530493</c:v>
                </c:pt>
                <c:pt idx="181">
                  <c:v>0.999977655530493</c:v>
                </c:pt>
                <c:pt idx="182">
                  <c:v>0.999977655530493</c:v>
                </c:pt>
                <c:pt idx="183">
                  <c:v>0.999977655530493</c:v>
                </c:pt>
                <c:pt idx="184">
                  <c:v>0.999977655530493</c:v>
                </c:pt>
                <c:pt idx="185">
                  <c:v>0.999977655530493</c:v>
                </c:pt>
                <c:pt idx="186">
                  <c:v>0.999977655530493</c:v>
                </c:pt>
                <c:pt idx="187">
                  <c:v>0.999977655530493</c:v>
                </c:pt>
                <c:pt idx="188">
                  <c:v>0.999977655530493</c:v>
                </c:pt>
                <c:pt idx="189">
                  <c:v>0.999977655530493</c:v>
                </c:pt>
                <c:pt idx="190">
                  <c:v>0.999977655530493</c:v>
                </c:pt>
                <c:pt idx="191">
                  <c:v>0.999977655530493</c:v>
                </c:pt>
                <c:pt idx="192">
                  <c:v>0.999977655530493</c:v>
                </c:pt>
                <c:pt idx="193">
                  <c:v>0.999977655530493</c:v>
                </c:pt>
                <c:pt idx="194">
                  <c:v>0.999977655530493</c:v>
                </c:pt>
                <c:pt idx="195">
                  <c:v>0.999977655530493</c:v>
                </c:pt>
                <c:pt idx="196">
                  <c:v>0.999977655530493</c:v>
                </c:pt>
                <c:pt idx="197">
                  <c:v>0.999977655530493</c:v>
                </c:pt>
                <c:pt idx="198">
                  <c:v>0.999977655530493</c:v>
                </c:pt>
                <c:pt idx="199">
                  <c:v>0.999977655530493</c:v>
                </c:pt>
                <c:pt idx="200">
                  <c:v>0.999977655530493</c:v>
                </c:pt>
                <c:pt idx="201">
                  <c:v>0.999977655530493</c:v>
                </c:pt>
                <c:pt idx="202">
                  <c:v>0.999977655530493</c:v>
                </c:pt>
                <c:pt idx="203">
                  <c:v>0.999977655530493</c:v>
                </c:pt>
                <c:pt idx="204">
                  <c:v>0.999977655530493</c:v>
                </c:pt>
                <c:pt idx="205">
                  <c:v>0.999977655530493</c:v>
                </c:pt>
                <c:pt idx="206">
                  <c:v>0.999977655530493</c:v>
                </c:pt>
                <c:pt idx="207">
                  <c:v>0.999977655530493</c:v>
                </c:pt>
                <c:pt idx="208">
                  <c:v>0.999977655530493</c:v>
                </c:pt>
                <c:pt idx="209">
                  <c:v>0.999977655530493</c:v>
                </c:pt>
                <c:pt idx="210">
                  <c:v>0.999977655530493</c:v>
                </c:pt>
                <c:pt idx="211">
                  <c:v>0.999977655530493</c:v>
                </c:pt>
                <c:pt idx="212">
                  <c:v>0.999977655530493</c:v>
                </c:pt>
                <c:pt idx="213">
                  <c:v>0.999977655530493</c:v>
                </c:pt>
                <c:pt idx="214">
                  <c:v>0.999977655530493</c:v>
                </c:pt>
                <c:pt idx="215">
                  <c:v>0.999977655530493</c:v>
                </c:pt>
                <c:pt idx="216">
                  <c:v>0.999977655530493</c:v>
                </c:pt>
                <c:pt idx="217">
                  <c:v>0.999977655530493</c:v>
                </c:pt>
                <c:pt idx="218">
                  <c:v>0.999977655530493</c:v>
                </c:pt>
                <c:pt idx="219">
                  <c:v>0.999977655530493</c:v>
                </c:pt>
                <c:pt idx="220">
                  <c:v>0.999977655530493</c:v>
                </c:pt>
                <c:pt idx="221">
                  <c:v>0.999977655530493</c:v>
                </c:pt>
                <c:pt idx="222" formatCode="0.00E+00">
                  <c:v>5.6368750310663198E-4</c:v>
                </c:pt>
                <c:pt idx="223">
                  <c:v>0.999977655530493</c:v>
                </c:pt>
                <c:pt idx="224">
                  <c:v>0.999977655530493</c:v>
                </c:pt>
                <c:pt idx="225">
                  <c:v>0.999977655530493</c:v>
                </c:pt>
                <c:pt idx="226">
                  <c:v>0.999977655530493</c:v>
                </c:pt>
                <c:pt idx="227">
                  <c:v>0.999977655530493</c:v>
                </c:pt>
                <c:pt idx="228">
                  <c:v>0.999977655530493</c:v>
                </c:pt>
                <c:pt idx="229">
                  <c:v>0.999977655530493</c:v>
                </c:pt>
                <c:pt idx="230">
                  <c:v>0.999977655530493</c:v>
                </c:pt>
                <c:pt idx="231">
                  <c:v>0.999977655530493</c:v>
                </c:pt>
                <c:pt idx="232">
                  <c:v>0.999977655530493</c:v>
                </c:pt>
                <c:pt idx="233">
                  <c:v>0.999977655530493</c:v>
                </c:pt>
                <c:pt idx="234">
                  <c:v>0.999977655530493</c:v>
                </c:pt>
                <c:pt idx="235">
                  <c:v>0.999977655530493</c:v>
                </c:pt>
                <c:pt idx="236">
                  <c:v>0.999977655530493</c:v>
                </c:pt>
                <c:pt idx="237">
                  <c:v>0.999977655530493</c:v>
                </c:pt>
                <c:pt idx="238">
                  <c:v>0.999977655530493</c:v>
                </c:pt>
                <c:pt idx="239">
                  <c:v>0.999977655530493</c:v>
                </c:pt>
                <c:pt idx="240">
                  <c:v>0.999977655530493</c:v>
                </c:pt>
                <c:pt idx="241">
                  <c:v>0.999977655530493</c:v>
                </c:pt>
                <c:pt idx="242">
                  <c:v>0.999977655530493</c:v>
                </c:pt>
                <c:pt idx="243">
                  <c:v>0.999977655530493</c:v>
                </c:pt>
                <c:pt idx="244">
                  <c:v>0.999977655530493</c:v>
                </c:pt>
                <c:pt idx="245">
                  <c:v>0.999977655530493</c:v>
                </c:pt>
                <c:pt idx="246">
                  <c:v>0.999977655530493</c:v>
                </c:pt>
                <c:pt idx="247">
                  <c:v>0.999977655530493</c:v>
                </c:pt>
                <c:pt idx="248">
                  <c:v>0.999977655530493</c:v>
                </c:pt>
                <c:pt idx="249">
                  <c:v>0.999977655530493</c:v>
                </c:pt>
                <c:pt idx="250">
                  <c:v>0.999977655530493</c:v>
                </c:pt>
                <c:pt idx="251">
                  <c:v>0.999977655530493</c:v>
                </c:pt>
                <c:pt idx="252">
                  <c:v>0.999977655530493</c:v>
                </c:pt>
                <c:pt idx="253">
                  <c:v>0.999977655530493</c:v>
                </c:pt>
                <c:pt idx="254">
                  <c:v>0.999977655530493</c:v>
                </c:pt>
                <c:pt idx="255">
                  <c:v>0.999977655530493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30984960"/>
        <c:axId val="131008384"/>
      </c:scatterChart>
      <c:valAx>
        <c:axId val="130984960"/>
        <c:scaling>
          <c:orientation val="minMax"/>
        </c:scaling>
        <c:delete val="0"/>
        <c:axPos val="t"/>
        <c:majorTickMark val="out"/>
        <c:minorTickMark val="none"/>
        <c:tickLblPos val="nextTo"/>
        <c:crossAx val="131008384"/>
        <c:crosses val="autoZero"/>
        <c:crossBetween val="midCat"/>
      </c:valAx>
      <c:valAx>
        <c:axId val="131008384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kern="1200" baseline="0">
                    <a:solidFill>
                      <a:srgbClr val="000000"/>
                    </a:solidFill>
                    <a:effectLst/>
                  </a:rPr>
                  <a:t>Adjusted p-value (FDR)</a:t>
                </a:r>
                <a:endParaRPr lang="es-ES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09849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1604168164321611"/>
          <c:y val="3.804043559430216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sequencing!$A$21</c:f>
              <c:strCache>
                <c:ptCount val="1"/>
                <c:pt idx="0">
                  <c:v>WT_1</c:v>
                </c:pt>
              </c:strCache>
            </c:strRef>
          </c:tx>
          <c:dLbls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sequencing!$B$14:$D$14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sequencing!$B$21:$D$21</c:f>
              <c:numCache>
                <c:formatCode>0.00%</c:formatCode>
                <c:ptCount val="3"/>
                <c:pt idx="0">
                  <c:v>4.3164034664473376E-2</c:v>
                </c:pt>
                <c:pt idx="1">
                  <c:v>0.20088326754043301</c:v>
                </c:pt>
                <c:pt idx="2">
                  <c:v>0.75595269779509355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511067397740129"/>
          <c:y val="0.2362433585810727"/>
          <c:w val="0.34451466176960732"/>
          <c:h val="0.41330538436905706"/>
        </c:manualLayout>
      </c:layout>
      <c:overlay val="0"/>
      <c:txPr>
        <a:bodyPr/>
        <a:lstStyle/>
        <a:p>
          <a:pPr>
            <a:defRPr sz="1400"/>
          </a:pPr>
          <a:endParaRPr lang="es-E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sequencing!$A$22</c:f>
              <c:strCache>
                <c:ptCount val="1"/>
                <c:pt idx="0">
                  <c:v>WT_2</c:v>
                </c:pt>
              </c:strCache>
            </c:strRef>
          </c:tx>
          <c:dLbls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>sequencing!$B$22:$D$22</c:f>
              <c:numCache>
                <c:formatCode>0.00%</c:formatCode>
                <c:ptCount val="3"/>
                <c:pt idx="0">
                  <c:v>0.10318696502395747</c:v>
                </c:pt>
                <c:pt idx="1">
                  <c:v>0.17666424472127659</c:v>
                </c:pt>
                <c:pt idx="2">
                  <c:v>0.72014879025476597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226596675417"/>
          <c:y val="8.1481481481481488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sequencing!$A$23</c:f>
              <c:strCache>
                <c:ptCount val="1"/>
                <c:pt idx="0">
                  <c:v>WT_3</c:v>
                </c:pt>
              </c:strCache>
            </c:strRef>
          </c:tx>
          <c:dLbls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sequencing!$B$14:$D$14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sequencing!$B$23:$D$23</c:f>
              <c:numCache>
                <c:formatCode>0.00%</c:formatCode>
                <c:ptCount val="3"/>
                <c:pt idx="0">
                  <c:v>7.5278786421549254E-2</c:v>
                </c:pt>
                <c:pt idx="1">
                  <c:v>0.19876531134829523</c:v>
                </c:pt>
                <c:pt idx="2">
                  <c:v>0.72595590223015549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sequencing!$B$14</c:f>
              <c:strCache>
                <c:ptCount val="1"/>
                <c:pt idx="0">
                  <c:v>exact one alignment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sequencing!$B$15:$B$23</c:f>
              <c:numCache>
                <c:formatCode>0.00%</c:formatCode>
                <c:ptCount val="9"/>
                <c:pt idx="0">
                  <c:v>8.4092547683030747E-2</c:v>
                </c:pt>
                <c:pt idx="1">
                  <c:v>7.8325678631649076E-2</c:v>
                </c:pt>
                <c:pt idx="2">
                  <c:v>6.1769235072594346E-2</c:v>
                </c:pt>
                <c:pt idx="3">
                  <c:v>0.132741095439151</c:v>
                </c:pt>
                <c:pt idx="4">
                  <c:v>0.18913433338542465</c:v>
                </c:pt>
                <c:pt idx="5">
                  <c:v>0.25403136192974146</c:v>
                </c:pt>
                <c:pt idx="6">
                  <c:v>4.3164034664473376E-2</c:v>
                </c:pt>
                <c:pt idx="7">
                  <c:v>0.10318696502395747</c:v>
                </c:pt>
                <c:pt idx="8">
                  <c:v>7.5278786421549254E-2</c:v>
                </c:pt>
              </c:numCache>
            </c:numRef>
          </c:val>
        </c:ser>
        <c:ser>
          <c:idx val="1"/>
          <c:order val="1"/>
          <c:tx>
            <c:strRef>
              <c:f>sequencing!$C$14</c:f>
              <c:strCache>
                <c:ptCount val="1"/>
                <c:pt idx="0">
                  <c:v>more than one alignment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sequencing!$C$15:$C$23</c:f>
              <c:numCache>
                <c:formatCode>0.00%</c:formatCode>
                <c:ptCount val="9"/>
                <c:pt idx="0">
                  <c:v>0.18781518622902907</c:v>
                </c:pt>
                <c:pt idx="1">
                  <c:v>0.15532135057880861</c:v>
                </c:pt>
                <c:pt idx="2">
                  <c:v>0.20074670152844148</c:v>
                </c:pt>
                <c:pt idx="3">
                  <c:v>0.19446424073049373</c:v>
                </c:pt>
                <c:pt idx="4">
                  <c:v>0.16578730964544022</c:v>
                </c:pt>
                <c:pt idx="5">
                  <c:v>0.14108497523571545</c:v>
                </c:pt>
                <c:pt idx="6">
                  <c:v>0.20088326754043301</c:v>
                </c:pt>
                <c:pt idx="7">
                  <c:v>0.17666424472127659</c:v>
                </c:pt>
                <c:pt idx="8">
                  <c:v>0.19876531134829523</c:v>
                </c:pt>
              </c:numCache>
            </c:numRef>
          </c:val>
        </c:ser>
        <c:ser>
          <c:idx val="2"/>
          <c:order val="2"/>
          <c:tx>
            <c:strRef>
              <c:f>sequencing!$D$14</c:f>
              <c:strCache>
                <c:ptCount val="1"/>
                <c:pt idx="0">
                  <c:v>no alignments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sequencing!$D$15:$D$23</c:f>
              <c:numCache>
                <c:formatCode>0.00%</c:formatCode>
                <c:ptCount val="9"/>
                <c:pt idx="0">
                  <c:v>0.7280922660879402</c:v>
                </c:pt>
                <c:pt idx="1">
                  <c:v>0.76635297078954234</c:v>
                </c:pt>
                <c:pt idx="2">
                  <c:v>0.73748406339896411</c:v>
                </c:pt>
                <c:pt idx="3">
                  <c:v>0.67279466383035524</c:v>
                </c:pt>
                <c:pt idx="4">
                  <c:v>0.64507835696913518</c:v>
                </c:pt>
                <c:pt idx="5">
                  <c:v>0.60488366283454309</c:v>
                </c:pt>
                <c:pt idx="6">
                  <c:v>0.75595269779509355</c:v>
                </c:pt>
                <c:pt idx="7">
                  <c:v>0.72014879025476597</c:v>
                </c:pt>
                <c:pt idx="8">
                  <c:v>0.72595590223015549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873984"/>
        <c:axId val="131346816"/>
      </c:barChart>
      <c:catAx>
        <c:axId val="130873984"/>
        <c:scaling>
          <c:orientation val="minMax"/>
        </c:scaling>
        <c:delete val="0"/>
        <c:axPos val="b"/>
        <c:majorTickMark val="out"/>
        <c:minorTickMark val="none"/>
        <c:tickLblPos val="nextTo"/>
        <c:crossAx val="131346816"/>
        <c:crosses val="autoZero"/>
        <c:auto val="1"/>
        <c:lblAlgn val="ctr"/>
        <c:lblOffset val="100"/>
        <c:noMultiLvlLbl val="0"/>
      </c:catAx>
      <c:valAx>
        <c:axId val="131346816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08739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(10nt)'!$A$9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'classification (10nt)'!$B$2:$G$2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'classification (10nt)'!$B$9:$G$9</c:f>
              <c:numCache>
                <c:formatCode>0.0%</c:formatCode>
                <c:ptCount val="6"/>
                <c:pt idx="0">
                  <c:v>4.2497875106244686E-3</c:v>
                </c:pt>
                <c:pt idx="1">
                  <c:v>3.6082678624689453E-2</c:v>
                </c:pt>
                <c:pt idx="2">
                  <c:v>0.13180892679503955</c:v>
                </c:pt>
                <c:pt idx="3">
                  <c:v>0.1034491378879332</c:v>
                </c:pt>
                <c:pt idx="4">
                  <c:v>1.6516415558532418E-3</c:v>
                </c:pt>
                <c:pt idx="5">
                  <c:v>8.0901127357425225E-3</c:v>
                </c:pt>
              </c:numCache>
            </c:numRef>
          </c:val>
        </c:ser>
        <c:ser>
          <c:idx val="1"/>
          <c:order val="1"/>
          <c:tx>
            <c:strRef>
              <c:f>'classification (10nt)'!$A$10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'classification (10nt)'!$B$2:$G$2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'classification (10nt)'!$B$10:$G$10</c:f>
              <c:numCache>
                <c:formatCode>0.0%</c:formatCode>
                <c:ptCount val="6"/>
                <c:pt idx="0">
                  <c:v>7.2813369208210004E-3</c:v>
                </c:pt>
                <c:pt idx="1">
                  <c:v>3.8736114134845442E-2</c:v>
                </c:pt>
                <c:pt idx="2">
                  <c:v>0.11717279824592017</c:v>
                </c:pt>
                <c:pt idx="3">
                  <c:v>0.1762976528989349</c:v>
                </c:pt>
                <c:pt idx="4">
                  <c:v>4.8970646972046296E-3</c:v>
                </c:pt>
                <c:pt idx="5">
                  <c:v>1.1911943685971848E-2</c:v>
                </c:pt>
              </c:numCache>
            </c:numRef>
          </c:val>
        </c:ser>
        <c:ser>
          <c:idx val="2"/>
          <c:order val="2"/>
          <c:tx>
            <c:strRef>
              <c:f>'classification (10nt)'!$A$11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'classification (10nt)'!$B$2:$G$2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'classification (10nt)'!$B$11:$G$11</c:f>
              <c:numCache>
                <c:formatCode>0.0%</c:formatCode>
                <c:ptCount val="6"/>
                <c:pt idx="0">
                  <c:v>7.0540540171742574E-3</c:v>
                </c:pt>
                <c:pt idx="1">
                  <c:v>3.732460383630283E-2</c:v>
                </c:pt>
                <c:pt idx="2">
                  <c:v>0.1284501003628345</c:v>
                </c:pt>
                <c:pt idx="3">
                  <c:v>0.1592596484094094</c:v>
                </c:pt>
                <c:pt idx="4">
                  <c:v>3.9906337118147048E-3</c:v>
                </c:pt>
                <c:pt idx="5">
                  <c:v>1.00055810196209E-2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382656"/>
        <c:axId val="131388544"/>
      </c:barChart>
      <c:catAx>
        <c:axId val="131382656"/>
        <c:scaling>
          <c:orientation val="minMax"/>
        </c:scaling>
        <c:delete val="0"/>
        <c:axPos val="b"/>
        <c:majorTickMark val="out"/>
        <c:minorTickMark val="none"/>
        <c:tickLblPos val="nextTo"/>
        <c:crossAx val="131388544"/>
        <c:crosses val="autoZero"/>
        <c:auto val="1"/>
        <c:lblAlgn val="ctr"/>
        <c:lblOffset val="100"/>
        <c:noMultiLvlLbl val="0"/>
      </c:catAx>
      <c:valAx>
        <c:axId val="131388544"/>
        <c:scaling>
          <c:orientation val="minMax"/>
          <c:max val="0.2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1382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(10nt)'!$A$21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'classification (10nt)'!$B$14:$G$14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'classification (10nt)'!$B$21:$G$21</c:f>
              <c:numCache>
                <c:formatCode>0.00%</c:formatCode>
                <c:ptCount val="6"/>
                <c:pt idx="0">
                  <c:v>1.9983855670117762E-3</c:v>
                </c:pt>
                <c:pt idx="1">
                  <c:v>3.1142049468958988E-2</c:v>
                </c:pt>
                <c:pt idx="2">
                  <c:v>0.18938094072561967</c:v>
                </c:pt>
                <c:pt idx="3">
                  <c:v>5.3177120873287999E-2</c:v>
                </c:pt>
                <c:pt idx="4">
                  <c:v>5.4822415928882414E-4</c:v>
                </c:pt>
                <c:pt idx="5">
                  <c:v>3.1763915679495561E-3</c:v>
                </c:pt>
              </c:numCache>
            </c:numRef>
          </c:val>
        </c:ser>
        <c:ser>
          <c:idx val="1"/>
          <c:order val="1"/>
          <c:tx>
            <c:strRef>
              <c:f>'classification (10nt)'!$A$22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'classification (10nt)'!$B$14:$G$14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'classification (10nt)'!$B$22:$G$22</c:f>
              <c:numCache>
                <c:formatCode>0.00%</c:formatCode>
                <c:ptCount val="6"/>
                <c:pt idx="0">
                  <c:v>8.0368941687093999E-3</c:v>
                </c:pt>
                <c:pt idx="1">
                  <c:v>6.9698514539564604E-2</c:v>
                </c:pt>
                <c:pt idx="2">
                  <c:v>0.21026078905636217</c:v>
                </c:pt>
                <c:pt idx="3">
                  <c:v>0.12332039384390886</c:v>
                </c:pt>
                <c:pt idx="4">
                  <c:v>2.1022815140656578E-3</c:v>
                </c:pt>
                <c:pt idx="5">
                  <c:v>4.2088333748336471E-3</c:v>
                </c:pt>
              </c:numCache>
            </c:numRef>
          </c:val>
        </c:ser>
        <c:ser>
          <c:idx val="2"/>
          <c:order val="2"/>
          <c:tx>
            <c:strRef>
              <c:f>'classification (10nt)'!$A$23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'classification (10nt)'!$B$14:$G$14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'classification (10nt)'!$B$23:$G$23</c:f>
              <c:numCache>
                <c:formatCode>0.00%</c:formatCode>
                <c:ptCount val="6"/>
                <c:pt idx="0">
                  <c:v>4.6862436298769896E-3</c:v>
                </c:pt>
                <c:pt idx="1">
                  <c:v>4.7666822735486565E-2</c:v>
                </c:pt>
                <c:pt idx="2">
                  <c:v>0.21055538572860277</c:v>
                </c:pt>
                <c:pt idx="3">
                  <c:v>9.3353325620180089E-2</c:v>
                </c:pt>
                <c:pt idx="4">
                  <c:v>1.8607530771998931E-3</c:v>
                </c:pt>
                <c:pt idx="5">
                  <c:v>4.4037719641067509E-3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165184"/>
        <c:axId val="131166976"/>
      </c:barChart>
      <c:catAx>
        <c:axId val="131165184"/>
        <c:scaling>
          <c:orientation val="minMax"/>
        </c:scaling>
        <c:delete val="0"/>
        <c:axPos val="b"/>
        <c:majorTickMark val="out"/>
        <c:minorTickMark val="none"/>
        <c:tickLblPos val="nextTo"/>
        <c:crossAx val="131166976"/>
        <c:crosses val="autoZero"/>
        <c:auto val="1"/>
        <c:lblAlgn val="ctr"/>
        <c:lblOffset val="100"/>
        <c:noMultiLvlLbl val="0"/>
      </c:catAx>
      <c:valAx>
        <c:axId val="131166976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11651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(10nt)'!$A$9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'classification (10nt)'!$B$2:$G$2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'classification (10nt)'!$B$9:$G$9</c:f>
              <c:numCache>
                <c:formatCode>0.0%</c:formatCode>
                <c:ptCount val="6"/>
                <c:pt idx="0">
                  <c:v>4.2497875106244686E-3</c:v>
                </c:pt>
                <c:pt idx="1">
                  <c:v>3.6082678624689453E-2</c:v>
                </c:pt>
                <c:pt idx="2">
                  <c:v>0.13180892679503955</c:v>
                </c:pt>
                <c:pt idx="3">
                  <c:v>0.1034491378879332</c:v>
                </c:pt>
                <c:pt idx="4">
                  <c:v>1.6516415558532418E-3</c:v>
                </c:pt>
                <c:pt idx="5">
                  <c:v>8.0901127357425225E-3</c:v>
                </c:pt>
              </c:numCache>
            </c:numRef>
          </c:val>
        </c:ser>
        <c:ser>
          <c:idx val="1"/>
          <c:order val="1"/>
          <c:tx>
            <c:strRef>
              <c:f>'classification (10nt)'!$A$10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'classification (10nt)'!$B$2:$G$2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'classification (10nt)'!$B$10:$G$10</c:f>
              <c:numCache>
                <c:formatCode>0.0%</c:formatCode>
                <c:ptCount val="6"/>
                <c:pt idx="0">
                  <c:v>7.2813369208210004E-3</c:v>
                </c:pt>
                <c:pt idx="1">
                  <c:v>3.8736114134845442E-2</c:v>
                </c:pt>
                <c:pt idx="2">
                  <c:v>0.11717279824592017</c:v>
                </c:pt>
                <c:pt idx="3">
                  <c:v>0.1762976528989349</c:v>
                </c:pt>
                <c:pt idx="4">
                  <c:v>4.8970646972046296E-3</c:v>
                </c:pt>
                <c:pt idx="5">
                  <c:v>1.1911943685971848E-2</c:v>
                </c:pt>
              </c:numCache>
            </c:numRef>
          </c:val>
        </c:ser>
        <c:ser>
          <c:idx val="2"/>
          <c:order val="2"/>
          <c:tx>
            <c:strRef>
              <c:f>'classification (10nt)'!$A$11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'classification (10nt)'!$B$2:$G$2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'classification (10nt)'!$B$11:$G$11</c:f>
              <c:numCache>
                <c:formatCode>0.0%</c:formatCode>
                <c:ptCount val="6"/>
                <c:pt idx="0">
                  <c:v>7.0540540171742574E-3</c:v>
                </c:pt>
                <c:pt idx="1">
                  <c:v>3.732460383630283E-2</c:v>
                </c:pt>
                <c:pt idx="2">
                  <c:v>0.1284501003628345</c:v>
                </c:pt>
                <c:pt idx="3">
                  <c:v>0.1592596484094094</c:v>
                </c:pt>
                <c:pt idx="4">
                  <c:v>3.9906337118147048E-3</c:v>
                </c:pt>
                <c:pt idx="5">
                  <c:v>1.00055810196209E-2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184512"/>
        <c:axId val="131186048"/>
      </c:barChart>
      <c:catAx>
        <c:axId val="131184512"/>
        <c:scaling>
          <c:orientation val="minMax"/>
        </c:scaling>
        <c:delete val="0"/>
        <c:axPos val="b"/>
        <c:majorTickMark val="out"/>
        <c:minorTickMark val="none"/>
        <c:tickLblPos val="nextTo"/>
        <c:crossAx val="131186048"/>
        <c:crosses val="autoZero"/>
        <c:auto val="1"/>
        <c:lblAlgn val="ctr"/>
        <c:lblOffset val="100"/>
        <c:noMultiLvlLbl val="0"/>
      </c:catAx>
      <c:valAx>
        <c:axId val="131186048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11845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(10nt)'!$B$2</c:f>
              <c:strCache>
                <c:ptCount val="1"/>
                <c:pt idx="0">
                  <c:v>ncRNA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(10nt)'!$B$3:$B$11</c:f>
              <c:numCache>
                <c:formatCode>0.0%</c:formatCode>
                <c:ptCount val="9"/>
                <c:pt idx="0">
                  <c:v>4.9409528583458607E-3</c:v>
                </c:pt>
                <c:pt idx="1">
                  <c:v>4.0451883893695972E-3</c:v>
                </c:pt>
                <c:pt idx="2">
                  <c:v>3.9524087181796036E-3</c:v>
                </c:pt>
                <c:pt idx="3">
                  <c:v>7.6323886288784887E-3</c:v>
                </c:pt>
                <c:pt idx="4">
                  <c:v>7.5430467163788489E-3</c:v>
                </c:pt>
                <c:pt idx="5">
                  <c:v>9.3743643292062764E-3</c:v>
                </c:pt>
                <c:pt idx="6">
                  <c:v>4.2497875106244686E-3</c:v>
                </c:pt>
                <c:pt idx="7">
                  <c:v>7.2813369208210004E-3</c:v>
                </c:pt>
                <c:pt idx="8">
                  <c:v>7.0540540171742574E-3</c:v>
                </c:pt>
              </c:numCache>
            </c:numRef>
          </c:val>
        </c:ser>
        <c:ser>
          <c:idx val="1"/>
          <c:order val="1"/>
          <c:tx>
            <c:strRef>
              <c:f>'classification (10nt)'!$C$2</c:f>
              <c:strCache>
                <c:ptCount val="1"/>
                <c:pt idx="0">
                  <c:v>rRNA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(10nt)'!$C$3:$C$11</c:f>
              <c:numCache>
                <c:formatCode>0.0%</c:formatCode>
                <c:ptCount val="9"/>
                <c:pt idx="0">
                  <c:v>3.6311346832655633E-2</c:v>
                </c:pt>
                <c:pt idx="1">
                  <c:v>2.4331957498204323E-2</c:v>
                </c:pt>
                <c:pt idx="2">
                  <c:v>2.8969569036143689E-2</c:v>
                </c:pt>
                <c:pt idx="3">
                  <c:v>4.8368434737389499E-2</c:v>
                </c:pt>
                <c:pt idx="4">
                  <c:v>3.6436440713529798E-2</c:v>
                </c:pt>
                <c:pt idx="5">
                  <c:v>3.0480329802959005E-2</c:v>
                </c:pt>
                <c:pt idx="6">
                  <c:v>3.6082678624689453E-2</c:v>
                </c:pt>
                <c:pt idx="7">
                  <c:v>3.8736114134845442E-2</c:v>
                </c:pt>
                <c:pt idx="8">
                  <c:v>3.732460383630283E-2</c:v>
                </c:pt>
              </c:numCache>
            </c:numRef>
          </c:val>
        </c:ser>
        <c:ser>
          <c:idx val="2"/>
          <c:order val="2"/>
          <c:tx>
            <c:strRef>
              <c:f>'classification (10nt)'!$D$2</c:f>
              <c:strCache>
                <c:ptCount val="1"/>
                <c:pt idx="0">
                  <c:v>transposable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(10nt)'!$D$3:$D$11</c:f>
              <c:numCache>
                <c:formatCode>0.0%</c:formatCode>
                <c:ptCount val="9"/>
                <c:pt idx="0">
                  <c:v>0.11208302634215891</c:v>
                </c:pt>
                <c:pt idx="1">
                  <c:v>9.3213072813391015E-2</c:v>
                </c:pt>
                <c:pt idx="2">
                  <c:v>0.12241543469115118</c:v>
                </c:pt>
                <c:pt idx="3">
                  <c:v>0.13216978679147165</c:v>
                </c:pt>
                <c:pt idx="4">
                  <c:v>0.10156140914428462</c:v>
                </c:pt>
                <c:pt idx="5">
                  <c:v>9.1428784529637513E-2</c:v>
                </c:pt>
                <c:pt idx="6">
                  <c:v>0.13180892679503955</c:v>
                </c:pt>
                <c:pt idx="7">
                  <c:v>0.11717279824592017</c:v>
                </c:pt>
                <c:pt idx="8">
                  <c:v>0.1284501003628345</c:v>
                </c:pt>
              </c:numCache>
            </c:numRef>
          </c:val>
        </c:ser>
        <c:ser>
          <c:idx val="3"/>
          <c:order val="3"/>
          <c:tx>
            <c:strRef>
              <c:f>'classification (10nt)'!$E$2</c:f>
              <c:strCache>
                <c:ptCount val="1"/>
                <c:pt idx="0">
                  <c:v>cDNA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(10nt)'!$E$3:$E$11</c:f>
              <c:numCache>
                <c:formatCode>0.0%</c:formatCode>
                <c:ptCount val="9"/>
                <c:pt idx="0">
                  <c:v>0.14423213360125881</c:v>
                </c:pt>
                <c:pt idx="1">
                  <c:v>0.13310949909014222</c:v>
                </c:pt>
                <c:pt idx="2">
                  <c:v>0.13089152464812123</c:v>
                </c:pt>
                <c:pt idx="3">
                  <c:v>0.18089573582943319</c:v>
                </c:pt>
                <c:pt idx="4">
                  <c:v>0.23452153232347356</c:v>
                </c:pt>
                <c:pt idx="5">
                  <c:v>0.32764371245304513</c:v>
                </c:pt>
                <c:pt idx="6">
                  <c:v>0.1034491378879332</c:v>
                </c:pt>
                <c:pt idx="7">
                  <c:v>0.1762976528989349</c:v>
                </c:pt>
                <c:pt idx="8">
                  <c:v>0.1592596484094094</c:v>
                </c:pt>
              </c:numCache>
            </c:numRef>
          </c:val>
        </c:ser>
        <c:ser>
          <c:idx val="4"/>
          <c:order val="4"/>
          <c:tx>
            <c:strRef>
              <c:f>'classification (10nt)'!$F$2</c:f>
              <c:strCache>
                <c:ptCount val="1"/>
                <c:pt idx="0">
                  <c:v>introns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(10nt)'!$F$3:$F$11</c:f>
              <c:numCache>
                <c:formatCode>0.0%</c:formatCode>
                <c:ptCount val="9"/>
                <c:pt idx="0">
                  <c:v>2.3268752630046827E-3</c:v>
                </c:pt>
                <c:pt idx="1">
                  <c:v>2.0043824695390685E-3</c:v>
                </c:pt>
                <c:pt idx="2">
                  <c:v>1.5721065489677976E-3</c:v>
                </c:pt>
                <c:pt idx="3">
                  <c:v>3.7062315825966371E-3</c:v>
                </c:pt>
                <c:pt idx="4">
                  <c:v>6.1185202932067563E-3</c:v>
                </c:pt>
                <c:pt idx="5">
                  <c:v>1.060536201027922E-2</c:v>
                </c:pt>
                <c:pt idx="6">
                  <c:v>1.6516415558532418E-3</c:v>
                </c:pt>
                <c:pt idx="7">
                  <c:v>4.8970646972046296E-3</c:v>
                </c:pt>
                <c:pt idx="8">
                  <c:v>3.9906337118147048E-3</c:v>
                </c:pt>
              </c:numCache>
            </c:numRef>
          </c:val>
        </c:ser>
        <c:ser>
          <c:idx val="5"/>
          <c:order val="5"/>
          <c:tx>
            <c:strRef>
              <c:f>'classification (10nt)'!$G$2</c:f>
              <c:strCache>
                <c:ptCount val="1"/>
                <c:pt idx="0">
                  <c:v>intergenic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(10nt)'!$G$3:$G$11</c:f>
              <c:numCache>
                <c:formatCode>0.0%</c:formatCode>
                <c:ptCount val="9"/>
                <c:pt idx="0">
                  <c:v>1.15480693323009E-2</c:v>
                </c:pt>
                <c:pt idx="1">
                  <c:v>8.4160024243448515E-3</c:v>
                </c:pt>
                <c:pt idx="2">
                  <c:v>8.4945419117701329E-3</c:v>
                </c:pt>
                <c:pt idx="3">
                  <c:v>1.468408736349454E-2</c:v>
                </c:pt>
                <c:pt idx="4">
                  <c:v>2.5402655707910279E-2</c:v>
                </c:pt>
                <c:pt idx="5">
                  <c:v>3.2124259231635047E-2</c:v>
                </c:pt>
                <c:pt idx="6">
                  <c:v>8.0901127357425225E-3</c:v>
                </c:pt>
                <c:pt idx="7">
                  <c:v>1.1911943685971848E-2</c:v>
                </c:pt>
                <c:pt idx="8">
                  <c:v>1.00055810196209E-2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248896"/>
        <c:axId val="131250432"/>
      </c:barChart>
      <c:catAx>
        <c:axId val="131248896"/>
        <c:scaling>
          <c:orientation val="minMax"/>
        </c:scaling>
        <c:delete val="0"/>
        <c:axPos val="b"/>
        <c:majorTickMark val="out"/>
        <c:minorTickMark val="none"/>
        <c:tickLblPos val="nextTo"/>
        <c:crossAx val="131250432"/>
        <c:crosses val="autoZero"/>
        <c:auto val="1"/>
        <c:lblAlgn val="ctr"/>
        <c:lblOffset val="100"/>
        <c:noMultiLvlLbl val="0"/>
      </c:catAx>
      <c:valAx>
        <c:axId val="131250432"/>
        <c:scaling>
          <c:orientation val="minMax"/>
          <c:max val="0.35000000000000003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12488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adapters!$H$1</c:f>
              <c:strCache>
                <c:ptCount val="1"/>
                <c:pt idx="0">
                  <c:v>WT_1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adapters!$H$2:$H$47</c:f>
              <c:numCache>
                <c:formatCode>0.00%</c:formatCode>
                <c:ptCount val="46"/>
                <c:pt idx="0">
                  <c:v>9.6930000000000002E-3</c:v>
                </c:pt>
                <c:pt idx="1">
                  <c:v>2.13E-4</c:v>
                </c:pt>
                <c:pt idx="2">
                  <c:v>1.93E-4</c:v>
                </c:pt>
                <c:pt idx="3">
                  <c:v>2.4600000000000002E-4</c:v>
                </c:pt>
                <c:pt idx="4">
                  <c:v>1E-4</c:v>
                </c:pt>
                <c:pt idx="5">
                  <c:v>1.2880000000000001E-3</c:v>
                </c:pt>
                <c:pt idx="6">
                  <c:v>2.7959999999999999E-3</c:v>
                </c:pt>
                <c:pt idx="7">
                  <c:v>2.3349999999999998E-3</c:v>
                </c:pt>
                <c:pt idx="8">
                  <c:v>9.0489999999999998E-3</c:v>
                </c:pt>
                <c:pt idx="9">
                  <c:v>0.13903599999999999</c:v>
                </c:pt>
                <c:pt idx="10">
                  <c:v>1.2030000000000001E-3</c:v>
                </c:pt>
                <c:pt idx="11">
                  <c:v>1.08E-4</c:v>
                </c:pt>
                <c:pt idx="12">
                  <c:v>2.0100000000000001E-4</c:v>
                </c:pt>
                <c:pt idx="13">
                  <c:v>2.7300000000000002E-4</c:v>
                </c:pt>
                <c:pt idx="14">
                  <c:v>3.0400000000000002E-4</c:v>
                </c:pt>
                <c:pt idx="15">
                  <c:v>1.94E-4</c:v>
                </c:pt>
                <c:pt idx="16">
                  <c:v>2.8299999999999999E-4</c:v>
                </c:pt>
                <c:pt idx="17">
                  <c:v>3.0600000000000001E-4</c:v>
                </c:pt>
                <c:pt idx="18">
                  <c:v>2.43E-4</c:v>
                </c:pt>
                <c:pt idx="19">
                  <c:v>5.1199999999999998E-4</c:v>
                </c:pt>
                <c:pt idx="20">
                  <c:v>6.0700000000000001E-4</c:v>
                </c:pt>
                <c:pt idx="21">
                  <c:v>7.8899999999999999E-4</c:v>
                </c:pt>
                <c:pt idx="22">
                  <c:v>1.56E-3</c:v>
                </c:pt>
                <c:pt idx="23">
                  <c:v>6.215E-3</c:v>
                </c:pt>
                <c:pt idx="24">
                  <c:v>8.2410000000000001E-3</c:v>
                </c:pt>
                <c:pt idx="25">
                  <c:v>1.3568999999999999E-2</c:v>
                </c:pt>
                <c:pt idx="26">
                  <c:v>1.8199E-2</c:v>
                </c:pt>
                <c:pt idx="27">
                  <c:v>5.0692000000000001E-2</c:v>
                </c:pt>
                <c:pt idx="28">
                  <c:v>0.123435</c:v>
                </c:pt>
                <c:pt idx="29">
                  <c:v>0.15524199999999999</c:v>
                </c:pt>
                <c:pt idx="30">
                  <c:v>0.135272</c:v>
                </c:pt>
                <c:pt idx="31">
                  <c:v>0.116285</c:v>
                </c:pt>
                <c:pt idx="32">
                  <c:v>9.6742999999999996E-2</c:v>
                </c:pt>
                <c:pt idx="33">
                  <c:v>4.8300000000000003E-2</c:v>
                </c:pt>
                <c:pt idx="34">
                  <c:v>2.375E-2</c:v>
                </c:pt>
                <c:pt idx="35">
                  <c:v>1.077E-2</c:v>
                </c:pt>
                <c:pt idx="36">
                  <c:v>9.6349999999999995E-3</c:v>
                </c:pt>
                <c:pt idx="37">
                  <c:v>6.9589999999999999E-3</c:v>
                </c:pt>
                <c:pt idx="38">
                  <c:v>3.0170000000000002E-3</c:v>
                </c:pt>
                <c:pt idx="39">
                  <c:v>1.2700000000000001E-3</c:v>
                </c:pt>
                <c:pt idx="40">
                  <c:v>4.28E-4</c:v>
                </c:pt>
                <c:pt idx="41">
                  <c:v>2.0900000000000001E-4</c:v>
                </c:pt>
                <c:pt idx="42">
                  <c:v>1.47E-4</c:v>
                </c:pt>
                <c:pt idx="43">
                  <c:v>4.3999999999999999E-5</c:v>
                </c:pt>
                <c:pt idx="44">
                  <c:v>2.6999999999999999E-5</c:v>
                </c:pt>
                <c:pt idx="45">
                  <c:v>1.9000000000000001E-5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adapters!$I$1</c:f>
              <c:strCache>
                <c:ptCount val="1"/>
                <c:pt idx="0">
                  <c:v>WT_2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adapters!$I$2:$I$47</c:f>
              <c:numCache>
                <c:formatCode>0.00%</c:formatCode>
                <c:ptCount val="46"/>
                <c:pt idx="0">
                  <c:v>9.7450000000000002E-3</c:v>
                </c:pt>
                <c:pt idx="1">
                  <c:v>1.66E-4</c:v>
                </c:pt>
                <c:pt idx="2">
                  <c:v>2.7599999999999999E-4</c:v>
                </c:pt>
                <c:pt idx="3">
                  <c:v>2.23E-4</c:v>
                </c:pt>
                <c:pt idx="4">
                  <c:v>9.0000000000000006E-5</c:v>
                </c:pt>
                <c:pt idx="5">
                  <c:v>1.137E-3</c:v>
                </c:pt>
                <c:pt idx="6">
                  <c:v>6.7100000000000005E-4</c:v>
                </c:pt>
                <c:pt idx="7">
                  <c:v>7.9900000000000001E-4</c:v>
                </c:pt>
                <c:pt idx="8">
                  <c:v>3.032E-3</c:v>
                </c:pt>
                <c:pt idx="9">
                  <c:v>3.9691999999999998E-2</c:v>
                </c:pt>
                <c:pt idx="10">
                  <c:v>5.5599999999999996E-4</c:v>
                </c:pt>
                <c:pt idx="11">
                  <c:v>1.1900000000000001E-4</c:v>
                </c:pt>
                <c:pt idx="12">
                  <c:v>3.57E-4</c:v>
                </c:pt>
                <c:pt idx="13">
                  <c:v>3.57E-4</c:v>
                </c:pt>
                <c:pt idx="14">
                  <c:v>4.2400000000000001E-4</c:v>
                </c:pt>
                <c:pt idx="15">
                  <c:v>3.1100000000000002E-4</c:v>
                </c:pt>
                <c:pt idx="16">
                  <c:v>5.1900000000000004E-4</c:v>
                </c:pt>
                <c:pt idx="17">
                  <c:v>8.0800000000000002E-4</c:v>
                </c:pt>
                <c:pt idx="18">
                  <c:v>1.214E-3</c:v>
                </c:pt>
                <c:pt idx="19">
                  <c:v>2.6679999999999998E-3</c:v>
                </c:pt>
                <c:pt idx="20">
                  <c:v>5.4749999999999998E-3</c:v>
                </c:pt>
                <c:pt idx="21">
                  <c:v>4.973E-3</c:v>
                </c:pt>
                <c:pt idx="22">
                  <c:v>6.927E-3</c:v>
                </c:pt>
                <c:pt idx="23">
                  <c:v>4.4012000000000003E-2</c:v>
                </c:pt>
                <c:pt idx="24">
                  <c:v>9.953E-3</c:v>
                </c:pt>
                <c:pt idx="25">
                  <c:v>1.3538E-2</c:v>
                </c:pt>
                <c:pt idx="26">
                  <c:v>2.0725E-2</c:v>
                </c:pt>
                <c:pt idx="27">
                  <c:v>6.1040999999999998E-2</c:v>
                </c:pt>
                <c:pt idx="28">
                  <c:v>0.155863</c:v>
                </c:pt>
                <c:pt idx="29">
                  <c:v>0.180646</c:v>
                </c:pt>
                <c:pt idx="30">
                  <c:v>0.13870099999999999</c:v>
                </c:pt>
                <c:pt idx="31">
                  <c:v>0.11658300000000001</c:v>
                </c:pt>
                <c:pt idx="32">
                  <c:v>9.3223E-2</c:v>
                </c:pt>
                <c:pt idx="33">
                  <c:v>4.4051E-2</c:v>
                </c:pt>
                <c:pt idx="34">
                  <c:v>1.555E-2</c:v>
                </c:pt>
                <c:pt idx="35">
                  <c:v>8.0719999999999993E-3</c:v>
                </c:pt>
                <c:pt idx="36">
                  <c:v>6.535E-3</c:v>
                </c:pt>
                <c:pt idx="37">
                  <c:v>4.6740000000000002E-3</c:v>
                </c:pt>
                <c:pt idx="38">
                  <c:v>3.4610000000000001E-3</c:v>
                </c:pt>
                <c:pt idx="39">
                  <c:v>1.4090000000000001E-3</c:v>
                </c:pt>
                <c:pt idx="40">
                  <c:v>7.1100000000000004E-4</c:v>
                </c:pt>
                <c:pt idx="41">
                  <c:v>2.8600000000000001E-4</c:v>
                </c:pt>
                <c:pt idx="42">
                  <c:v>2.32E-4</c:v>
                </c:pt>
                <c:pt idx="43">
                  <c:v>1E-4</c:v>
                </c:pt>
                <c:pt idx="44">
                  <c:v>6.7999999999999999E-5</c:v>
                </c:pt>
                <c:pt idx="45">
                  <c:v>2.6999999999999999E-5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adapters!$J$1</c:f>
              <c:strCache>
                <c:ptCount val="1"/>
                <c:pt idx="0">
                  <c:v>WT_3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adapters!$J$2:$J$47</c:f>
              <c:numCache>
                <c:formatCode>0.00%</c:formatCode>
                <c:ptCount val="46"/>
                <c:pt idx="0">
                  <c:v>8.7559999999999999E-3</c:v>
                </c:pt>
                <c:pt idx="1">
                  <c:v>6.0000000000000002E-5</c:v>
                </c:pt>
                <c:pt idx="2">
                  <c:v>2.6999999999999999E-5</c:v>
                </c:pt>
                <c:pt idx="3">
                  <c:v>1E-4</c:v>
                </c:pt>
                <c:pt idx="4">
                  <c:v>6.3999999999999997E-5</c:v>
                </c:pt>
                <c:pt idx="5">
                  <c:v>1.078E-3</c:v>
                </c:pt>
                <c:pt idx="6">
                  <c:v>1.6739999999999999E-3</c:v>
                </c:pt>
                <c:pt idx="7">
                  <c:v>9.8900000000000008E-4</c:v>
                </c:pt>
                <c:pt idx="8">
                  <c:v>3.2799999999999999E-3</c:v>
                </c:pt>
                <c:pt idx="9">
                  <c:v>4.7985E-2</c:v>
                </c:pt>
                <c:pt idx="10">
                  <c:v>6.2600000000000004E-4</c:v>
                </c:pt>
                <c:pt idx="11">
                  <c:v>1.07E-4</c:v>
                </c:pt>
                <c:pt idx="12">
                  <c:v>2.43E-4</c:v>
                </c:pt>
                <c:pt idx="13">
                  <c:v>2.5599999999999999E-4</c:v>
                </c:pt>
                <c:pt idx="14">
                  <c:v>1.7899999999999999E-4</c:v>
                </c:pt>
                <c:pt idx="15">
                  <c:v>1.05E-4</c:v>
                </c:pt>
                <c:pt idx="16">
                  <c:v>1.6000000000000001E-4</c:v>
                </c:pt>
                <c:pt idx="17">
                  <c:v>3.1399999999999999E-4</c:v>
                </c:pt>
                <c:pt idx="18">
                  <c:v>7.94E-4</c:v>
                </c:pt>
                <c:pt idx="19">
                  <c:v>2.3700000000000001E-3</c:v>
                </c:pt>
                <c:pt idx="20">
                  <c:v>4.7410000000000004E-3</c:v>
                </c:pt>
                <c:pt idx="21">
                  <c:v>5.4869999999999997E-3</c:v>
                </c:pt>
                <c:pt idx="22">
                  <c:v>8.0339999999999995E-3</c:v>
                </c:pt>
                <c:pt idx="23">
                  <c:v>1.5814000000000002E-2</c:v>
                </c:pt>
                <c:pt idx="24">
                  <c:v>9.8650000000000005E-3</c:v>
                </c:pt>
                <c:pt idx="25">
                  <c:v>1.2739E-2</c:v>
                </c:pt>
                <c:pt idx="26">
                  <c:v>2.0205000000000001E-2</c:v>
                </c:pt>
                <c:pt idx="27">
                  <c:v>6.2405000000000002E-2</c:v>
                </c:pt>
                <c:pt idx="28">
                  <c:v>0.15896399999999999</c:v>
                </c:pt>
                <c:pt idx="29">
                  <c:v>0.18904699999999999</c:v>
                </c:pt>
                <c:pt idx="30">
                  <c:v>0.152477</c:v>
                </c:pt>
                <c:pt idx="31">
                  <c:v>0.12396600000000001</c:v>
                </c:pt>
                <c:pt idx="32">
                  <c:v>9.3911999999999995E-2</c:v>
                </c:pt>
                <c:pt idx="33">
                  <c:v>4.3090999999999997E-2</c:v>
                </c:pt>
                <c:pt idx="34">
                  <c:v>1.5937E-2</c:v>
                </c:pt>
                <c:pt idx="35">
                  <c:v>6.3460000000000001E-3</c:v>
                </c:pt>
                <c:pt idx="36">
                  <c:v>3.8449999999999999E-3</c:v>
                </c:pt>
                <c:pt idx="37">
                  <c:v>1.7390000000000001E-3</c:v>
                </c:pt>
                <c:pt idx="38">
                  <c:v>9.0300000000000005E-4</c:v>
                </c:pt>
                <c:pt idx="39">
                  <c:v>3.68E-4</c:v>
                </c:pt>
                <c:pt idx="40">
                  <c:v>3.0699999999999998E-4</c:v>
                </c:pt>
                <c:pt idx="41">
                  <c:v>1.94E-4</c:v>
                </c:pt>
                <c:pt idx="42">
                  <c:v>2.3499999999999999E-4</c:v>
                </c:pt>
                <c:pt idx="43">
                  <c:v>9.8999999999999994E-5</c:v>
                </c:pt>
                <c:pt idx="44">
                  <c:v>7.2000000000000002E-5</c:v>
                </c:pt>
                <c:pt idx="45">
                  <c:v>4.1E-5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944768"/>
        <c:axId val="104946688"/>
      </c:lineChart>
      <c:catAx>
        <c:axId val="1049447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Position</a:t>
                </a:r>
                <a:r>
                  <a:rPr lang="en-US" baseline="0" dirty="0"/>
                  <a:t> in read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4946688"/>
        <c:crosses val="autoZero"/>
        <c:auto val="1"/>
        <c:lblAlgn val="ctr"/>
        <c:lblOffset val="100"/>
        <c:noMultiLvlLbl val="0"/>
      </c:catAx>
      <c:valAx>
        <c:axId val="104946688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49447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'single reads (all nt)'!$A$3</c:f>
              <c:strCache>
                <c:ptCount val="1"/>
                <c:pt idx="0">
                  <c:v>WT_vs_EXP5.down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nt)'!$B$3:$I$3</c:f>
              <c:numCache>
                <c:formatCode>General</c:formatCode>
                <c:ptCount val="8"/>
                <c:pt idx="0">
                  <c:v>189</c:v>
                </c:pt>
                <c:pt idx="1">
                  <c:v>1439</c:v>
                </c:pt>
                <c:pt idx="2">
                  <c:v>127</c:v>
                </c:pt>
                <c:pt idx="3">
                  <c:v>897</c:v>
                </c:pt>
                <c:pt idx="4">
                  <c:v>115</c:v>
                </c:pt>
                <c:pt idx="5">
                  <c:v>74</c:v>
                </c:pt>
                <c:pt idx="6">
                  <c:v>1492</c:v>
                </c:pt>
                <c:pt idx="7">
                  <c:v>5453</c:v>
                </c:pt>
              </c:numCache>
            </c:numRef>
          </c:val>
        </c:ser>
        <c:ser>
          <c:idx val="1"/>
          <c:order val="1"/>
          <c:tx>
            <c:strRef>
              <c:f>'single reads (all nt)'!$A$4</c:f>
              <c:strCache>
                <c:ptCount val="1"/>
                <c:pt idx="0">
                  <c:v>WT_vs_EXP5.up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nt)'!$B$4:$I$4</c:f>
              <c:numCache>
                <c:formatCode>General</c:formatCode>
                <c:ptCount val="8"/>
                <c:pt idx="0">
                  <c:v>0</c:v>
                </c:pt>
                <c:pt idx="1">
                  <c:v>11</c:v>
                </c:pt>
                <c:pt idx="2">
                  <c:v>9</c:v>
                </c:pt>
                <c:pt idx="3">
                  <c:v>76</c:v>
                </c:pt>
                <c:pt idx="4">
                  <c:v>0</c:v>
                </c:pt>
                <c:pt idx="5">
                  <c:v>0</c:v>
                </c:pt>
                <c:pt idx="6">
                  <c:v>114</c:v>
                </c:pt>
                <c:pt idx="7">
                  <c:v>1887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277184"/>
        <c:axId val="131278720"/>
      </c:barChart>
      <c:catAx>
        <c:axId val="131277184"/>
        <c:scaling>
          <c:orientation val="minMax"/>
        </c:scaling>
        <c:delete val="0"/>
        <c:axPos val="b"/>
        <c:majorTickMark val="out"/>
        <c:minorTickMark val="none"/>
        <c:tickLblPos val="nextTo"/>
        <c:crossAx val="131278720"/>
        <c:crosses val="autoZero"/>
        <c:auto val="1"/>
        <c:lblAlgn val="ctr"/>
        <c:lblOffset val="100"/>
        <c:noMultiLvlLbl val="0"/>
      </c:catAx>
      <c:valAx>
        <c:axId val="131278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2771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'single reads (all nt)'!$A$5</c:f>
              <c:strCache>
                <c:ptCount val="1"/>
                <c:pt idx="0">
                  <c:v>WT_vs_RBP35.down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nt)'!$B$5:$I$5</c:f>
              <c:numCache>
                <c:formatCode>General</c:formatCode>
                <c:ptCount val="8"/>
                <c:pt idx="0">
                  <c:v>2</c:v>
                </c:pt>
                <c:pt idx="1">
                  <c:v>75</c:v>
                </c:pt>
                <c:pt idx="2">
                  <c:v>1292</c:v>
                </c:pt>
                <c:pt idx="3">
                  <c:v>596</c:v>
                </c:pt>
                <c:pt idx="4">
                  <c:v>23</c:v>
                </c:pt>
                <c:pt idx="5">
                  <c:v>50</c:v>
                </c:pt>
                <c:pt idx="6">
                  <c:v>12562</c:v>
                </c:pt>
                <c:pt idx="7">
                  <c:v>28957</c:v>
                </c:pt>
              </c:numCache>
            </c:numRef>
          </c:val>
        </c:ser>
        <c:ser>
          <c:idx val="1"/>
          <c:order val="1"/>
          <c:tx>
            <c:strRef>
              <c:f>'single reads (all nt)'!$A$6</c:f>
              <c:strCache>
                <c:ptCount val="1"/>
                <c:pt idx="0">
                  <c:v>WT_vs_RBP35.up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nt)'!$B$6:$I$6</c:f>
              <c:numCache>
                <c:formatCode>General</c:formatCode>
                <c:ptCount val="8"/>
                <c:pt idx="0">
                  <c:v>338</c:v>
                </c:pt>
                <c:pt idx="1">
                  <c:v>1293</c:v>
                </c:pt>
                <c:pt idx="2">
                  <c:v>4845</c:v>
                </c:pt>
                <c:pt idx="3">
                  <c:v>1972</c:v>
                </c:pt>
                <c:pt idx="4">
                  <c:v>35</c:v>
                </c:pt>
                <c:pt idx="5">
                  <c:v>168</c:v>
                </c:pt>
                <c:pt idx="6">
                  <c:v>894</c:v>
                </c:pt>
                <c:pt idx="7">
                  <c:v>3556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309568"/>
        <c:axId val="131311104"/>
      </c:barChart>
      <c:catAx>
        <c:axId val="131309568"/>
        <c:scaling>
          <c:orientation val="minMax"/>
        </c:scaling>
        <c:delete val="0"/>
        <c:axPos val="b"/>
        <c:majorTickMark val="out"/>
        <c:minorTickMark val="none"/>
        <c:tickLblPos val="nextTo"/>
        <c:crossAx val="131311104"/>
        <c:crosses val="autoZero"/>
        <c:auto val="1"/>
        <c:lblAlgn val="ctr"/>
        <c:lblOffset val="100"/>
        <c:noMultiLvlLbl val="0"/>
      </c:catAx>
      <c:valAx>
        <c:axId val="131311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3095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'!$Y$2</c:f>
              <c:strCache>
                <c:ptCount val="1"/>
                <c:pt idx="0">
                  <c:v>exp5_down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'!$Y$3:$Y$40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8.1749437972613941E-4</c:v>
                </c:pt>
                <c:pt idx="6">
                  <c:v>2.1459227467811159E-3</c:v>
                </c:pt>
                <c:pt idx="7">
                  <c:v>6.9487022276721851E-3</c:v>
                </c:pt>
                <c:pt idx="8">
                  <c:v>1.8495810341303903E-2</c:v>
                </c:pt>
                <c:pt idx="9">
                  <c:v>4.1283466176170042E-2</c:v>
                </c:pt>
                <c:pt idx="10">
                  <c:v>6.172082566932352E-2</c:v>
                </c:pt>
                <c:pt idx="11">
                  <c:v>7.4800735744941754E-2</c:v>
                </c:pt>
                <c:pt idx="12">
                  <c:v>7.6026977314530966E-2</c:v>
                </c:pt>
                <c:pt idx="13">
                  <c:v>5.518087063151441E-2</c:v>
                </c:pt>
                <c:pt idx="14">
                  <c:v>4.2714081340690782E-2</c:v>
                </c:pt>
                <c:pt idx="15">
                  <c:v>3.4641324340895153E-2</c:v>
                </c:pt>
                <c:pt idx="16">
                  <c:v>5.8348661352953198E-2</c:v>
                </c:pt>
                <c:pt idx="17">
                  <c:v>9.8814633149397105E-2</c:v>
                </c:pt>
                <c:pt idx="18">
                  <c:v>0.10913549969343961</c:v>
                </c:pt>
                <c:pt idx="19">
                  <c:v>9.2683425301451058E-2</c:v>
                </c:pt>
                <c:pt idx="20">
                  <c:v>8.2158185162477013E-2</c:v>
                </c:pt>
                <c:pt idx="21">
                  <c:v>7.1837318618434495E-2</c:v>
                </c:pt>
                <c:pt idx="22">
                  <c:v>4.5779685264663805E-2</c:v>
                </c:pt>
                <c:pt idx="23">
                  <c:v>1.5021459227467811E-2</c:v>
                </c:pt>
                <c:pt idx="24">
                  <c:v>5.3137134682199058E-3</c:v>
                </c:pt>
                <c:pt idx="25">
                  <c:v>2.6568567341099529E-3</c:v>
                </c:pt>
                <c:pt idx="26">
                  <c:v>2.1459227467811159E-3</c:v>
                </c:pt>
                <c:pt idx="27">
                  <c:v>1.0218679746576743E-3</c:v>
                </c:pt>
                <c:pt idx="28">
                  <c:v>2.0437359493153485E-4</c:v>
                </c:pt>
                <c:pt idx="29">
                  <c:v>0</c:v>
                </c:pt>
                <c:pt idx="30">
                  <c:v>0</c:v>
                </c:pt>
                <c:pt idx="31">
                  <c:v>1.0218679746576743E-4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'!$Z$2</c:f>
              <c:strCache>
                <c:ptCount val="1"/>
                <c:pt idx="0">
                  <c:v>exp5_up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'!$Z$3:$Z$40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4.7687172150691462E-4</c:v>
                </c:pt>
                <c:pt idx="13">
                  <c:v>4.7687172150691462E-4</c:v>
                </c:pt>
                <c:pt idx="14">
                  <c:v>9.5374344301382924E-4</c:v>
                </c:pt>
                <c:pt idx="15">
                  <c:v>1.1921793037672867E-2</c:v>
                </c:pt>
                <c:pt idx="16">
                  <c:v>6.1516452074391992E-2</c:v>
                </c:pt>
                <c:pt idx="17">
                  <c:v>0.15164520743919885</c:v>
                </c:pt>
                <c:pt idx="18">
                  <c:v>0.19837863614687648</c:v>
                </c:pt>
                <c:pt idx="19">
                  <c:v>0.19313304721030042</c:v>
                </c:pt>
                <c:pt idx="20">
                  <c:v>0.15975202670481639</c:v>
                </c:pt>
                <c:pt idx="21">
                  <c:v>0.12827849308536005</c:v>
                </c:pt>
                <c:pt idx="22">
                  <c:v>6.4377682403433473E-2</c:v>
                </c:pt>
                <c:pt idx="23">
                  <c:v>1.4306151645207439E-2</c:v>
                </c:pt>
                <c:pt idx="24">
                  <c:v>4.2918454935622317E-3</c:v>
                </c:pt>
                <c:pt idx="25">
                  <c:v>9.5374344301382924E-4</c:v>
                </c:pt>
                <c:pt idx="26">
                  <c:v>0</c:v>
                </c:pt>
                <c:pt idx="27">
                  <c:v>0</c:v>
                </c:pt>
                <c:pt idx="28">
                  <c:v>1.4306151645207439E-3</c:v>
                </c:pt>
                <c:pt idx="29">
                  <c:v>1.9074868860276585E-3</c:v>
                </c:pt>
                <c:pt idx="30">
                  <c:v>2.8612303290414878E-3</c:v>
                </c:pt>
                <c:pt idx="31">
                  <c:v>2.384358607534573E-3</c:v>
                </c:pt>
                <c:pt idx="32">
                  <c:v>9.5374344301382924E-4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'!$AA$2</c:f>
              <c:strCache>
                <c:ptCount val="1"/>
                <c:pt idx="0">
                  <c:v>rbp35_down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'!$AA$3:$AA$40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2.2958422297219735E-5</c:v>
                </c:pt>
                <c:pt idx="4">
                  <c:v>2.2958422297219735E-5</c:v>
                </c:pt>
                <c:pt idx="5">
                  <c:v>6.8875266891659212E-5</c:v>
                </c:pt>
                <c:pt idx="6">
                  <c:v>1.1479211148609868E-4</c:v>
                </c:pt>
                <c:pt idx="7">
                  <c:v>2.0662580067497762E-4</c:v>
                </c:pt>
                <c:pt idx="8">
                  <c:v>5.5100213513327369E-4</c:v>
                </c:pt>
                <c:pt idx="9">
                  <c:v>1.1708795371582065E-3</c:v>
                </c:pt>
                <c:pt idx="10">
                  <c:v>1.6989232499942603E-3</c:v>
                </c:pt>
                <c:pt idx="11">
                  <c:v>2.2499253851275339E-3</c:v>
                </c:pt>
                <c:pt idx="12">
                  <c:v>3.2371375439079826E-3</c:v>
                </c:pt>
                <c:pt idx="13">
                  <c:v>5.7855224188993731E-3</c:v>
                </c:pt>
                <c:pt idx="14">
                  <c:v>1.3315884932387447E-2</c:v>
                </c:pt>
                <c:pt idx="15">
                  <c:v>3.147599696948826E-2</c:v>
                </c:pt>
                <c:pt idx="16">
                  <c:v>7.74846752531166E-2</c:v>
                </c:pt>
                <c:pt idx="17">
                  <c:v>0.13593681842183805</c:v>
                </c:pt>
                <c:pt idx="18">
                  <c:v>0.16093854030351035</c:v>
                </c:pt>
                <c:pt idx="19">
                  <c:v>0.15816057120554675</c:v>
                </c:pt>
                <c:pt idx="20">
                  <c:v>0.14867874279679499</c:v>
                </c:pt>
                <c:pt idx="21">
                  <c:v>0.13389351883738548</c:v>
                </c:pt>
                <c:pt idx="22">
                  <c:v>8.3407948205799304E-2</c:v>
                </c:pt>
                <c:pt idx="23">
                  <c:v>2.7113896733016507E-2</c:v>
                </c:pt>
                <c:pt idx="24">
                  <c:v>7.714029891865831E-3</c:v>
                </c:pt>
                <c:pt idx="25">
                  <c:v>2.9386780540441261E-3</c:v>
                </c:pt>
                <c:pt idx="26">
                  <c:v>1.9514658952636775E-3</c:v>
                </c:pt>
                <c:pt idx="27">
                  <c:v>1.1938379594554262E-3</c:v>
                </c:pt>
                <c:pt idx="28">
                  <c:v>4.8212686824161444E-4</c:v>
                </c:pt>
                <c:pt idx="29">
                  <c:v>1.3775053378331842E-4</c:v>
                </c:pt>
                <c:pt idx="30">
                  <c:v>0</c:v>
                </c:pt>
                <c:pt idx="31">
                  <c:v>4.591684459443947E-5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'reads length '!$AB$2</c:f>
              <c:strCache>
                <c:ptCount val="1"/>
                <c:pt idx="0">
                  <c:v>rbp35_up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'!$AB$3:$AB$40</c:f>
              <c:numCache>
                <c:formatCode>0.00%</c:formatCode>
                <c:ptCount val="38"/>
                <c:pt idx="0">
                  <c:v>3.816502557056713E-4</c:v>
                </c:pt>
                <c:pt idx="1">
                  <c:v>2.5952217387985648E-3</c:v>
                </c:pt>
                <c:pt idx="2">
                  <c:v>4.8087932218914588E-3</c:v>
                </c:pt>
                <c:pt idx="3">
                  <c:v>6.7170445004198151E-3</c:v>
                </c:pt>
                <c:pt idx="4">
                  <c:v>2.900541943363102E-3</c:v>
                </c:pt>
                <c:pt idx="5">
                  <c:v>2.900541943363102E-3</c:v>
                </c:pt>
                <c:pt idx="6">
                  <c:v>1.2976108693992824E-3</c:v>
                </c:pt>
                <c:pt idx="7">
                  <c:v>7.6330051141134265E-5</c:v>
                </c:pt>
                <c:pt idx="8">
                  <c:v>1.5266010228226853E-4</c:v>
                </c:pt>
                <c:pt idx="9">
                  <c:v>5.3431035798793983E-4</c:v>
                </c:pt>
                <c:pt idx="10">
                  <c:v>9.1596061369361118E-4</c:v>
                </c:pt>
                <c:pt idx="11">
                  <c:v>1.6792611251049538E-3</c:v>
                </c:pt>
                <c:pt idx="12">
                  <c:v>3.6638424547744447E-3</c:v>
                </c:pt>
                <c:pt idx="13">
                  <c:v>5.6484237844439357E-3</c:v>
                </c:pt>
                <c:pt idx="14">
                  <c:v>1.3586749103121899E-2</c:v>
                </c:pt>
                <c:pt idx="15">
                  <c:v>5.3812686054499653E-2</c:v>
                </c:pt>
                <c:pt idx="16">
                  <c:v>0.15052286085031677</c:v>
                </c:pt>
                <c:pt idx="17">
                  <c:v>0.333714983589039</c:v>
                </c:pt>
                <c:pt idx="18">
                  <c:v>0.25677429203877566</c:v>
                </c:pt>
                <c:pt idx="19">
                  <c:v>5.9461109838943593E-2</c:v>
                </c:pt>
                <c:pt idx="20">
                  <c:v>2.0227463552400581E-2</c:v>
                </c:pt>
                <c:pt idx="21">
                  <c:v>1.7632241813602016E-2</c:v>
                </c:pt>
                <c:pt idx="22">
                  <c:v>1.144950767117014E-2</c:v>
                </c:pt>
                <c:pt idx="23">
                  <c:v>5.5720937333028015E-3</c:v>
                </c:pt>
                <c:pt idx="24">
                  <c:v>3.5111823524921764E-3</c:v>
                </c:pt>
                <c:pt idx="25">
                  <c:v>2.6715517899396995E-3</c:v>
                </c:pt>
                <c:pt idx="26">
                  <c:v>2.8242118922219678E-3</c:v>
                </c:pt>
                <c:pt idx="27">
                  <c:v>2.9768719945042362E-3</c:v>
                </c:pt>
                <c:pt idx="28">
                  <c:v>5.6484237844439357E-3</c:v>
                </c:pt>
                <c:pt idx="29">
                  <c:v>6.4880543469964125E-3</c:v>
                </c:pt>
                <c:pt idx="30">
                  <c:v>6.3353942447141442E-3</c:v>
                </c:pt>
                <c:pt idx="31">
                  <c:v>4.885123273032593E-3</c:v>
                </c:pt>
                <c:pt idx="32">
                  <c:v>2.7478818410808336E-3</c:v>
                </c:pt>
                <c:pt idx="33">
                  <c:v>2.2135714830928935E-3</c:v>
                </c:pt>
                <c:pt idx="34">
                  <c:v>1.0686207159758797E-3</c:v>
                </c:pt>
                <c:pt idx="35">
                  <c:v>1.1449507671170141E-3</c:v>
                </c:pt>
                <c:pt idx="36">
                  <c:v>3.0532020456453706E-4</c:v>
                </c:pt>
                <c:pt idx="37">
                  <c:v>1.5266010228226853E-4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'reads length '!$AC$2</c:f>
              <c:strCache>
                <c:ptCount val="1"/>
                <c:pt idx="0">
                  <c:v>WT (control)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'!$AC$3:$AC$40</c:f>
              <c:numCache>
                <c:formatCode>0.00%</c:formatCode>
                <c:ptCount val="38"/>
                <c:pt idx="0">
                  <c:v>8.7937502816748133E-6</c:v>
                </c:pt>
                <c:pt idx="1">
                  <c:v>3.5175001126699253E-5</c:v>
                </c:pt>
                <c:pt idx="2">
                  <c:v>1.2970781665470351E-4</c:v>
                </c:pt>
                <c:pt idx="3">
                  <c:v>3.7483360575638893E-4</c:v>
                </c:pt>
                <c:pt idx="4">
                  <c:v>7.535144772610106E-4</c:v>
                </c:pt>
                <c:pt idx="5">
                  <c:v>1.4394269992316462E-3</c:v>
                </c:pt>
                <c:pt idx="6">
                  <c:v>2.128087568165305E-3</c:v>
                </c:pt>
                <c:pt idx="7">
                  <c:v>2.9937223615176694E-3</c:v>
                </c:pt>
                <c:pt idx="8">
                  <c:v>4.618917335449696E-3</c:v>
                </c:pt>
                <c:pt idx="9">
                  <c:v>6.972344754582918E-3</c:v>
                </c:pt>
                <c:pt idx="10">
                  <c:v>9.8391073464089065E-3</c:v>
                </c:pt>
                <c:pt idx="11">
                  <c:v>1.2612985950884706E-2</c:v>
                </c:pt>
                <c:pt idx="12">
                  <c:v>1.5498435262059254E-2</c:v>
                </c:pt>
                <c:pt idx="13">
                  <c:v>1.9477607264517107E-2</c:v>
                </c:pt>
                <c:pt idx="14">
                  <c:v>2.6873700860798232E-2</c:v>
                </c:pt>
                <c:pt idx="15">
                  <c:v>3.896620671688631E-2</c:v>
                </c:pt>
                <c:pt idx="16">
                  <c:v>7.0839704222209282E-2</c:v>
                </c:pt>
                <c:pt idx="17">
                  <c:v>0.1272406200913011</c:v>
                </c:pt>
                <c:pt idx="18">
                  <c:v>0.14700732189632829</c:v>
                </c:pt>
                <c:pt idx="19">
                  <c:v>0.12927802210968664</c:v>
                </c:pt>
                <c:pt idx="20">
                  <c:v>0.11663425803281607</c:v>
                </c:pt>
                <c:pt idx="21">
                  <c:v>0.10529196899763338</c:v>
                </c:pt>
                <c:pt idx="22">
                  <c:v>7.1564089401662243E-2</c:v>
                </c:pt>
                <c:pt idx="23">
                  <c:v>3.4097217107801482E-2</c:v>
                </c:pt>
                <c:pt idx="24" formatCode="General">
                  <c:v>1.7826031039740058E-2</c:v>
                </c:pt>
                <c:pt idx="25" formatCode="General">
                  <c:v>1.2681687124960291E-2</c:v>
                </c:pt>
                <c:pt idx="26" formatCode="General">
                  <c:v>9.4791131942528438E-3</c:v>
                </c:pt>
                <c:pt idx="27" formatCode="General">
                  <c:v>6.6085033366786224E-3</c:v>
                </c:pt>
                <c:pt idx="28" formatCode="General">
                  <c:v>3.8346247322028236E-3</c:v>
                </c:pt>
                <c:pt idx="29" formatCode="General">
                  <c:v>1.9219840459385514E-3</c:v>
                </c:pt>
                <c:pt idx="30" formatCode="General">
                  <c:v>1.0354640956672092E-3</c:v>
                </c:pt>
                <c:pt idx="31" formatCode="General">
                  <c:v>6.9470627225231034E-4</c:v>
                </c:pt>
                <c:pt idx="32" formatCode="General">
                  <c:v>4.3529063894290327E-4</c:v>
                </c:pt>
                <c:pt idx="33" formatCode="General">
                  <c:v>2.9129297808047822E-4</c:v>
                </c:pt>
                <c:pt idx="34" formatCode="General">
                  <c:v>2.0280586587112539E-4</c:v>
                </c:pt>
                <c:pt idx="35" formatCode="General">
                  <c:v>1.4179922329200637E-4</c:v>
                </c:pt>
                <c:pt idx="36" formatCode="General">
                  <c:v>9.7830471883632298E-5</c:v>
                </c:pt>
                <c:pt idx="37" formatCode="General">
                  <c:v>5.276250169004888E-5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699840"/>
        <c:axId val="131701376"/>
      </c:lineChart>
      <c:catAx>
        <c:axId val="131699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1701376"/>
        <c:crosses val="autoZero"/>
        <c:auto val="1"/>
        <c:lblAlgn val="ctr"/>
        <c:lblOffset val="100"/>
        <c:noMultiLvlLbl val="0"/>
      </c:catAx>
      <c:valAx>
        <c:axId val="131701376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1699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'!$CG$1</c:f>
              <c:strCache>
                <c:ptCount val="1"/>
                <c:pt idx="0">
                  <c:v>WT_vs_EXP5.down.fa.ncrna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'!$CG$2:$CG$89</c:f>
              <c:numCache>
                <c:formatCode>General</c:formatCode>
                <c:ptCount val="88"/>
                <c:pt idx="0">
                  <c:v>0</c:v>
                </c:pt>
                <c:pt idx="1">
                  <c:v>17</c:v>
                </c:pt>
                <c:pt idx="2">
                  <c:v>22</c:v>
                </c:pt>
                <c:pt idx="3">
                  <c:v>23</c:v>
                </c:pt>
                <c:pt idx="4">
                  <c:v>44</c:v>
                </c:pt>
                <c:pt idx="5">
                  <c:v>36</c:v>
                </c:pt>
                <c:pt idx="6">
                  <c:v>27</c:v>
                </c:pt>
                <c:pt idx="7">
                  <c:v>9</c:v>
                </c:pt>
                <c:pt idx="8">
                  <c:v>6</c:v>
                </c:pt>
                <c:pt idx="9">
                  <c:v>3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809280"/>
        <c:axId val="131810816"/>
      </c:scatterChart>
      <c:valAx>
        <c:axId val="131809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1810816"/>
        <c:crosses val="autoZero"/>
        <c:crossBetween val="midCat"/>
      </c:valAx>
      <c:valAx>
        <c:axId val="131810816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8092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'!$CN$1</c:f>
              <c:strCache>
                <c:ptCount val="1"/>
                <c:pt idx="0">
                  <c:v>WT_vs_EXP5.down.fa.rrna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'!$CN$2:$CN$89</c:f>
              <c:numCache>
                <c:formatCode>General</c:formatCode>
                <c:ptCount val="88"/>
                <c:pt idx="0">
                  <c:v>0</c:v>
                </c:pt>
                <c:pt idx="1">
                  <c:v>56</c:v>
                </c:pt>
                <c:pt idx="2">
                  <c:v>142</c:v>
                </c:pt>
                <c:pt idx="3">
                  <c:v>236</c:v>
                </c:pt>
                <c:pt idx="4">
                  <c:v>313</c:v>
                </c:pt>
                <c:pt idx="5">
                  <c:v>308</c:v>
                </c:pt>
                <c:pt idx="6">
                  <c:v>206</c:v>
                </c:pt>
                <c:pt idx="7">
                  <c:v>116</c:v>
                </c:pt>
                <c:pt idx="8">
                  <c:v>33</c:v>
                </c:pt>
                <c:pt idx="9">
                  <c:v>17</c:v>
                </c:pt>
                <c:pt idx="10">
                  <c:v>6</c:v>
                </c:pt>
                <c:pt idx="11">
                  <c:v>5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'!$CO$1</c:f>
              <c:strCache>
                <c:ptCount val="1"/>
                <c:pt idx="0">
                  <c:v>WT_vs_EXP5.up.fa.rrna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'!$CO$2:$CO$89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5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849600"/>
        <c:axId val="131851392"/>
      </c:scatterChart>
      <c:valAx>
        <c:axId val="13184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1851392"/>
        <c:crosses val="autoZero"/>
        <c:crossBetween val="midCat"/>
      </c:valAx>
      <c:valAx>
        <c:axId val="131851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8496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'!$DD$1</c:f>
              <c:strCache>
                <c:ptCount val="1"/>
                <c:pt idx="0">
                  <c:v>WT_vs_EXP5.down.fa.transcripts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'!$DD$2:$DD$89</c:f>
              <c:numCache>
                <c:formatCode>General</c:formatCode>
                <c:ptCount val="88"/>
                <c:pt idx="0">
                  <c:v>0</c:v>
                </c:pt>
                <c:pt idx="1">
                  <c:v>92</c:v>
                </c:pt>
                <c:pt idx="2">
                  <c:v>230</c:v>
                </c:pt>
                <c:pt idx="3">
                  <c:v>290</c:v>
                </c:pt>
                <c:pt idx="4">
                  <c:v>208</c:v>
                </c:pt>
                <c:pt idx="5">
                  <c:v>95</c:v>
                </c:pt>
                <c:pt idx="6">
                  <c:v>36</c:v>
                </c:pt>
                <c:pt idx="7">
                  <c:v>20</c:v>
                </c:pt>
                <c:pt idx="8">
                  <c:v>5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'!$DE$1</c:f>
              <c:strCache>
                <c:ptCount val="1"/>
                <c:pt idx="0">
                  <c:v>WT_vs_EXP5.up.fa.transcripts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'!$DE$2:$DE$89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13</c:v>
                </c:pt>
                <c:pt idx="11">
                  <c:v>13</c:v>
                </c:pt>
                <c:pt idx="12">
                  <c:v>19</c:v>
                </c:pt>
                <c:pt idx="13">
                  <c:v>11</c:v>
                </c:pt>
                <c:pt idx="14">
                  <c:v>9</c:v>
                </c:pt>
                <c:pt idx="15">
                  <c:v>6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861504"/>
        <c:axId val="131863296"/>
      </c:scatterChart>
      <c:valAx>
        <c:axId val="131861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1863296"/>
        <c:crosses val="autoZero"/>
        <c:crossBetween val="midCat"/>
      </c:valAx>
      <c:valAx>
        <c:axId val="131863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8615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naEST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'!$DL$1</c:f>
              <c:strCache>
                <c:ptCount val="1"/>
                <c:pt idx="0">
                  <c:v>WT_vs_EXP5.down.fa.est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'!$DL$2:$DL$89</c:f>
              <c:numCache>
                <c:formatCode>General</c:formatCode>
                <c:ptCount val="88"/>
                <c:pt idx="0">
                  <c:v>0</c:v>
                </c:pt>
                <c:pt idx="1">
                  <c:v>8</c:v>
                </c:pt>
                <c:pt idx="2">
                  <c:v>27</c:v>
                </c:pt>
                <c:pt idx="3">
                  <c:v>64</c:v>
                </c:pt>
                <c:pt idx="4">
                  <c:v>66</c:v>
                </c:pt>
                <c:pt idx="5">
                  <c:v>86</c:v>
                </c:pt>
                <c:pt idx="6">
                  <c:v>113</c:v>
                </c:pt>
                <c:pt idx="7">
                  <c:v>170</c:v>
                </c:pt>
                <c:pt idx="8">
                  <c:v>210</c:v>
                </c:pt>
                <c:pt idx="9">
                  <c:v>211</c:v>
                </c:pt>
                <c:pt idx="10">
                  <c:v>152</c:v>
                </c:pt>
                <c:pt idx="11">
                  <c:v>130</c:v>
                </c:pt>
                <c:pt idx="12">
                  <c:v>110</c:v>
                </c:pt>
                <c:pt idx="13">
                  <c:v>70</c:v>
                </c:pt>
                <c:pt idx="14">
                  <c:v>37</c:v>
                </c:pt>
                <c:pt idx="15">
                  <c:v>16</c:v>
                </c:pt>
                <c:pt idx="16">
                  <c:v>7</c:v>
                </c:pt>
                <c:pt idx="17">
                  <c:v>9</c:v>
                </c:pt>
                <c:pt idx="18">
                  <c:v>5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'!$DM$1</c:f>
              <c:strCache>
                <c:ptCount val="1"/>
                <c:pt idx="0">
                  <c:v>WT_vs_EXP5.up.fa.est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'!$DM$2:$DM$89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7</c:v>
                </c:pt>
                <c:pt idx="8">
                  <c:v>17</c:v>
                </c:pt>
                <c:pt idx="9">
                  <c:v>21</c:v>
                </c:pt>
                <c:pt idx="10">
                  <c:v>18</c:v>
                </c:pt>
                <c:pt idx="11">
                  <c:v>16</c:v>
                </c:pt>
                <c:pt idx="12">
                  <c:v>16</c:v>
                </c:pt>
                <c:pt idx="13">
                  <c:v>9</c:v>
                </c:pt>
                <c:pt idx="14">
                  <c:v>3</c:v>
                </c:pt>
                <c:pt idx="15">
                  <c:v>2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1</c:v>
                </c:pt>
                <c:pt idx="22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902080"/>
        <c:axId val="131903872"/>
      </c:scatterChart>
      <c:valAx>
        <c:axId val="13190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1903872"/>
        <c:crosses val="autoZero"/>
        <c:crossBetween val="midCat"/>
      </c:valAx>
      <c:valAx>
        <c:axId val="131903872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9020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'!$CV$1</c:f>
              <c:strCache>
                <c:ptCount val="1"/>
                <c:pt idx="0">
                  <c:v>WT_vs_EXP5.down.fa.retro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'!$CV$2:$CV$89</c:f>
              <c:numCache>
                <c:formatCode>General</c:formatCode>
                <c:ptCount val="88"/>
                <c:pt idx="0">
                  <c:v>0</c:v>
                </c:pt>
                <c:pt idx="1">
                  <c:v>16</c:v>
                </c:pt>
                <c:pt idx="2">
                  <c:v>10</c:v>
                </c:pt>
                <c:pt idx="3">
                  <c:v>20</c:v>
                </c:pt>
                <c:pt idx="4">
                  <c:v>24</c:v>
                </c:pt>
                <c:pt idx="5">
                  <c:v>16</c:v>
                </c:pt>
                <c:pt idx="6">
                  <c:v>15</c:v>
                </c:pt>
                <c:pt idx="7">
                  <c:v>13</c:v>
                </c:pt>
                <c:pt idx="8">
                  <c:v>4</c:v>
                </c:pt>
                <c:pt idx="9">
                  <c:v>4</c:v>
                </c:pt>
                <c:pt idx="10">
                  <c:v>1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'!$CW$1</c:f>
              <c:strCache>
                <c:ptCount val="1"/>
                <c:pt idx="0">
                  <c:v>WT_vs_EXP5.up.fa.retro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'!$CW$2:$CW$89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930368"/>
        <c:axId val="131936256"/>
      </c:scatterChart>
      <c:valAx>
        <c:axId val="131930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1936256"/>
        <c:crosses val="autoZero"/>
        <c:crossBetween val="midCat"/>
      </c:valAx>
      <c:valAx>
        <c:axId val="131936256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9303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'!$CH$1</c:f>
              <c:strCache>
                <c:ptCount val="1"/>
                <c:pt idx="0">
                  <c:v>WT_vs_RBP35.down.fa.ncrna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'!$CH$2:$CH$89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'!$CI$1</c:f>
              <c:strCache>
                <c:ptCount val="1"/>
                <c:pt idx="0">
                  <c:v>WT_vs_RBP35.up.fa.ncrna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'!$CI$2:$CI$89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4</c:v>
                </c:pt>
                <c:pt idx="5">
                  <c:v>9</c:v>
                </c:pt>
                <c:pt idx="6">
                  <c:v>11</c:v>
                </c:pt>
                <c:pt idx="7">
                  <c:v>10</c:v>
                </c:pt>
                <c:pt idx="8">
                  <c:v>22</c:v>
                </c:pt>
                <c:pt idx="9">
                  <c:v>33</c:v>
                </c:pt>
                <c:pt idx="10">
                  <c:v>66</c:v>
                </c:pt>
                <c:pt idx="11">
                  <c:v>61</c:v>
                </c:pt>
                <c:pt idx="12">
                  <c:v>17</c:v>
                </c:pt>
                <c:pt idx="13">
                  <c:v>11</c:v>
                </c:pt>
                <c:pt idx="14">
                  <c:v>7</c:v>
                </c:pt>
                <c:pt idx="15">
                  <c:v>6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4</c:v>
                </c:pt>
                <c:pt idx="21">
                  <c:v>9</c:v>
                </c:pt>
                <c:pt idx="22">
                  <c:v>18</c:v>
                </c:pt>
                <c:pt idx="23">
                  <c:v>21</c:v>
                </c:pt>
                <c:pt idx="24">
                  <c:v>9</c:v>
                </c:pt>
                <c:pt idx="25">
                  <c:v>4</c:v>
                </c:pt>
                <c:pt idx="26">
                  <c:v>4</c:v>
                </c:pt>
                <c:pt idx="27">
                  <c:v>1</c:v>
                </c:pt>
                <c:pt idx="28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971712"/>
        <c:axId val="131973504"/>
      </c:scatterChart>
      <c:valAx>
        <c:axId val="131971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1973504"/>
        <c:crosses val="autoZero"/>
        <c:crossBetween val="midCat"/>
      </c:valAx>
      <c:valAx>
        <c:axId val="131973504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9717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'!$CP$1</c:f>
              <c:strCache>
                <c:ptCount val="1"/>
                <c:pt idx="0">
                  <c:v>WT_vs_RBP35.down.fa.rrna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'!$CP$2:$CP$89</c:f>
              <c:numCache>
                <c:formatCode>General</c:formatCode>
                <c:ptCount val="88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5</c:v>
                </c:pt>
                <c:pt idx="12">
                  <c:v>7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'!$CQ$1</c:f>
              <c:strCache>
                <c:ptCount val="1"/>
                <c:pt idx="0">
                  <c:v>WT_vs_RBP35.up.fa.rrna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'!$CQ$2:$CQ$89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5</c:v>
                </c:pt>
                <c:pt idx="5">
                  <c:v>13</c:v>
                </c:pt>
                <c:pt idx="6">
                  <c:v>18</c:v>
                </c:pt>
                <c:pt idx="7">
                  <c:v>40</c:v>
                </c:pt>
                <c:pt idx="8">
                  <c:v>68</c:v>
                </c:pt>
                <c:pt idx="9">
                  <c:v>88</c:v>
                </c:pt>
                <c:pt idx="10">
                  <c:v>178</c:v>
                </c:pt>
                <c:pt idx="11">
                  <c:v>168</c:v>
                </c:pt>
                <c:pt idx="12">
                  <c:v>87</c:v>
                </c:pt>
                <c:pt idx="13">
                  <c:v>47</c:v>
                </c:pt>
                <c:pt idx="14">
                  <c:v>58</c:v>
                </c:pt>
                <c:pt idx="15">
                  <c:v>46</c:v>
                </c:pt>
                <c:pt idx="16">
                  <c:v>38</c:v>
                </c:pt>
                <c:pt idx="17">
                  <c:v>29</c:v>
                </c:pt>
                <c:pt idx="18">
                  <c:v>21</c:v>
                </c:pt>
                <c:pt idx="19">
                  <c:v>27</c:v>
                </c:pt>
                <c:pt idx="20">
                  <c:v>25</c:v>
                </c:pt>
                <c:pt idx="21">
                  <c:v>41</c:v>
                </c:pt>
                <c:pt idx="22">
                  <c:v>51</c:v>
                </c:pt>
                <c:pt idx="23">
                  <c:v>47</c:v>
                </c:pt>
                <c:pt idx="24">
                  <c:v>40</c:v>
                </c:pt>
                <c:pt idx="25">
                  <c:v>26</c:v>
                </c:pt>
                <c:pt idx="26">
                  <c:v>19</c:v>
                </c:pt>
                <c:pt idx="27">
                  <c:v>13</c:v>
                </c:pt>
                <c:pt idx="28">
                  <c:v>9</c:v>
                </c:pt>
                <c:pt idx="2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016384"/>
        <c:axId val="132018176"/>
      </c:scatterChart>
      <c:valAx>
        <c:axId val="132016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2018176"/>
        <c:crosses val="autoZero"/>
        <c:crossBetween val="midCat"/>
      </c:valAx>
      <c:valAx>
        <c:axId val="132018176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20163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adapters!$B$1</c:f>
              <c:strCache>
                <c:ptCount val="1"/>
                <c:pt idx="0">
                  <c:v>∆exp5 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adapters!$B$2:$B$47</c:f>
              <c:numCache>
                <c:formatCode>0.00%</c:formatCode>
                <c:ptCount val="46"/>
                <c:pt idx="0">
                  <c:v>9.0959999999999999E-3</c:v>
                </c:pt>
                <c:pt idx="1">
                  <c:v>3.3500000000000001E-4</c:v>
                </c:pt>
                <c:pt idx="2">
                  <c:v>4.55E-4</c:v>
                </c:pt>
                <c:pt idx="3">
                  <c:v>2.8699999999999998E-4</c:v>
                </c:pt>
                <c:pt idx="4">
                  <c:v>7.2000000000000002E-5</c:v>
                </c:pt>
                <c:pt idx="5">
                  <c:v>8.2600000000000002E-4</c:v>
                </c:pt>
                <c:pt idx="6">
                  <c:v>2.5500000000000002E-4</c:v>
                </c:pt>
                <c:pt idx="7">
                  <c:v>3.4000000000000002E-4</c:v>
                </c:pt>
                <c:pt idx="8">
                  <c:v>1.5269999999999999E-3</c:v>
                </c:pt>
                <c:pt idx="9">
                  <c:v>2.0499E-2</c:v>
                </c:pt>
                <c:pt idx="10">
                  <c:v>2.99E-4</c:v>
                </c:pt>
                <c:pt idx="11">
                  <c:v>8.5000000000000006E-5</c:v>
                </c:pt>
                <c:pt idx="12">
                  <c:v>2.7399999999999999E-4</c:v>
                </c:pt>
                <c:pt idx="13">
                  <c:v>3.19E-4</c:v>
                </c:pt>
                <c:pt idx="14">
                  <c:v>4.55E-4</c:v>
                </c:pt>
                <c:pt idx="15">
                  <c:v>2.8400000000000002E-4</c:v>
                </c:pt>
                <c:pt idx="16">
                  <c:v>3.68E-4</c:v>
                </c:pt>
                <c:pt idx="17">
                  <c:v>4.06E-4</c:v>
                </c:pt>
                <c:pt idx="18">
                  <c:v>3.77E-4</c:v>
                </c:pt>
                <c:pt idx="19">
                  <c:v>4.7399999999999997E-4</c:v>
                </c:pt>
                <c:pt idx="20">
                  <c:v>4.3399999999999998E-4</c:v>
                </c:pt>
                <c:pt idx="21">
                  <c:v>3.3199999999999999E-4</c:v>
                </c:pt>
                <c:pt idx="22">
                  <c:v>2.4800000000000001E-4</c:v>
                </c:pt>
                <c:pt idx="23">
                  <c:v>7.5500000000000003E-4</c:v>
                </c:pt>
                <c:pt idx="24">
                  <c:v>7.0899999999999999E-4</c:v>
                </c:pt>
                <c:pt idx="25">
                  <c:v>2.5539999999999998E-3</c:v>
                </c:pt>
                <c:pt idx="26">
                  <c:v>9.6729999999999993E-3</c:v>
                </c:pt>
                <c:pt idx="27">
                  <c:v>4.8275999999999999E-2</c:v>
                </c:pt>
                <c:pt idx="28">
                  <c:v>0.160243</c:v>
                </c:pt>
                <c:pt idx="29">
                  <c:v>0.205036</c:v>
                </c:pt>
                <c:pt idx="30">
                  <c:v>0.165384</c:v>
                </c:pt>
                <c:pt idx="31">
                  <c:v>0.14055599999999999</c:v>
                </c:pt>
                <c:pt idx="32">
                  <c:v>0.110318</c:v>
                </c:pt>
                <c:pt idx="33">
                  <c:v>5.4135999999999997E-2</c:v>
                </c:pt>
                <c:pt idx="34">
                  <c:v>1.8277000000000002E-2</c:v>
                </c:pt>
                <c:pt idx="35">
                  <c:v>8.4609999999999998E-3</c:v>
                </c:pt>
                <c:pt idx="36">
                  <c:v>8.0090000000000005E-3</c:v>
                </c:pt>
                <c:pt idx="37">
                  <c:v>6.5079999999999999E-3</c:v>
                </c:pt>
                <c:pt idx="38">
                  <c:v>7.3819999999999997E-3</c:v>
                </c:pt>
                <c:pt idx="39">
                  <c:v>5.4920000000000004E-3</c:v>
                </c:pt>
                <c:pt idx="40">
                  <c:v>4.8780000000000004E-3</c:v>
                </c:pt>
                <c:pt idx="41">
                  <c:v>2.483E-3</c:v>
                </c:pt>
                <c:pt idx="42">
                  <c:v>1.573E-3</c:v>
                </c:pt>
                <c:pt idx="43">
                  <c:v>6.3400000000000001E-4</c:v>
                </c:pt>
                <c:pt idx="44">
                  <c:v>3.8699999999999997E-4</c:v>
                </c:pt>
                <c:pt idx="45">
                  <c:v>2.2900000000000001E-4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adapters!$C$1</c:f>
              <c:strCache>
                <c:ptCount val="1"/>
                <c:pt idx="0">
                  <c:v>∆exp5 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adapters!$C$2:$C$47</c:f>
              <c:numCache>
                <c:formatCode>0.00%</c:formatCode>
                <c:ptCount val="46"/>
                <c:pt idx="0">
                  <c:v>8.4150000000000006E-3</c:v>
                </c:pt>
                <c:pt idx="1">
                  <c:v>1.05E-4</c:v>
                </c:pt>
                <c:pt idx="2">
                  <c:v>6.3E-5</c:v>
                </c:pt>
                <c:pt idx="3">
                  <c:v>1.3200000000000001E-4</c:v>
                </c:pt>
                <c:pt idx="4">
                  <c:v>6.4999999999999994E-5</c:v>
                </c:pt>
                <c:pt idx="5">
                  <c:v>5.5900000000000004E-4</c:v>
                </c:pt>
                <c:pt idx="6">
                  <c:v>1.3999999999999999E-4</c:v>
                </c:pt>
                <c:pt idx="7">
                  <c:v>1.27E-4</c:v>
                </c:pt>
                <c:pt idx="8">
                  <c:v>5.5199999999999997E-4</c:v>
                </c:pt>
                <c:pt idx="9">
                  <c:v>7.8609999999999999E-3</c:v>
                </c:pt>
                <c:pt idx="10">
                  <c:v>2.7599999999999999E-4</c:v>
                </c:pt>
                <c:pt idx="11">
                  <c:v>6.7000000000000002E-5</c:v>
                </c:pt>
                <c:pt idx="12">
                  <c:v>3.2200000000000002E-4</c:v>
                </c:pt>
                <c:pt idx="13">
                  <c:v>3.1399999999999999E-4</c:v>
                </c:pt>
                <c:pt idx="14">
                  <c:v>2.7900000000000001E-4</c:v>
                </c:pt>
                <c:pt idx="15">
                  <c:v>2.33E-4</c:v>
                </c:pt>
                <c:pt idx="16">
                  <c:v>2.0900000000000001E-4</c:v>
                </c:pt>
                <c:pt idx="17">
                  <c:v>1.9799999999999999E-4</c:v>
                </c:pt>
                <c:pt idx="18">
                  <c:v>2.33E-4</c:v>
                </c:pt>
                <c:pt idx="19">
                  <c:v>3.8400000000000001E-4</c:v>
                </c:pt>
                <c:pt idx="20">
                  <c:v>4.37E-4</c:v>
                </c:pt>
                <c:pt idx="21">
                  <c:v>4.35E-4</c:v>
                </c:pt>
                <c:pt idx="22">
                  <c:v>5.1400000000000003E-4</c:v>
                </c:pt>
                <c:pt idx="23">
                  <c:v>8.7799999999999998E-4</c:v>
                </c:pt>
                <c:pt idx="24">
                  <c:v>7.9500000000000003E-4</c:v>
                </c:pt>
                <c:pt idx="25">
                  <c:v>1.6670000000000001E-3</c:v>
                </c:pt>
                <c:pt idx="26">
                  <c:v>6.2069999999999998E-3</c:v>
                </c:pt>
                <c:pt idx="27">
                  <c:v>3.6485999999999998E-2</c:v>
                </c:pt>
                <c:pt idx="28">
                  <c:v>0.136319</c:v>
                </c:pt>
                <c:pt idx="29">
                  <c:v>0.205064</c:v>
                </c:pt>
                <c:pt idx="30">
                  <c:v>0.187718</c:v>
                </c:pt>
                <c:pt idx="31">
                  <c:v>0.16703699999999999</c:v>
                </c:pt>
                <c:pt idx="32">
                  <c:v>0.128778</c:v>
                </c:pt>
                <c:pt idx="33">
                  <c:v>5.8506000000000002E-2</c:v>
                </c:pt>
                <c:pt idx="34">
                  <c:v>1.7939E-2</c:v>
                </c:pt>
                <c:pt idx="35">
                  <c:v>7.7749999999999998E-3</c:v>
                </c:pt>
                <c:pt idx="36">
                  <c:v>5.3109999999999997E-3</c:v>
                </c:pt>
                <c:pt idx="37">
                  <c:v>3.725E-3</c:v>
                </c:pt>
                <c:pt idx="38">
                  <c:v>3.6930000000000001E-3</c:v>
                </c:pt>
                <c:pt idx="39">
                  <c:v>2.8509999999999998E-3</c:v>
                </c:pt>
                <c:pt idx="40">
                  <c:v>2.6700000000000001E-3</c:v>
                </c:pt>
                <c:pt idx="41">
                  <c:v>1.846E-3</c:v>
                </c:pt>
                <c:pt idx="42">
                  <c:v>1.5579999999999999E-3</c:v>
                </c:pt>
                <c:pt idx="43">
                  <c:v>7.6000000000000004E-4</c:v>
                </c:pt>
                <c:pt idx="44">
                  <c:v>3.3399999999999999E-4</c:v>
                </c:pt>
                <c:pt idx="45">
                  <c:v>1.63E-4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adapters!$D$1</c:f>
              <c:strCache>
                <c:ptCount val="1"/>
                <c:pt idx="0">
                  <c:v>∆exp5 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adapters!$D$2:$D$47</c:f>
              <c:numCache>
                <c:formatCode>0.00%</c:formatCode>
                <c:ptCount val="46"/>
                <c:pt idx="0">
                  <c:v>7.8410000000000007E-3</c:v>
                </c:pt>
                <c:pt idx="1">
                  <c:v>5.1E-5</c:v>
                </c:pt>
                <c:pt idx="2">
                  <c:v>3.8999999999999999E-5</c:v>
                </c:pt>
                <c:pt idx="3">
                  <c:v>1.12E-4</c:v>
                </c:pt>
                <c:pt idx="4">
                  <c:v>1.3899999999999999E-4</c:v>
                </c:pt>
                <c:pt idx="5">
                  <c:v>2.202E-3</c:v>
                </c:pt>
                <c:pt idx="6">
                  <c:v>5.1749999999999999E-3</c:v>
                </c:pt>
                <c:pt idx="7">
                  <c:v>3.2439999999999999E-3</c:v>
                </c:pt>
                <c:pt idx="8">
                  <c:v>1.0416E-2</c:v>
                </c:pt>
                <c:pt idx="9">
                  <c:v>0.17050599999999999</c:v>
                </c:pt>
                <c:pt idx="10">
                  <c:v>1.5169999999999999E-3</c:v>
                </c:pt>
                <c:pt idx="11">
                  <c:v>1.4899999999999999E-4</c:v>
                </c:pt>
                <c:pt idx="12">
                  <c:v>2.8200000000000002E-4</c:v>
                </c:pt>
                <c:pt idx="13">
                  <c:v>2.4000000000000001E-4</c:v>
                </c:pt>
                <c:pt idx="14">
                  <c:v>1.9799999999999999E-4</c:v>
                </c:pt>
                <c:pt idx="15">
                  <c:v>1.17E-4</c:v>
                </c:pt>
                <c:pt idx="16">
                  <c:v>1.22E-4</c:v>
                </c:pt>
                <c:pt idx="17">
                  <c:v>1.22E-4</c:v>
                </c:pt>
                <c:pt idx="18">
                  <c:v>1.22E-4</c:v>
                </c:pt>
                <c:pt idx="19">
                  <c:v>2.5900000000000001E-4</c:v>
                </c:pt>
                <c:pt idx="20">
                  <c:v>3.4900000000000003E-4</c:v>
                </c:pt>
                <c:pt idx="21">
                  <c:v>4.5300000000000001E-4</c:v>
                </c:pt>
                <c:pt idx="22">
                  <c:v>9.0300000000000005E-4</c:v>
                </c:pt>
                <c:pt idx="23">
                  <c:v>3.6939999999999998E-3</c:v>
                </c:pt>
                <c:pt idx="24">
                  <c:v>5.097E-3</c:v>
                </c:pt>
                <c:pt idx="25">
                  <c:v>1.0546E-2</c:v>
                </c:pt>
                <c:pt idx="26">
                  <c:v>1.8721999999999999E-2</c:v>
                </c:pt>
                <c:pt idx="27">
                  <c:v>6.0628000000000001E-2</c:v>
                </c:pt>
                <c:pt idx="28">
                  <c:v>0.14200599999999999</c:v>
                </c:pt>
                <c:pt idx="29">
                  <c:v>0.16498299999999999</c:v>
                </c:pt>
                <c:pt idx="30">
                  <c:v>0.132297</c:v>
                </c:pt>
                <c:pt idx="31">
                  <c:v>0.10553700000000001</c:v>
                </c:pt>
                <c:pt idx="32">
                  <c:v>8.2169000000000006E-2</c:v>
                </c:pt>
                <c:pt idx="33">
                  <c:v>3.9731000000000002E-2</c:v>
                </c:pt>
                <c:pt idx="34">
                  <c:v>1.8668000000000001E-2</c:v>
                </c:pt>
                <c:pt idx="35">
                  <c:v>6.502E-3</c:v>
                </c:pt>
                <c:pt idx="36">
                  <c:v>3.222E-3</c:v>
                </c:pt>
                <c:pt idx="37">
                  <c:v>1.1000000000000001E-3</c:v>
                </c:pt>
                <c:pt idx="38">
                  <c:v>2.5000000000000001E-4</c:v>
                </c:pt>
                <c:pt idx="39">
                  <c:v>1.4100000000000001E-4</c:v>
                </c:pt>
                <c:pt idx="40">
                  <c:v>6.4999999999999994E-5</c:v>
                </c:pt>
                <c:pt idx="41">
                  <c:v>3.1000000000000001E-5</c:v>
                </c:pt>
                <c:pt idx="42">
                  <c:v>3.1000000000000001E-5</c:v>
                </c:pt>
                <c:pt idx="43">
                  <c:v>1.2E-5</c:v>
                </c:pt>
                <c:pt idx="44">
                  <c:v>9.0000000000000002E-6</c:v>
                </c:pt>
                <c:pt idx="45">
                  <c:v>9.9999999999999995E-7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970880"/>
        <c:axId val="104977152"/>
      </c:lineChart>
      <c:catAx>
        <c:axId val="1049708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baseline="0" dirty="0">
                    <a:effectLst/>
                  </a:rPr>
                  <a:t>Position in read</a:t>
                </a:r>
                <a:endParaRPr lang="en-US" sz="10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4977152"/>
        <c:crosses val="autoZero"/>
        <c:auto val="1"/>
        <c:lblAlgn val="ctr"/>
        <c:lblOffset val="100"/>
        <c:noMultiLvlLbl val="0"/>
      </c:catAx>
      <c:valAx>
        <c:axId val="104977152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49708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'!$CX$1</c:f>
              <c:strCache>
                <c:ptCount val="1"/>
                <c:pt idx="0">
                  <c:v>WT_vs_RBP35.down.fa.retro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'!$CX$2:$CX$89</c:f>
              <c:numCache>
                <c:formatCode>General</c:formatCode>
                <c:ptCount val="88"/>
                <c:pt idx="0">
                  <c:v>0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22</c:v>
                </c:pt>
                <c:pt idx="10">
                  <c:v>44</c:v>
                </c:pt>
                <c:pt idx="11">
                  <c:v>85</c:v>
                </c:pt>
                <c:pt idx="12">
                  <c:v>183</c:v>
                </c:pt>
                <c:pt idx="13">
                  <c:v>324</c:v>
                </c:pt>
                <c:pt idx="14">
                  <c:v>376</c:v>
                </c:pt>
                <c:pt idx="15">
                  <c:v>202</c:v>
                </c:pt>
                <c:pt idx="16">
                  <c:v>82</c:v>
                </c:pt>
                <c:pt idx="17">
                  <c:v>11</c:v>
                </c:pt>
                <c:pt idx="18">
                  <c:v>2</c:v>
                </c:pt>
                <c:pt idx="1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'!$CY$1</c:f>
              <c:strCache>
                <c:ptCount val="1"/>
                <c:pt idx="0">
                  <c:v>WT_vs_RBP35.up.fa.retro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'!$CY$2:$CY$89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5</c:v>
                </c:pt>
                <c:pt idx="6">
                  <c:v>11</c:v>
                </c:pt>
                <c:pt idx="7">
                  <c:v>67</c:v>
                </c:pt>
                <c:pt idx="8">
                  <c:v>261</c:v>
                </c:pt>
                <c:pt idx="9">
                  <c:v>802</c:v>
                </c:pt>
                <c:pt idx="10">
                  <c:v>1964</c:v>
                </c:pt>
                <c:pt idx="11">
                  <c:v>1544</c:v>
                </c:pt>
                <c:pt idx="12">
                  <c:v>223</c:v>
                </c:pt>
                <c:pt idx="13">
                  <c:v>22</c:v>
                </c:pt>
                <c:pt idx="14">
                  <c:v>11</c:v>
                </c:pt>
                <c:pt idx="15">
                  <c:v>3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036480"/>
        <c:axId val="132038016"/>
      </c:scatterChart>
      <c:valAx>
        <c:axId val="132036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2038016"/>
        <c:crosses val="autoZero"/>
        <c:crossBetween val="midCat"/>
      </c:valAx>
      <c:valAx>
        <c:axId val="132038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20364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'!$DF$1</c:f>
              <c:strCache>
                <c:ptCount val="1"/>
                <c:pt idx="0">
                  <c:v>WT_vs_RBP35.down.fa.transcripts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'!$DF$2:$DF$89</c:f>
              <c:numCache>
                <c:formatCode>General</c:formatCode>
                <c:ptCount val="88"/>
                <c:pt idx="0">
                  <c:v>0</c:v>
                </c:pt>
                <c:pt idx="1">
                  <c:v>16</c:v>
                </c:pt>
                <c:pt idx="2">
                  <c:v>48</c:v>
                </c:pt>
                <c:pt idx="3">
                  <c:v>65</c:v>
                </c:pt>
                <c:pt idx="4">
                  <c:v>59</c:v>
                </c:pt>
                <c:pt idx="5">
                  <c:v>22</c:v>
                </c:pt>
                <c:pt idx="6">
                  <c:v>11</c:v>
                </c:pt>
                <c:pt idx="7">
                  <c:v>12</c:v>
                </c:pt>
                <c:pt idx="8">
                  <c:v>10</c:v>
                </c:pt>
                <c:pt idx="9">
                  <c:v>12</c:v>
                </c:pt>
                <c:pt idx="10">
                  <c:v>19</c:v>
                </c:pt>
                <c:pt idx="11">
                  <c:v>21</c:v>
                </c:pt>
                <c:pt idx="12">
                  <c:v>52</c:v>
                </c:pt>
                <c:pt idx="13">
                  <c:v>77</c:v>
                </c:pt>
                <c:pt idx="14">
                  <c:v>99</c:v>
                </c:pt>
                <c:pt idx="15">
                  <c:v>68</c:v>
                </c:pt>
                <c:pt idx="16">
                  <c:v>17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'!$DG$1</c:f>
              <c:strCache>
                <c:ptCount val="1"/>
                <c:pt idx="0">
                  <c:v>WT_vs_RBP35.up.fa.transcripts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'!$DG$2:$DG$89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4</c:v>
                </c:pt>
                <c:pt idx="4">
                  <c:v>6</c:v>
                </c:pt>
                <c:pt idx="5">
                  <c:v>9</c:v>
                </c:pt>
                <c:pt idx="6">
                  <c:v>7</c:v>
                </c:pt>
                <c:pt idx="7">
                  <c:v>9</c:v>
                </c:pt>
                <c:pt idx="8">
                  <c:v>51</c:v>
                </c:pt>
                <c:pt idx="9">
                  <c:v>242</c:v>
                </c:pt>
                <c:pt idx="10">
                  <c:v>783</c:v>
                </c:pt>
                <c:pt idx="11">
                  <c:v>647</c:v>
                </c:pt>
                <c:pt idx="12">
                  <c:v>103</c:v>
                </c:pt>
                <c:pt idx="13">
                  <c:v>21</c:v>
                </c:pt>
                <c:pt idx="14">
                  <c:v>25</c:v>
                </c:pt>
                <c:pt idx="15">
                  <c:v>22</c:v>
                </c:pt>
                <c:pt idx="16">
                  <c:v>10</c:v>
                </c:pt>
                <c:pt idx="17">
                  <c:v>8</c:v>
                </c:pt>
                <c:pt idx="18">
                  <c:v>5</c:v>
                </c:pt>
                <c:pt idx="19">
                  <c:v>3</c:v>
                </c:pt>
                <c:pt idx="20">
                  <c:v>3</c:v>
                </c:pt>
                <c:pt idx="21">
                  <c:v>6</c:v>
                </c:pt>
                <c:pt idx="22">
                  <c:v>3</c:v>
                </c:pt>
                <c:pt idx="23">
                  <c:v>4</c:v>
                </c:pt>
                <c:pt idx="24">
                  <c:v>2</c:v>
                </c:pt>
                <c:pt idx="25">
                  <c:v>2</c:v>
                </c:pt>
                <c:pt idx="26">
                  <c:v>1</c:v>
                </c:pt>
                <c:pt idx="27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495424"/>
        <c:axId val="131496960"/>
      </c:scatterChart>
      <c:valAx>
        <c:axId val="131495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1496960"/>
        <c:crosses val="autoZero"/>
        <c:crossBetween val="midCat"/>
      </c:valAx>
      <c:valAx>
        <c:axId val="131496960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49542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naEST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'!$DN$1</c:f>
              <c:strCache>
                <c:ptCount val="1"/>
                <c:pt idx="0">
                  <c:v>WT_vs_RBP35.down.fa.est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'!$DN$2:$DN$89</c:f>
              <c:numCache>
                <c:formatCode>General</c:formatCode>
                <c:ptCount val="88"/>
                <c:pt idx="0">
                  <c:v>0</c:v>
                </c:pt>
                <c:pt idx="1">
                  <c:v>3</c:v>
                </c:pt>
                <c:pt idx="2">
                  <c:v>23</c:v>
                </c:pt>
                <c:pt idx="3">
                  <c:v>73</c:v>
                </c:pt>
                <c:pt idx="4">
                  <c:v>161</c:v>
                </c:pt>
                <c:pt idx="5">
                  <c:v>397</c:v>
                </c:pt>
                <c:pt idx="6">
                  <c:v>837</c:v>
                </c:pt>
                <c:pt idx="7">
                  <c:v>1450</c:v>
                </c:pt>
                <c:pt idx="8">
                  <c:v>1880</c:v>
                </c:pt>
                <c:pt idx="9">
                  <c:v>1878</c:v>
                </c:pt>
                <c:pt idx="10">
                  <c:v>1658</c:v>
                </c:pt>
                <c:pt idx="11">
                  <c:v>1447</c:v>
                </c:pt>
                <c:pt idx="12">
                  <c:v>1236</c:v>
                </c:pt>
                <c:pt idx="13">
                  <c:v>810</c:v>
                </c:pt>
                <c:pt idx="14">
                  <c:v>375</c:v>
                </c:pt>
                <c:pt idx="15">
                  <c:v>160</c:v>
                </c:pt>
                <c:pt idx="16">
                  <c:v>70</c:v>
                </c:pt>
                <c:pt idx="17">
                  <c:v>44</c:v>
                </c:pt>
                <c:pt idx="18">
                  <c:v>38</c:v>
                </c:pt>
                <c:pt idx="19">
                  <c:v>16</c:v>
                </c:pt>
                <c:pt idx="20">
                  <c:v>5</c:v>
                </c:pt>
                <c:pt idx="21">
                  <c:v>0</c:v>
                </c:pt>
                <c:pt idx="22">
                  <c:v>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'!$DO$1</c:f>
              <c:strCache>
                <c:ptCount val="1"/>
                <c:pt idx="0">
                  <c:v>WT_vs_RBP35.up.fa.est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'!$DO$2:$DO$89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  <c:pt idx="5">
                  <c:v>6</c:v>
                </c:pt>
                <c:pt idx="6">
                  <c:v>16</c:v>
                </c:pt>
                <c:pt idx="7">
                  <c:v>72</c:v>
                </c:pt>
                <c:pt idx="8">
                  <c:v>329</c:v>
                </c:pt>
                <c:pt idx="9">
                  <c:v>341</c:v>
                </c:pt>
                <c:pt idx="10">
                  <c:v>86</c:v>
                </c:pt>
                <c:pt idx="11">
                  <c:v>10</c:v>
                </c:pt>
                <c:pt idx="12">
                  <c:v>9</c:v>
                </c:pt>
                <c:pt idx="13">
                  <c:v>11</c:v>
                </c:pt>
                <c:pt idx="14">
                  <c:v>3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536000"/>
        <c:axId val="131537536"/>
      </c:scatterChart>
      <c:valAx>
        <c:axId val="131536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1537536"/>
        <c:crosses val="autoZero"/>
        <c:crossBetween val="midCat"/>
      </c:valAx>
      <c:valAx>
        <c:axId val="131537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5360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'!$B$3:$J$3</c:f>
              <c:numCache>
                <c:formatCode>0.00%</c:formatCode>
                <c:ptCount val="9"/>
                <c:pt idx="0">
                  <c:v>0.24746673657993051</c:v>
                </c:pt>
                <c:pt idx="1">
                  <c:v>0.26197105757474531</c:v>
                </c:pt>
                <c:pt idx="2">
                  <c:v>0.24727936824810748</c:v>
                </c:pt>
                <c:pt idx="3">
                  <c:v>0.23693893677078198</c:v>
                </c:pt>
                <c:pt idx="4">
                  <c:v>0.2345941201549388</c:v>
                </c:pt>
                <c:pt idx="5">
                  <c:v>0.21815937702467486</c:v>
                </c:pt>
                <c:pt idx="6">
                  <c:v>0.25228930102698738</c:v>
                </c:pt>
                <c:pt idx="7">
                  <c:v>0.24311806599050056</c:v>
                </c:pt>
                <c:pt idx="8">
                  <c:v>0.24921515967815774</c:v>
                </c:pt>
              </c:numCache>
            </c:numRef>
          </c:val>
        </c:ser>
        <c:ser>
          <c:idx val="1"/>
          <c:order val="1"/>
          <c:tx>
            <c:strRef>
              <c:f>'first nucleotide '!$A$4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'!$B$4:$J$4</c:f>
              <c:numCache>
                <c:formatCode>0.00%</c:formatCode>
                <c:ptCount val="9"/>
                <c:pt idx="0">
                  <c:v>0.17530945115660329</c:v>
                </c:pt>
                <c:pt idx="1">
                  <c:v>0.17528704677945792</c:v>
                </c:pt>
                <c:pt idx="2">
                  <c:v>0.17104352716362362</c:v>
                </c:pt>
                <c:pt idx="3">
                  <c:v>0.16756700893308904</c:v>
                </c:pt>
                <c:pt idx="4">
                  <c:v>0.16869810149916781</c:v>
                </c:pt>
                <c:pt idx="5">
                  <c:v>0.17859468779114551</c:v>
                </c:pt>
                <c:pt idx="6">
                  <c:v>0.17322105899382365</c:v>
                </c:pt>
                <c:pt idx="7">
                  <c:v>0.18559924461685082</c:v>
                </c:pt>
                <c:pt idx="8">
                  <c:v>0.17906653245251902</c:v>
                </c:pt>
              </c:numCache>
            </c:numRef>
          </c:val>
        </c:ser>
        <c:ser>
          <c:idx val="2"/>
          <c:order val="2"/>
          <c:tx>
            <c:strRef>
              <c:f>'first nucleotide '!$A$5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'!$B$5:$J$5</c:f>
              <c:numCache>
                <c:formatCode>0.00%</c:formatCode>
                <c:ptCount val="9"/>
                <c:pt idx="0">
                  <c:v>0.18642566010987063</c:v>
                </c:pt>
                <c:pt idx="1">
                  <c:v>0.18767819713912551</c:v>
                </c:pt>
                <c:pt idx="2">
                  <c:v>0.1950006919355646</c:v>
                </c:pt>
                <c:pt idx="3">
                  <c:v>0.18175143663621507</c:v>
                </c:pt>
                <c:pt idx="4">
                  <c:v>0.17147765358466635</c:v>
                </c:pt>
                <c:pt idx="5">
                  <c:v>0.16419169516411403</c:v>
                </c:pt>
                <c:pt idx="6">
                  <c:v>0.1992400190252806</c:v>
                </c:pt>
                <c:pt idx="7">
                  <c:v>0.19376479136277847</c:v>
                </c:pt>
                <c:pt idx="8">
                  <c:v>0.19393400956615411</c:v>
                </c:pt>
              </c:numCache>
            </c:numRef>
          </c:val>
        </c:ser>
        <c:ser>
          <c:idx val="3"/>
          <c:order val="3"/>
          <c:tx>
            <c:strRef>
              <c:f>'first nucleotide '!$A$6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'!$B$6:$J$6</c:f>
              <c:numCache>
                <c:formatCode>0.00%</c:formatCode>
                <c:ptCount val="9"/>
                <c:pt idx="0">
                  <c:v>0.39079815215359553</c:v>
                </c:pt>
                <c:pt idx="1">
                  <c:v>0.37506369850667126</c:v>
                </c:pt>
                <c:pt idx="2">
                  <c:v>0.3866764126527043</c:v>
                </c:pt>
                <c:pt idx="3">
                  <c:v>0.41374261765991394</c:v>
                </c:pt>
                <c:pt idx="4">
                  <c:v>0.42523012476122707</c:v>
                </c:pt>
                <c:pt idx="5">
                  <c:v>0.4390542400200656</c:v>
                </c:pt>
                <c:pt idx="6">
                  <c:v>0.37524962095390835</c:v>
                </c:pt>
                <c:pt idx="7">
                  <c:v>0.37751789802987018</c:v>
                </c:pt>
                <c:pt idx="8">
                  <c:v>0.37778429830316912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565440"/>
        <c:axId val="131566976"/>
      </c:barChart>
      <c:catAx>
        <c:axId val="131565440"/>
        <c:scaling>
          <c:orientation val="minMax"/>
        </c:scaling>
        <c:delete val="0"/>
        <c:axPos val="l"/>
        <c:majorTickMark val="out"/>
        <c:minorTickMark val="none"/>
        <c:tickLblPos val="nextTo"/>
        <c:crossAx val="131566976"/>
        <c:crosses val="autoZero"/>
        <c:auto val="1"/>
        <c:lblAlgn val="ctr"/>
        <c:lblOffset val="100"/>
        <c:noMultiLvlLbl val="0"/>
      </c:catAx>
      <c:valAx>
        <c:axId val="131566976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315654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'length&amp;nucleotide'!$B$4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'length&amp;nucleotide'!$B$5:$B$25</c:f>
              <c:numCache>
                <c:formatCode>0.00%</c:formatCode>
                <c:ptCount val="21"/>
                <c:pt idx="0">
                  <c:v>0.2432</c:v>
                </c:pt>
                <c:pt idx="1">
                  <c:v>0.2208</c:v>
                </c:pt>
                <c:pt idx="2">
                  <c:v>0.21659999999999999</c:v>
                </c:pt>
                <c:pt idx="3">
                  <c:v>0.2185</c:v>
                </c:pt>
                <c:pt idx="4">
                  <c:v>0.21310000000000001</c:v>
                </c:pt>
                <c:pt idx="5">
                  <c:v>0.2077</c:v>
                </c:pt>
                <c:pt idx="6">
                  <c:v>0.2195</c:v>
                </c:pt>
                <c:pt idx="7">
                  <c:v>0.20480000000000001</c:v>
                </c:pt>
                <c:pt idx="8">
                  <c:v>0.20810000000000001</c:v>
                </c:pt>
                <c:pt idx="9">
                  <c:v>0.21099999999999999</c:v>
                </c:pt>
                <c:pt idx="10">
                  <c:v>0.2346</c:v>
                </c:pt>
                <c:pt idx="11">
                  <c:v>0.26400000000000001</c:v>
                </c:pt>
                <c:pt idx="12">
                  <c:v>0.26769999999999999</c:v>
                </c:pt>
                <c:pt idx="13">
                  <c:v>0.27779999999999999</c:v>
                </c:pt>
                <c:pt idx="14">
                  <c:v>0.27860000000000001</c:v>
                </c:pt>
                <c:pt idx="15">
                  <c:v>0.2591</c:v>
                </c:pt>
                <c:pt idx="16">
                  <c:v>0.24690000000000001</c:v>
                </c:pt>
                <c:pt idx="17">
                  <c:v>0.23580000000000001</c:v>
                </c:pt>
                <c:pt idx="18">
                  <c:v>0.2301</c:v>
                </c:pt>
                <c:pt idx="19">
                  <c:v>0.22439999999999999</c:v>
                </c:pt>
                <c:pt idx="20">
                  <c:v>0.21870000000000001</c:v>
                </c:pt>
              </c:numCache>
            </c:numRef>
          </c:val>
        </c:ser>
        <c:ser>
          <c:idx val="1"/>
          <c:order val="1"/>
          <c:tx>
            <c:strRef>
              <c:f>'length&amp;nucleotide'!$C$4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'length&amp;nucleotide'!$C$5:$C$25</c:f>
              <c:numCache>
                <c:formatCode>0.00%</c:formatCode>
                <c:ptCount val="21"/>
                <c:pt idx="0">
                  <c:v>0.28949999999999998</c:v>
                </c:pt>
                <c:pt idx="1">
                  <c:v>0.28199999999999997</c:v>
                </c:pt>
                <c:pt idx="2">
                  <c:v>0.29420000000000002</c:v>
                </c:pt>
                <c:pt idx="3">
                  <c:v>0.29089999999999999</c:v>
                </c:pt>
                <c:pt idx="4">
                  <c:v>0.27550000000000002</c:v>
                </c:pt>
                <c:pt idx="5">
                  <c:v>0.24790000000000001</c:v>
                </c:pt>
                <c:pt idx="6">
                  <c:v>0.22919999999999999</c:v>
                </c:pt>
                <c:pt idx="7">
                  <c:v>0.2208</c:v>
                </c:pt>
                <c:pt idx="8">
                  <c:v>0.18729999999999999</c:v>
                </c:pt>
                <c:pt idx="9">
                  <c:v>0.15590000000000001</c:v>
                </c:pt>
                <c:pt idx="10">
                  <c:v>0.151</c:v>
                </c:pt>
                <c:pt idx="11">
                  <c:v>0.1648</c:v>
                </c:pt>
                <c:pt idx="12">
                  <c:v>0.1686</c:v>
                </c:pt>
                <c:pt idx="13">
                  <c:v>0.1802</c:v>
                </c:pt>
                <c:pt idx="14">
                  <c:v>0.18959999999999999</c:v>
                </c:pt>
                <c:pt idx="15">
                  <c:v>0.19409999999999999</c:v>
                </c:pt>
                <c:pt idx="16">
                  <c:v>0.22850000000000001</c:v>
                </c:pt>
                <c:pt idx="17">
                  <c:v>0.27110000000000001</c:v>
                </c:pt>
                <c:pt idx="18">
                  <c:v>0.26129999999999998</c:v>
                </c:pt>
                <c:pt idx="19">
                  <c:v>0.25530000000000003</c:v>
                </c:pt>
                <c:pt idx="20">
                  <c:v>0.25209999999999999</c:v>
                </c:pt>
              </c:numCache>
            </c:numRef>
          </c:val>
        </c:ser>
        <c:ser>
          <c:idx val="2"/>
          <c:order val="2"/>
          <c:tx>
            <c:strRef>
              <c:f>'length&amp;nucleotide'!$D$4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'length&amp;nucleotide'!$D$5:$D$25</c:f>
              <c:numCache>
                <c:formatCode>0.00%</c:formatCode>
                <c:ptCount val="21"/>
                <c:pt idx="0">
                  <c:v>0.2457</c:v>
                </c:pt>
                <c:pt idx="1">
                  <c:v>0.26119999999999999</c:v>
                </c:pt>
                <c:pt idx="2">
                  <c:v>0.25419999999999998</c:v>
                </c:pt>
                <c:pt idx="3">
                  <c:v>0.25359999999999999</c:v>
                </c:pt>
                <c:pt idx="4">
                  <c:v>0.2475</c:v>
                </c:pt>
                <c:pt idx="5">
                  <c:v>0.24540000000000001</c:v>
                </c:pt>
                <c:pt idx="6">
                  <c:v>0.2319</c:v>
                </c:pt>
                <c:pt idx="7">
                  <c:v>0.22839999999999999</c:v>
                </c:pt>
                <c:pt idx="8">
                  <c:v>0.20630000000000001</c:v>
                </c:pt>
                <c:pt idx="9">
                  <c:v>0.1716</c:v>
                </c:pt>
                <c:pt idx="10">
                  <c:v>0.16719999999999999</c:v>
                </c:pt>
                <c:pt idx="11">
                  <c:v>0.18049999999999999</c:v>
                </c:pt>
                <c:pt idx="12">
                  <c:v>0.1847</c:v>
                </c:pt>
                <c:pt idx="13">
                  <c:v>0.19109999999999999</c:v>
                </c:pt>
                <c:pt idx="14">
                  <c:v>0.19400000000000001</c:v>
                </c:pt>
                <c:pt idx="15">
                  <c:v>0.2001</c:v>
                </c:pt>
                <c:pt idx="16">
                  <c:v>0.2195</c:v>
                </c:pt>
                <c:pt idx="17">
                  <c:v>0.22220000000000001</c:v>
                </c:pt>
                <c:pt idx="18">
                  <c:v>0.2291</c:v>
                </c:pt>
                <c:pt idx="19">
                  <c:v>0.24329999999999999</c:v>
                </c:pt>
                <c:pt idx="20">
                  <c:v>0.27150000000000002</c:v>
                </c:pt>
              </c:numCache>
            </c:numRef>
          </c:val>
        </c:ser>
        <c:ser>
          <c:idx val="3"/>
          <c:order val="3"/>
          <c:tx>
            <c:strRef>
              <c:f>'length&amp;nucleotide'!$E$4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'length&amp;nucleotide'!$E$5:$E$25</c:f>
              <c:numCache>
                <c:formatCode>0.00%</c:formatCode>
                <c:ptCount val="21"/>
                <c:pt idx="0">
                  <c:v>0.22159999999999999</c:v>
                </c:pt>
                <c:pt idx="1">
                  <c:v>0.2359</c:v>
                </c:pt>
                <c:pt idx="2">
                  <c:v>0.2351</c:v>
                </c:pt>
                <c:pt idx="3">
                  <c:v>0.23710000000000001</c:v>
                </c:pt>
                <c:pt idx="4">
                  <c:v>0.26390000000000002</c:v>
                </c:pt>
                <c:pt idx="5">
                  <c:v>0.2989</c:v>
                </c:pt>
                <c:pt idx="6">
                  <c:v>0.31929999999999997</c:v>
                </c:pt>
                <c:pt idx="7">
                  <c:v>0.34589999999999999</c:v>
                </c:pt>
                <c:pt idx="8">
                  <c:v>0.39839999999999998</c:v>
                </c:pt>
                <c:pt idx="9">
                  <c:v>0.46160000000000001</c:v>
                </c:pt>
                <c:pt idx="10">
                  <c:v>0.4471</c:v>
                </c:pt>
                <c:pt idx="11">
                  <c:v>0.39069999999999999</c:v>
                </c:pt>
                <c:pt idx="12">
                  <c:v>0.37890000000000001</c:v>
                </c:pt>
                <c:pt idx="13">
                  <c:v>0.35089999999999999</c:v>
                </c:pt>
                <c:pt idx="14">
                  <c:v>0.33789999999999998</c:v>
                </c:pt>
                <c:pt idx="15">
                  <c:v>0.34670000000000001</c:v>
                </c:pt>
                <c:pt idx="16">
                  <c:v>0.30509999999999998</c:v>
                </c:pt>
                <c:pt idx="17">
                  <c:v>0.27079999999999999</c:v>
                </c:pt>
                <c:pt idx="18">
                  <c:v>0.27950000000000003</c:v>
                </c:pt>
                <c:pt idx="19">
                  <c:v>0.27689999999999998</c:v>
                </c:pt>
                <c:pt idx="20">
                  <c:v>0.25769999999999998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610112"/>
        <c:axId val="131611648"/>
      </c:barChart>
      <c:catAx>
        <c:axId val="131610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1611648"/>
        <c:crosses val="autoZero"/>
        <c:auto val="1"/>
        <c:lblAlgn val="ctr"/>
        <c:lblOffset val="100"/>
        <c:noMultiLvlLbl val="0"/>
      </c:catAx>
      <c:valAx>
        <c:axId val="131611648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16101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'!$AK$7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'!$AL$7:$AT$7</c:f>
              <c:numCache>
                <c:formatCode>General</c:formatCode>
                <c:ptCount val="9"/>
                <c:pt idx="0">
                  <c:v>0.26494783158948099</c:v>
                </c:pt>
                <c:pt idx="1">
                  <c:v>0.27491653168490299</c:v>
                </c:pt>
                <c:pt idx="2">
                  <c:v>0.26365843210052797</c:v>
                </c:pt>
                <c:pt idx="3">
                  <c:v>0.26244820731444402</c:v>
                </c:pt>
                <c:pt idx="4">
                  <c:v>0.26058126254393799</c:v>
                </c:pt>
                <c:pt idx="5">
                  <c:v>0.25098872290899199</c:v>
                </c:pt>
                <c:pt idx="6">
                  <c:v>0.262243871445968</c:v>
                </c:pt>
                <c:pt idx="7">
                  <c:v>0.25721052947172801</c:v>
                </c:pt>
                <c:pt idx="8">
                  <c:v>0.26296969457505198</c:v>
                </c:pt>
              </c:numCache>
            </c:numRef>
          </c:val>
        </c:ser>
        <c:ser>
          <c:idx val="1"/>
          <c:order val="1"/>
          <c:tx>
            <c:strRef>
              <c:f>'first nucleotide '!$AK$8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'!$AL$8:$AT$8</c:f>
              <c:numCache>
                <c:formatCode>General</c:formatCode>
                <c:ptCount val="9"/>
                <c:pt idx="0">
                  <c:v>0.22662722764263499</c:v>
                </c:pt>
                <c:pt idx="1">
                  <c:v>0.219711745066279</c:v>
                </c:pt>
                <c:pt idx="2">
                  <c:v>0.21939168927602501</c:v>
                </c:pt>
                <c:pt idx="3">
                  <c:v>0.228845831437262</c:v>
                </c:pt>
                <c:pt idx="4">
                  <c:v>0.22662807846268099</c:v>
                </c:pt>
                <c:pt idx="5">
                  <c:v>0.23673981332911501</c:v>
                </c:pt>
                <c:pt idx="6">
                  <c:v>0.21980727484513199</c:v>
                </c:pt>
                <c:pt idx="7">
                  <c:v>0.230047370630209</c:v>
                </c:pt>
                <c:pt idx="8">
                  <c:v>0.22110711604567501</c:v>
                </c:pt>
              </c:numCache>
            </c:numRef>
          </c:val>
        </c:ser>
        <c:ser>
          <c:idx val="2"/>
          <c:order val="2"/>
          <c:tx>
            <c:strRef>
              <c:f>'first nucleotide '!$AK$9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'!$AL$9:$AT$9</c:f>
              <c:numCache>
                <c:formatCode>General</c:formatCode>
                <c:ptCount val="9"/>
                <c:pt idx="0">
                  <c:v>0.24368313393080501</c:v>
                </c:pt>
                <c:pt idx="1">
                  <c:v>0.22683547651317301</c:v>
                </c:pt>
                <c:pt idx="2">
                  <c:v>0.237069827216907</c:v>
                </c:pt>
                <c:pt idx="3">
                  <c:v>0.23859363399037201</c:v>
                </c:pt>
                <c:pt idx="4">
                  <c:v>0.243260925008039</c:v>
                </c:pt>
                <c:pt idx="5">
                  <c:v>0.244468801554837</c:v>
                </c:pt>
                <c:pt idx="6">
                  <c:v>0.24056229152326999</c:v>
                </c:pt>
                <c:pt idx="7">
                  <c:v>0.24910055765425401</c:v>
                </c:pt>
                <c:pt idx="8">
                  <c:v>0.24673041210636501</c:v>
                </c:pt>
              </c:numCache>
            </c:numRef>
          </c:val>
        </c:ser>
        <c:ser>
          <c:idx val="3"/>
          <c:order val="3"/>
          <c:tx>
            <c:strRef>
              <c:f>'first nucleotide '!$AK$10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'!$AL$10:$AT$10</c:f>
              <c:numCache>
                <c:formatCode>General</c:formatCode>
                <c:ptCount val="9"/>
                <c:pt idx="0">
                  <c:v>0.26474180683707899</c:v>
                </c:pt>
                <c:pt idx="1">
                  <c:v>0.27853624673564498</c:v>
                </c:pt>
                <c:pt idx="2">
                  <c:v>0.27988005140653999</c:v>
                </c:pt>
                <c:pt idx="3">
                  <c:v>0.270112327257922</c:v>
                </c:pt>
                <c:pt idx="4">
                  <c:v>0.26952973398534102</c:v>
                </c:pt>
                <c:pt idx="5">
                  <c:v>0.26780266220705601</c:v>
                </c:pt>
                <c:pt idx="6">
                  <c:v>0.27738656218563001</c:v>
                </c:pt>
                <c:pt idx="7">
                  <c:v>0.26364154224380898</c:v>
                </c:pt>
                <c:pt idx="8">
                  <c:v>0.26919277727290702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635840"/>
        <c:axId val="132383104"/>
      </c:barChart>
      <c:catAx>
        <c:axId val="131635840"/>
        <c:scaling>
          <c:orientation val="minMax"/>
        </c:scaling>
        <c:delete val="0"/>
        <c:axPos val="l"/>
        <c:majorTickMark val="out"/>
        <c:minorTickMark val="none"/>
        <c:tickLblPos val="nextTo"/>
        <c:crossAx val="132383104"/>
        <c:crosses val="autoZero"/>
        <c:auto val="1"/>
        <c:lblAlgn val="ctr"/>
        <c:lblOffset val="100"/>
        <c:noMultiLvlLbl val="0"/>
      </c:catAx>
      <c:valAx>
        <c:axId val="132383104"/>
        <c:scaling>
          <c:orientation val="minMax"/>
          <c:max val="0.5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1635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'!$AL$2:$AT$2</c:f>
              <c:numCache>
                <c:formatCode>General</c:formatCode>
                <c:ptCount val="9"/>
                <c:pt idx="0">
                  <c:v>0.21037027691919499</c:v>
                </c:pt>
                <c:pt idx="1">
                  <c:v>0.21529929864622399</c:v>
                </c:pt>
                <c:pt idx="2">
                  <c:v>0.217210532946957</c:v>
                </c:pt>
                <c:pt idx="3">
                  <c:v>0.21375146435973699</c:v>
                </c:pt>
                <c:pt idx="4">
                  <c:v>0.21336876250949</c:v>
                </c:pt>
                <c:pt idx="5">
                  <c:v>0.20824624265950001</c:v>
                </c:pt>
                <c:pt idx="6">
                  <c:v>0.203594288527819</c:v>
                </c:pt>
                <c:pt idx="7">
                  <c:v>0.21044732765298199</c:v>
                </c:pt>
                <c:pt idx="8">
                  <c:v>0.207644248438074</c:v>
                </c:pt>
              </c:numCache>
            </c:numRef>
          </c:val>
        </c:ser>
        <c:ser>
          <c:idx val="1"/>
          <c:order val="1"/>
          <c:tx>
            <c:strRef>
              <c:f>'first nucleotide '!$AK$3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'!$AL$3:$AT$3</c:f>
              <c:numCache>
                <c:formatCode>General</c:formatCode>
                <c:ptCount val="9"/>
                <c:pt idx="0">
                  <c:v>0.244811707563237</c:v>
                </c:pt>
                <c:pt idx="1">
                  <c:v>0.243244712662426</c:v>
                </c:pt>
                <c:pt idx="2">
                  <c:v>0.223762126748142</c:v>
                </c:pt>
                <c:pt idx="3">
                  <c:v>0.22492565558259001</c:v>
                </c:pt>
                <c:pt idx="4">
                  <c:v>0.23566153633791201</c:v>
                </c:pt>
                <c:pt idx="5">
                  <c:v>0.24820842042400701</c:v>
                </c:pt>
                <c:pt idx="6">
                  <c:v>0.235721319547021</c:v>
                </c:pt>
                <c:pt idx="7">
                  <c:v>0.25871417505809502</c:v>
                </c:pt>
                <c:pt idx="8">
                  <c:v>0.24013230429988999</c:v>
                </c:pt>
              </c:numCache>
            </c:numRef>
          </c:val>
        </c:ser>
        <c:ser>
          <c:idx val="2"/>
          <c:order val="2"/>
          <c:tx>
            <c:strRef>
              <c:f>'first nucleotide '!$AK$4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'!$AL$4:$AT$4</c:f>
              <c:numCache>
                <c:formatCode>General</c:formatCode>
                <c:ptCount val="9"/>
                <c:pt idx="0">
                  <c:v>0.26417712735759802</c:v>
                </c:pt>
                <c:pt idx="1">
                  <c:v>0.26243679660740499</c:v>
                </c:pt>
                <c:pt idx="2">
                  <c:v>0.26029986140859301</c:v>
                </c:pt>
                <c:pt idx="3">
                  <c:v>0.25340182031179598</c:v>
                </c:pt>
                <c:pt idx="4">
                  <c:v>0.24977569190420301</c:v>
                </c:pt>
                <c:pt idx="5">
                  <c:v>0.24686473574201301</c:v>
                </c:pt>
                <c:pt idx="6">
                  <c:v>0.28594288527818801</c:v>
                </c:pt>
                <c:pt idx="7">
                  <c:v>0.26282920216886102</c:v>
                </c:pt>
                <c:pt idx="8">
                  <c:v>0.27129731716280803</c:v>
                </c:pt>
              </c:numCache>
            </c:numRef>
          </c:val>
        </c:ser>
        <c:ser>
          <c:idx val="3"/>
          <c:order val="3"/>
          <c:tx>
            <c:strRef>
              <c:f>'first nucleotide '!$AK$5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'!$AL$5:$AT$5</c:f>
              <c:numCache>
                <c:formatCode>General</c:formatCode>
                <c:ptCount val="9"/>
                <c:pt idx="0">
                  <c:v>0.28064088815997001</c:v>
                </c:pt>
                <c:pt idx="1">
                  <c:v>0.27901919208394499</c:v>
                </c:pt>
                <c:pt idx="2">
                  <c:v>0.29872747889630802</c:v>
                </c:pt>
                <c:pt idx="3">
                  <c:v>0.30792105974587702</c:v>
                </c:pt>
                <c:pt idx="4">
                  <c:v>0.30119400924839501</c:v>
                </c:pt>
                <c:pt idx="5">
                  <c:v>0.29668060117447997</c:v>
                </c:pt>
                <c:pt idx="6">
                  <c:v>0.274741506646972</c:v>
                </c:pt>
                <c:pt idx="7">
                  <c:v>0.268009295120062</c:v>
                </c:pt>
                <c:pt idx="8">
                  <c:v>0.28092613009922801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422272"/>
        <c:axId val="132428160"/>
      </c:barChart>
      <c:catAx>
        <c:axId val="132422272"/>
        <c:scaling>
          <c:orientation val="minMax"/>
        </c:scaling>
        <c:delete val="0"/>
        <c:axPos val="l"/>
        <c:majorTickMark val="out"/>
        <c:minorTickMark val="none"/>
        <c:tickLblPos val="nextTo"/>
        <c:crossAx val="132428160"/>
        <c:crosses val="autoZero"/>
        <c:auto val="1"/>
        <c:lblAlgn val="ctr"/>
        <c:lblOffset val="100"/>
        <c:noMultiLvlLbl val="0"/>
      </c:catAx>
      <c:valAx>
        <c:axId val="132428160"/>
        <c:scaling>
          <c:orientation val="minMax"/>
          <c:max val="0.5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24222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'!$AK$12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'!$AL$12:$AT$12</c:f>
              <c:numCache>
                <c:formatCode>General</c:formatCode>
                <c:ptCount val="9"/>
                <c:pt idx="0">
                  <c:v>0.23635710967524001</c:v>
                </c:pt>
                <c:pt idx="1">
                  <c:v>0.24087115383157601</c:v>
                </c:pt>
                <c:pt idx="2">
                  <c:v>0.23794431140536201</c:v>
                </c:pt>
                <c:pt idx="3">
                  <c:v>0.23007664972192601</c:v>
                </c:pt>
                <c:pt idx="4">
                  <c:v>0.23396423472014799</c:v>
                </c:pt>
                <c:pt idx="5">
                  <c:v>0.228966645969198</c:v>
                </c:pt>
                <c:pt idx="6">
                  <c:v>0.24108219995682401</c:v>
                </c:pt>
                <c:pt idx="7">
                  <c:v>0.23358426287158601</c:v>
                </c:pt>
                <c:pt idx="8">
                  <c:v>0.23933382847475801</c:v>
                </c:pt>
              </c:numCache>
            </c:numRef>
          </c:val>
        </c:ser>
        <c:ser>
          <c:idx val="1"/>
          <c:order val="1"/>
          <c:tx>
            <c:strRef>
              <c:f>'first nucleotide '!$AK$13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'!$AL$13:$AT$13</c:f>
              <c:numCache>
                <c:formatCode>General</c:formatCode>
                <c:ptCount val="9"/>
                <c:pt idx="0">
                  <c:v>0.214063093880654</c:v>
                </c:pt>
                <c:pt idx="1">
                  <c:v>0.21684089237929899</c:v>
                </c:pt>
                <c:pt idx="2">
                  <c:v>0.196130910456872</c:v>
                </c:pt>
                <c:pt idx="3">
                  <c:v>0.17515497267062899</c:v>
                </c:pt>
                <c:pt idx="4">
                  <c:v>0.20934776019661</c:v>
                </c:pt>
                <c:pt idx="5">
                  <c:v>0.21066194812233299</c:v>
                </c:pt>
                <c:pt idx="6">
                  <c:v>0.19537887157605999</c:v>
                </c:pt>
                <c:pt idx="7">
                  <c:v>0.20620180596003401</c:v>
                </c:pt>
                <c:pt idx="8">
                  <c:v>0.19995976975923699</c:v>
                </c:pt>
              </c:numCache>
            </c:numRef>
          </c:val>
        </c:ser>
        <c:ser>
          <c:idx val="2"/>
          <c:order val="2"/>
          <c:tx>
            <c:strRef>
              <c:f>'first nucleotide '!$AK$14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'!$AL$14:$AT$14</c:f>
              <c:numCache>
                <c:formatCode>General</c:formatCode>
                <c:ptCount val="9"/>
                <c:pt idx="0">
                  <c:v>0.21889015583428401</c:v>
                </c:pt>
                <c:pt idx="1">
                  <c:v>0.222799184335605</c:v>
                </c:pt>
                <c:pt idx="2">
                  <c:v>0.21319317274733501</c:v>
                </c:pt>
                <c:pt idx="3">
                  <c:v>0.18117858907143899</c:v>
                </c:pt>
                <c:pt idx="4">
                  <c:v>0.20802582520513699</c:v>
                </c:pt>
                <c:pt idx="5">
                  <c:v>0.20168187870804699</c:v>
                </c:pt>
                <c:pt idx="6">
                  <c:v>0.21318907386948099</c:v>
                </c:pt>
                <c:pt idx="7">
                  <c:v>0.21624814550249999</c:v>
                </c:pt>
                <c:pt idx="8">
                  <c:v>0.212941758989911</c:v>
                </c:pt>
              </c:numCache>
            </c:numRef>
          </c:val>
        </c:ser>
        <c:ser>
          <c:idx val="3"/>
          <c:order val="3"/>
          <c:tx>
            <c:strRef>
              <c:f>'first nucleotide '!$AK$15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'!$AL$15:$AT$15</c:f>
              <c:numCache>
                <c:formatCode>General</c:formatCode>
                <c:ptCount val="9"/>
                <c:pt idx="0">
                  <c:v>0.33068964060982298</c:v>
                </c:pt>
                <c:pt idx="1">
                  <c:v>0.31948876945352001</c:v>
                </c:pt>
                <c:pt idx="2">
                  <c:v>0.35273160539043102</c:v>
                </c:pt>
                <c:pt idx="3">
                  <c:v>0.41358978853600598</c:v>
                </c:pt>
                <c:pt idx="4">
                  <c:v>0.34866217987810399</c:v>
                </c:pt>
                <c:pt idx="5">
                  <c:v>0.35868952720042202</c:v>
                </c:pt>
                <c:pt idx="6">
                  <c:v>0.35034985459763501</c:v>
                </c:pt>
                <c:pt idx="7">
                  <c:v>0.34396578566587899</c:v>
                </c:pt>
                <c:pt idx="8">
                  <c:v>0.34776464277609298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450944"/>
        <c:axId val="132456832"/>
      </c:barChart>
      <c:catAx>
        <c:axId val="132450944"/>
        <c:scaling>
          <c:orientation val="minMax"/>
        </c:scaling>
        <c:delete val="0"/>
        <c:axPos val="l"/>
        <c:majorTickMark val="out"/>
        <c:minorTickMark val="none"/>
        <c:tickLblPos val="nextTo"/>
        <c:crossAx val="132456832"/>
        <c:crosses val="autoZero"/>
        <c:auto val="1"/>
        <c:lblAlgn val="ctr"/>
        <c:lblOffset val="100"/>
        <c:noMultiLvlLbl val="0"/>
      </c:catAx>
      <c:valAx>
        <c:axId val="13245683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24509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'!$AK$17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'!$AL$17:$AT$17</c:f>
              <c:numCache>
                <c:formatCode>General</c:formatCode>
                <c:ptCount val="9"/>
                <c:pt idx="0">
                  <c:v>0.23506941427320499</c:v>
                </c:pt>
                <c:pt idx="1">
                  <c:v>0.251479145935188</c:v>
                </c:pt>
                <c:pt idx="2">
                  <c:v>0.23534914988375699</c:v>
                </c:pt>
                <c:pt idx="3">
                  <c:v>0.20741951918861601</c:v>
                </c:pt>
                <c:pt idx="4">
                  <c:v>0.20736263931026799</c:v>
                </c:pt>
                <c:pt idx="5">
                  <c:v>0.19723119275768999</c:v>
                </c:pt>
                <c:pt idx="6">
                  <c:v>0.24141362634470501</c:v>
                </c:pt>
                <c:pt idx="7">
                  <c:v>0.22328295207389401</c:v>
                </c:pt>
                <c:pt idx="8">
                  <c:v>0.23423208062304199</c:v>
                </c:pt>
              </c:numCache>
            </c:numRef>
          </c:val>
        </c:ser>
        <c:ser>
          <c:idx val="1"/>
          <c:order val="1"/>
          <c:tx>
            <c:strRef>
              <c:f>'first nucleotide '!$AK$18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'!$AL$18:$AT$18</c:f>
              <c:numCache>
                <c:formatCode>General</c:formatCode>
                <c:ptCount val="9"/>
                <c:pt idx="0">
                  <c:v>0.204499729294361</c:v>
                </c:pt>
                <c:pt idx="1">
                  <c:v>0.21722894042313901</c:v>
                </c:pt>
                <c:pt idx="2">
                  <c:v>0.19635304333212</c:v>
                </c:pt>
                <c:pt idx="3">
                  <c:v>0.18215855638100001</c:v>
                </c:pt>
                <c:pt idx="4">
                  <c:v>0.179567451385409</c:v>
                </c:pt>
                <c:pt idx="5">
                  <c:v>0.21984712307122201</c:v>
                </c:pt>
                <c:pt idx="6">
                  <c:v>0.17866894759351301</c:v>
                </c:pt>
                <c:pt idx="7">
                  <c:v>0.232467536451511</c:v>
                </c:pt>
                <c:pt idx="8">
                  <c:v>0.220547468367702</c:v>
                </c:pt>
              </c:numCache>
            </c:numRef>
          </c:val>
        </c:ser>
        <c:ser>
          <c:idx val="2"/>
          <c:order val="2"/>
          <c:tx>
            <c:strRef>
              <c:f>'first nucleotide '!$AK$19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'!$AL$19:$AT$19</c:f>
              <c:numCache>
                <c:formatCode>General</c:formatCode>
                <c:ptCount val="9"/>
                <c:pt idx="0">
                  <c:v>0.18582772426792499</c:v>
                </c:pt>
                <c:pt idx="1">
                  <c:v>0.18773255310864001</c:v>
                </c:pt>
                <c:pt idx="2">
                  <c:v>0.195120584857567</c:v>
                </c:pt>
                <c:pt idx="3">
                  <c:v>0.161714001350727</c:v>
                </c:pt>
                <c:pt idx="4">
                  <c:v>0.150554179751131</c:v>
                </c:pt>
                <c:pt idx="5">
                  <c:v>0.16806790276799299</c:v>
                </c:pt>
                <c:pt idx="6">
                  <c:v>0.18763364805737401</c:v>
                </c:pt>
                <c:pt idx="7">
                  <c:v>0.204241965022501</c:v>
                </c:pt>
                <c:pt idx="8">
                  <c:v>0.20551662242129101</c:v>
                </c:pt>
              </c:numCache>
            </c:numRef>
          </c:val>
        </c:ser>
        <c:ser>
          <c:idx val="3"/>
          <c:order val="3"/>
          <c:tx>
            <c:strRef>
              <c:f>'first nucleotide '!$AK$20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'!$AL$20:$AT$20</c:f>
              <c:numCache>
                <c:formatCode>General</c:formatCode>
                <c:ptCount val="9"/>
                <c:pt idx="0">
                  <c:v>0.37460313216450902</c:v>
                </c:pt>
                <c:pt idx="1">
                  <c:v>0.34355936053303299</c:v>
                </c:pt>
                <c:pt idx="2">
                  <c:v>0.373177221926557</c:v>
                </c:pt>
                <c:pt idx="3">
                  <c:v>0.44870792307965701</c:v>
                </c:pt>
                <c:pt idx="4">
                  <c:v>0.46251572955319198</c:v>
                </c:pt>
                <c:pt idx="5">
                  <c:v>0.41485378140309598</c:v>
                </c:pt>
                <c:pt idx="6">
                  <c:v>0.392283778004408</c:v>
                </c:pt>
                <c:pt idx="7">
                  <c:v>0.34000754645209402</c:v>
                </c:pt>
                <c:pt idx="8">
                  <c:v>0.339703828587964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479616"/>
        <c:axId val="132493696"/>
      </c:barChart>
      <c:catAx>
        <c:axId val="132479616"/>
        <c:scaling>
          <c:orientation val="minMax"/>
        </c:scaling>
        <c:delete val="0"/>
        <c:axPos val="l"/>
        <c:majorTickMark val="out"/>
        <c:minorTickMark val="none"/>
        <c:tickLblPos val="nextTo"/>
        <c:crossAx val="132493696"/>
        <c:crosses val="autoZero"/>
        <c:auto val="1"/>
        <c:lblAlgn val="ctr"/>
        <c:lblOffset val="100"/>
        <c:noMultiLvlLbl val="0"/>
      </c:catAx>
      <c:valAx>
        <c:axId val="13249369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24796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'!$X$3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'!$Y$3:$AC$3</c:f>
              <c:numCache>
                <c:formatCode>0.00%</c:formatCode>
                <c:ptCount val="5"/>
                <c:pt idx="0">
                  <c:v>0.20386266094420602</c:v>
                </c:pt>
                <c:pt idx="1">
                  <c:v>0.20839294229852171</c:v>
                </c:pt>
                <c:pt idx="2">
                  <c:v>0.25226714420185042</c:v>
                </c:pt>
                <c:pt idx="3">
                  <c:v>9.5794214182123499E-2</c:v>
                </c:pt>
                <c:pt idx="4">
                  <c:v>0.24311806599050056</c:v>
                </c:pt>
              </c:numCache>
            </c:numRef>
          </c:val>
        </c:ser>
        <c:ser>
          <c:idx val="1"/>
          <c:order val="1"/>
          <c:tx>
            <c:strRef>
              <c:f>'first nucleotide '!$X$4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'!$Y$4:$AC$4</c:f>
              <c:numCache>
                <c:formatCode>0.00%</c:formatCode>
                <c:ptCount val="5"/>
                <c:pt idx="0">
                  <c:v>0.21377478029838545</c:v>
                </c:pt>
                <c:pt idx="1">
                  <c:v>0.14163090128755365</c:v>
                </c:pt>
                <c:pt idx="2">
                  <c:v>0.16929540601969834</c:v>
                </c:pt>
                <c:pt idx="3">
                  <c:v>7.1063277612396003E-2</c:v>
                </c:pt>
                <c:pt idx="4">
                  <c:v>0.18559924461685082</c:v>
                </c:pt>
              </c:numCache>
            </c:numRef>
          </c:val>
        </c:ser>
        <c:ser>
          <c:idx val="2"/>
          <c:order val="2"/>
          <c:tx>
            <c:strRef>
              <c:f>'first nucleotide '!$X$5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'!$Y$5:$AC$5</c:f>
              <c:numCache>
                <c:formatCode>0.00%</c:formatCode>
                <c:ptCount val="5"/>
                <c:pt idx="0">
                  <c:v>0.23288371142448397</c:v>
                </c:pt>
                <c:pt idx="1">
                  <c:v>0.14639961850262279</c:v>
                </c:pt>
                <c:pt idx="2">
                  <c:v>0.17521867897238103</c:v>
                </c:pt>
                <c:pt idx="3">
                  <c:v>5.1217464315701094E-2</c:v>
                </c:pt>
                <c:pt idx="4">
                  <c:v>0.19376479136277847</c:v>
                </c:pt>
              </c:numCache>
            </c:numRef>
          </c:val>
        </c:ser>
        <c:ser>
          <c:idx val="3"/>
          <c:order val="3"/>
          <c:tx>
            <c:strRef>
              <c:f>'first nucleotide '!$X$6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'!$Y$6:$AC$6</c:f>
              <c:numCache>
                <c:formatCode>0.00%</c:formatCode>
                <c:ptCount val="5"/>
                <c:pt idx="0">
                  <c:v>0.34947884733292461</c:v>
                </c:pt>
                <c:pt idx="1">
                  <c:v>0.50357653791130186</c:v>
                </c:pt>
                <c:pt idx="2">
                  <c:v>0.40321877080607021</c:v>
                </c:pt>
                <c:pt idx="3">
                  <c:v>0.78192504388977946</c:v>
                </c:pt>
                <c:pt idx="4">
                  <c:v>0.37751789802987018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541824"/>
        <c:axId val="132543616"/>
      </c:barChart>
      <c:catAx>
        <c:axId val="132541824"/>
        <c:scaling>
          <c:orientation val="minMax"/>
        </c:scaling>
        <c:delete val="0"/>
        <c:axPos val="l"/>
        <c:majorTickMark val="out"/>
        <c:minorTickMark val="none"/>
        <c:tickLblPos val="nextTo"/>
        <c:crossAx val="132543616"/>
        <c:crosses val="autoZero"/>
        <c:auto val="1"/>
        <c:lblAlgn val="ctr"/>
        <c:lblOffset val="100"/>
        <c:noMultiLvlLbl val="0"/>
      </c:catAx>
      <c:valAx>
        <c:axId val="132543616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32541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adapters!$E$1</c:f>
              <c:strCache>
                <c:ptCount val="1"/>
                <c:pt idx="0">
                  <c:v>∆rbp35 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adapters!$E$2:$E$47</c:f>
              <c:numCache>
                <c:formatCode>0.00%</c:formatCode>
                <c:ptCount val="46"/>
                <c:pt idx="0">
                  <c:v>1.0708000000000001E-2</c:v>
                </c:pt>
                <c:pt idx="1">
                  <c:v>6.2E-4</c:v>
                </c:pt>
                <c:pt idx="2">
                  <c:v>1.065E-3</c:v>
                </c:pt>
                <c:pt idx="3">
                  <c:v>4.9200000000000003E-4</c:v>
                </c:pt>
                <c:pt idx="4">
                  <c:v>3.5799999999999997E-4</c:v>
                </c:pt>
                <c:pt idx="5">
                  <c:v>3.6229999999999999E-3</c:v>
                </c:pt>
                <c:pt idx="6">
                  <c:v>6.9940000000000002E-3</c:v>
                </c:pt>
                <c:pt idx="7">
                  <c:v>5.4469999999999996E-3</c:v>
                </c:pt>
                <c:pt idx="8">
                  <c:v>2.3671999999999999E-2</c:v>
                </c:pt>
                <c:pt idx="9">
                  <c:v>0.342003</c:v>
                </c:pt>
                <c:pt idx="10">
                  <c:v>2.7680000000000001E-3</c:v>
                </c:pt>
                <c:pt idx="11">
                  <c:v>1.9000000000000001E-4</c:v>
                </c:pt>
                <c:pt idx="12">
                  <c:v>3.1E-4</c:v>
                </c:pt>
                <c:pt idx="13">
                  <c:v>3.4699999999999998E-4</c:v>
                </c:pt>
                <c:pt idx="14">
                  <c:v>4.0099999999999999E-4</c:v>
                </c:pt>
                <c:pt idx="15">
                  <c:v>3.3199999999999999E-4</c:v>
                </c:pt>
                <c:pt idx="16">
                  <c:v>4.66E-4</c:v>
                </c:pt>
                <c:pt idx="17">
                  <c:v>3.8999999999999999E-4</c:v>
                </c:pt>
                <c:pt idx="18">
                  <c:v>3.7199999999999999E-4</c:v>
                </c:pt>
                <c:pt idx="19">
                  <c:v>4.5600000000000003E-4</c:v>
                </c:pt>
                <c:pt idx="20">
                  <c:v>7.5100000000000004E-4</c:v>
                </c:pt>
                <c:pt idx="21">
                  <c:v>1.31E-3</c:v>
                </c:pt>
                <c:pt idx="22">
                  <c:v>2.7550000000000001E-3</c:v>
                </c:pt>
                <c:pt idx="23">
                  <c:v>2.5912999999999999E-2</c:v>
                </c:pt>
                <c:pt idx="24">
                  <c:v>8.1399999999999997E-3</c:v>
                </c:pt>
                <c:pt idx="25">
                  <c:v>1.3282E-2</c:v>
                </c:pt>
                <c:pt idx="26">
                  <c:v>1.9675000000000002E-2</c:v>
                </c:pt>
                <c:pt idx="27">
                  <c:v>4.9731999999999998E-2</c:v>
                </c:pt>
                <c:pt idx="28">
                  <c:v>9.7756999999999997E-2</c:v>
                </c:pt>
                <c:pt idx="29">
                  <c:v>9.9903000000000006E-2</c:v>
                </c:pt>
                <c:pt idx="30">
                  <c:v>6.7251000000000005E-2</c:v>
                </c:pt>
                <c:pt idx="31">
                  <c:v>5.144E-2</c:v>
                </c:pt>
                <c:pt idx="32">
                  <c:v>5.1311000000000002E-2</c:v>
                </c:pt>
                <c:pt idx="33">
                  <c:v>3.1954999999999997E-2</c:v>
                </c:pt>
                <c:pt idx="34">
                  <c:v>2.6185E-2</c:v>
                </c:pt>
                <c:pt idx="35">
                  <c:v>1.5384E-2</c:v>
                </c:pt>
                <c:pt idx="36">
                  <c:v>1.4924E-2</c:v>
                </c:pt>
                <c:pt idx="37">
                  <c:v>1.1376000000000001E-2</c:v>
                </c:pt>
                <c:pt idx="38">
                  <c:v>5.8719999999999996E-3</c:v>
                </c:pt>
                <c:pt idx="39">
                  <c:v>2.163E-3</c:v>
                </c:pt>
                <c:pt idx="40">
                  <c:v>1.023E-3</c:v>
                </c:pt>
                <c:pt idx="41">
                  <c:v>3.5300000000000002E-4</c:v>
                </c:pt>
                <c:pt idx="42">
                  <c:v>3.01E-4</c:v>
                </c:pt>
                <c:pt idx="43">
                  <c:v>1.2400000000000001E-4</c:v>
                </c:pt>
                <c:pt idx="44">
                  <c:v>6.0000000000000002E-5</c:v>
                </c:pt>
                <c:pt idx="45">
                  <c:v>4.6E-5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adapters!$F$1</c:f>
              <c:strCache>
                <c:ptCount val="1"/>
                <c:pt idx="0">
                  <c:v>∆rbp35 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adapters!$F$2:$F$47</c:f>
              <c:numCache>
                <c:formatCode>0.00%</c:formatCode>
                <c:ptCount val="46"/>
                <c:pt idx="0">
                  <c:v>1.1036000000000001E-2</c:v>
                </c:pt>
                <c:pt idx="1">
                  <c:v>4.8200000000000001E-4</c:v>
                </c:pt>
                <c:pt idx="2">
                  <c:v>4.7800000000000002E-4</c:v>
                </c:pt>
                <c:pt idx="3">
                  <c:v>4.4999999999999999E-4</c:v>
                </c:pt>
                <c:pt idx="4">
                  <c:v>7.4999999999999993E-5</c:v>
                </c:pt>
                <c:pt idx="5">
                  <c:v>7.2400000000000003E-4</c:v>
                </c:pt>
                <c:pt idx="6">
                  <c:v>5.3499999999999999E-4</c:v>
                </c:pt>
                <c:pt idx="7">
                  <c:v>5.5699999999999999E-4</c:v>
                </c:pt>
                <c:pt idx="8">
                  <c:v>2.297E-3</c:v>
                </c:pt>
                <c:pt idx="9">
                  <c:v>3.7755999999999998E-2</c:v>
                </c:pt>
                <c:pt idx="10">
                  <c:v>4.3399999999999998E-4</c:v>
                </c:pt>
                <c:pt idx="11">
                  <c:v>1.4100000000000001E-4</c:v>
                </c:pt>
                <c:pt idx="12">
                  <c:v>6.5399999999999996E-4</c:v>
                </c:pt>
                <c:pt idx="13">
                  <c:v>6.0800000000000003E-4</c:v>
                </c:pt>
                <c:pt idx="14">
                  <c:v>8.0900000000000004E-4</c:v>
                </c:pt>
                <c:pt idx="15">
                  <c:v>5.7399999999999997E-4</c:v>
                </c:pt>
                <c:pt idx="16">
                  <c:v>6.9899999999999997E-4</c:v>
                </c:pt>
                <c:pt idx="17">
                  <c:v>6.7199999999999996E-4</c:v>
                </c:pt>
                <c:pt idx="18">
                  <c:v>6.5499999999999998E-4</c:v>
                </c:pt>
                <c:pt idx="19">
                  <c:v>8.9599999999999999E-4</c:v>
                </c:pt>
                <c:pt idx="20">
                  <c:v>1.797E-3</c:v>
                </c:pt>
                <c:pt idx="21">
                  <c:v>1.601E-3</c:v>
                </c:pt>
                <c:pt idx="22">
                  <c:v>3.0690000000000001E-3</c:v>
                </c:pt>
                <c:pt idx="23">
                  <c:v>1.5391999999999999E-2</c:v>
                </c:pt>
                <c:pt idx="24">
                  <c:v>7.8810000000000009E-3</c:v>
                </c:pt>
                <c:pt idx="25">
                  <c:v>1.2795000000000001E-2</c:v>
                </c:pt>
                <c:pt idx="26">
                  <c:v>2.4756E-2</c:v>
                </c:pt>
                <c:pt idx="27">
                  <c:v>7.4137999999999996E-2</c:v>
                </c:pt>
                <c:pt idx="28">
                  <c:v>0.19358400000000001</c:v>
                </c:pt>
                <c:pt idx="29">
                  <c:v>0.205626</c:v>
                </c:pt>
                <c:pt idx="30">
                  <c:v>0.12034599999999999</c:v>
                </c:pt>
                <c:pt idx="31">
                  <c:v>8.6191000000000004E-2</c:v>
                </c:pt>
                <c:pt idx="32">
                  <c:v>6.4910999999999996E-2</c:v>
                </c:pt>
                <c:pt idx="33">
                  <c:v>3.3779999999999998E-2</c:v>
                </c:pt>
                <c:pt idx="34">
                  <c:v>1.312E-2</c:v>
                </c:pt>
                <c:pt idx="35">
                  <c:v>7.4840000000000002E-3</c:v>
                </c:pt>
                <c:pt idx="36">
                  <c:v>8.2039999999999995E-3</c:v>
                </c:pt>
                <c:pt idx="37">
                  <c:v>6.8490000000000001E-3</c:v>
                </c:pt>
                <c:pt idx="38">
                  <c:v>8.7019999999999997E-3</c:v>
                </c:pt>
                <c:pt idx="39">
                  <c:v>6.633E-3</c:v>
                </c:pt>
                <c:pt idx="40">
                  <c:v>8.4709999999999994E-3</c:v>
                </c:pt>
                <c:pt idx="41">
                  <c:v>1.0421E-2</c:v>
                </c:pt>
                <c:pt idx="42">
                  <c:v>1.1719E-2</c:v>
                </c:pt>
                <c:pt idx="43">
                  <c:v>5.2849999999999998E-3</c:v>
                </c:pt>
                <c:pt idx="44">
                  <c:v>4.2839999999999996E-3</c:v>
                </c:pt>
                <c:pt idx="45">
                  <c:v>2.4290000000000002E-3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adapters!$G$1</c:f>
              <c:strCache>
                <c:ptCount val="1"/>
                <c:pt idx="0">
                  <c:v>∆rbp35 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adapters!$G$2:$G$47</c:f>
              <c:numCache>
                <c:formatCode>0.00%</c:formatCode>
                <c:ptCount val="46"/>
                <c:pt idx="0">
                  <c:v>8.0540000000000004E-3</c:v>
                </c:pt>
                <c:pt idx="1">
                  <c:v>1.76E-4</c:v>
                </c:pt>
                <c:pt idx="2">
                  <c:v>1.1400000000000001E-4</c:v>
                </c:pt>
                <c:pt idx="3">
                  <c:v>1.92E-4</c:v>
                </c:pt>
                <c:pt idx="4">
                  <c:v>1.5100000000000001E-4</c:v>
                </c:pt>
                <c:pt idx="5">
                  <c:v>1.572E-3</c:v>
                </c:pt>
                <c:pt idx="6">
                  <c:v>4.078E-3</c:v>
                </c:pt>
                <c:pt idx="7">
                  <c:v>3.1540000000000001E-3</c:v>
                </c:pt>
                <c:pt idx="8">
                  <c:v>1.0640999999999999E-2</c:v>
                </c:pt>
                <c:pt idx="9">
                  <c:v>0.14512900000000001</c:v>
                </c:pt>
                <c:pt idx="10">
                  <c:v>1.454E-3</c:v>
                </c:pt>
                <c:pt idx="11">
                  <c:v>4.7699999999999999E-4</c:v>
                </c:pt>
                <c:pt idx="12">
                  <c:v>1.882E-3</c:v>
                </c:pt>
                <c:pt idx="13">
                  <c:v>1.1900000000000001E-3</c:v>
                </c:pt>
                <c:pt idx="14">
                  <c:v>1.0369999999999999E-3</c:v>
                </c:pt>
                <c:pt idx="15">
                  <c:v>6.4199999999999999E-4</c:v>
                </c:pt>
                <c:pt idx="16">
                  <c:v>8.8500000000000004E-4</c:v>
                </c:pt>
                <c:pt idx="17">
                  <c:v>1.173E-3</c:v>
                </c:pt>
                <c:pt idx="18">
                  <c:v>1.9629999999999999E-3</c:v>
                </c:pt>
                <c:pt idx="19">
                  <c:v>3.774E-3</c:v>
                </c:pt>
                <c:pt idx="20">
                  <c:v>7.1289999999999999E-3</c:v>
                </c:pt>
                <c:pt idx="21">
                  <c:v>8.7080000000000005E-3</c:v>
                </c:pt>
                <c:pt idx="22">
                  <c:v>1.1831E-2</c:v>
                </c:pt>
                <c:pt idx="23">
                  <c:v>3.3347000000000002E-2</c:v>
                </c:pt>
                <c:pt idx="24">
                  <c:v>1.7801999999999998E-2</c:v>
                </c:pt>
                <c:pt idx="25">
                  <c:v>2.2120000000000001E-2</c:v>
                </c:pt>
                <c:pt idx="26">
                  <c:v>3.5298999999999997E-2</c:v>
                </c:pt>
                <c:pt idx="27">
                  <c:v>8.5869000000000001E-2</c:v>
                </c:pt>
                <c:pt idx="28">
                  <c:v>0.19700000000000001</c:v>
                </c:pt>
                <c:pt idx="29">
                  <c:v>0.18299499999999999</c:v>
                </c:pt>
                <c:pt idx="30">
                  <c:v>8.4983000000000003E-2</c:v>
                </c:pt>
                <c:pt idx="31">
                  <c:v>5.2740000000000002E-2</c:v>
                </c:pt>
                <c:pt idx="32">
                  <c:v>3.7076999999999999E-2</c:v>
                </c:pt>
                <c:pt idx="33">
                  <c:v>1.7891000000000001E-2</c:v>
                </c:pt>
                <c:pt idx="34">
                  <c:v>8.4840000000000002E-3</c:v>
                </c:pt>
                <c:pt idx="35">
                  <c:v>3.8600000000000001E-3</c:v>
                </c:pt>
                <c:pt idx="36">
                  <c:v>2.4940000000000001E-3</c:v>
                </c:pt>
                <c:pt idx="37">
                  <c:v>1.2030000000000001E-3</c:v>
                </c:pt>
                <c:pt idx="38">
                  <c:v>7.0200000000000004E-4</c:v>
                </c:pt>
                <c:pt idx="39">
                  <c:v>2.8800000000000001E-4</c:v>
                </c:pt>
                <c:pt idx="40">
                  <c:v>1.8900000000000001E-4</c:v>
                </c:pt>
                <c:pt idx="41">
                  <c:v>1.1400000000000001E-4</c:v>
                </c:pt>
                <c:pt idx="42">
                  <c:v>6.7999999999999999E-5</c:v>
                </c:pt>
                <c:pt idx="43">
                  <c:v>2.9E-5</c:v>
                </c:pt>
                <c:pt idx="44">
                  <c:v>2.3E-5</c:v>
                </c:pt>
                <c:pt idx="45">
                  <c:v>1.7E-5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911872"/>
        <c:axId val="110913792"/>
      </c:lineChart>
      <c:catAx>
        <c:axId val="110911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baseline="0" dirty="0">
                    <a:effectLst/>
                  </a:rPr>
                  <a:t>Position in read</a:t>
                </a:r>
                <a:endParaRPr lang="en-US" sz="10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0913792"/>
        <c:crosses val="autoZero"/>
        <c:auto val="1"/>
        <c:lblAlgn val="ctr"/>
        <c:lblOffset val="100"/>
        <c:noMultiLvlLbl val="0"/>
      </c:catAx>
      <c:valAx>
        <c:axId val="110913792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09118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'!$AW$2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'!$AX$2:$AZ$2</c:f>
              <c:numCache>
                <c:formatCode>General</c:formatCode>
                <c:ptCount val="3"/>
                <c:pt idx="0">
                  <c:v>22</c:v>
                </c:pt>
                <c:pt idx="1">
                  <c:v>4</c:v>
                </c:pt>
                <c:pt idx="2">
                  <c:v>109</c:v>
                </c:pt>
              </c:numCache>
            </c:numRef>
          </c:val>
        </c:ser>
        <c:ser>
          <c:idx val="1"/>
          <c:order val="1"/>
          <c:tx>
            <c:strRef>
              <c:f>'first nucleotide '!$AW$3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'!$AX$3:$AZ$3</c:f>
              <c:numCache>
                <c:formatCode>General</c:formatCode>
                <c:ptCount val="3"/>
                <c:pt idx="0">
                  <c:v>67</c:v>
                </c:pt>
                <c:pt idx="1">
                  <c:v>3</c:v>
                </c:pt>
                <c:pt idx="2">
                  <c:v>145</c:v>
                </c:pt>
              </c:numCache>
            </c:numRef>
          </c:val>
        </c:ser>
        <c:ser>
          <c:idx val="2"/>
          <c:order val="2"/>
          <c:tx>
            <c:strRef>
              <c:f>'first nucleotide '!$AW$4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'!$AX$4:$AZ$4</c:f>
              <c:numCache>
                <c:formatCode>General</c:formatCode>
                <c:ptCount val="3"/>
                <c:pt idx="0">
                  <c:v>76</c:v>
                </c:pt>
                <c:pt idx="1">
                  <c:v>2</c:v>
                </c:pt>
                <c:pt idx="2">
                  <c:v>123</c:v>
                </c:pt>
              </c:numCache>
            </c:numRef>
          </c:val>
        </c:ser>
        <c:ser>
          <c:idx val="3"/>
          <c:order val="3"/>
          <c:tx>
            <c:strRef>
              <c:f>'first nucleotide '!$AW$5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'!$AX$5:$AZ$5</c:f>
              <c:numCache>
                <c:formatCode>General</c:formatCode>
                <c:ptCount val="3"/>
                <c:pt idx="0">
                  <c:v>52</c:v>
                </c:pt>
                <c:pt idx="1">
                  <c:v>1</c:v>
                </c:pt>
                <c:pt idx="2">
                  <c:v>231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157440"/>
        <c:axId val="132158976"/>
      </c:barChart>
      <c:catAx>
        <c:axId val="132157440"/>
        <c:scaling>
          <c:orientation val="minMax"/>
        </c:scaling>
        <c:delete val="0"/>
        <c:axPos val="l"/>
        <c:majorTickMark val="out"/>
        <c:minorTickMark val="none"/>
        <c:tickLblPos val="nextTo"/>
        <c:crossAx val="132158976"/>
        <c:crosses val="autoZero"/>
        <c:auto val="1"/>
        <c:lblAlgn val="ctr"/>
        <c:lblOffset val="100"/>
        <c:noMultiLvlLbl val="0"/>
      </c:catAx>
      <c:valAx>
        <c:axId val="13215897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21574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'!$BD$2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'!$BE$2:$BH$2</c:f>
              <c:numCache>
                <c:formatCode>General</c:formatCode>
                <c:ptCount val="4"/>
                <c:pt idx="0">
                  <c:v>281</c:v>
                </c:pt>
                <c:pt idx="1">
                  <c:v>3</c:v>
                </c:pt>
                <c:pt idx="2">
                  <c:v>5</c:v>
                </c:pt>
                <c:pt idx="3">
                  <c:v>308</c:v>
                </c:pt>
              </c:numCache>
            </c:numRef>
          </c:val>
        </c:ser>
        <c:ser>
          <c:idx val="1"/>
          <c:order val="1"/>
          <c:tx>
            <c:strRef>
              <c:f>'first nucleotide '!$BD$3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'!$BE$3:$BH$3</c:f>
              <c:numCache>
                <c:formatCode>General</c:formatCode>
                <c:ptCount val="4"/>
                <c:pt idx="0">
                  <c:v>404</c:v>
                </c:pt>
                <c:pt idx="1">
                  <c:v>2</c:v>
                </c:pt>
                <c:pt idx="2">
                  <c:v>6</c:v>
                </c:pt>
                <c:pt idx="3">
                  <c:v>301</c:v>
                </c:pt>
              </c:numCache>
            </c:numRef>
          </c:val>
        </c:ser>
        <c:ser>
          <c:idx val="2"/>
          <c:order val="2"/>
          <c:tx>
            <c:strRef>
              <c:f>'first nucleotide '!$BD$4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'!$BE$4:$BH$4</c:f>
              <c:numCache>
                <c:formatCode>General</c:formatCode>
                <c:ptCount val="4"/>
                <c:pt idx="0">
                  <c:v>507</c:v>
                </c:pt>
                <c:pt idx="1">
                  <c:v>3</c:v>
                </c:pt>
                <c:pt idx="2">
                  <c:v>7</c:v>
                </c:pt>
                <c:pt idx="3">
                  <c:v>204</c:v>
                </c:pt>
              </c:numCache>
            </c:numRef>
          </c:val>
        </c:ser>
        <c:ser>
          <c:idx val="3"/>
          <c:order val="3"/>
          <c:tx>
            <c:strRef>
              <c:f>'first nucleotide '!$BD$5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'!$BE$5:$BH$5</c:f>
              <c:numCache>
                <c:formatCode>General</c:formatCode>
                <c:ptCount val="4"/>
                <c:pt idx="0">
                  <c:v>294</c:v>
                </c:pt>
                <c:pt idx="1">
                  <c:v>3</c:v>
                </c:pt>
                <c:pt idx="2">
                  <c:v>13</c:v>
                </c:pt>
                <c:pt idx="3">
                  <c:v>412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177920"/>
        <c:axId val="132179456"/>
      </c:barChart>
      <c:catAx>
        <c:axId val="132177920"/>
        <c:scaling>
          <c:orientation val="minMax"/>
        </c:scaling>
        <c:delete val="0"/>
        <c:axPos val="l"/>
        <c:majorTickMark val="out"/>
        <c:minorTickMark val="none"/>
        <c:tickLblPos val="nextTo"/>
        <c:crossAx val="132179456"/>
        <c:crosses val="autoZero"/>
        <c:auto val="1"/>
        <c:lblAlgn val="ctr"/>
        <c:lblOffset val="100"/>
        <c:noMultiLvlLbl val="0"/>
      </c:catAx>
      <c:valAx>
        <c:axId val="1321794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21779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'!$BL$2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'!$BM$2:$BP$2</c:f>
              <c:numCache>
                <c:formatCode>General</c:formatCode>
                <c:ptCount val="4"/>
                <c:pt idx="0">
                  <c:v>30</c:v>
                </c:pt>
                <c:pt idx="1">
                  <c:v>1</c:v>
                </c:pt>
                <c:pt idx="2">
                  <c:v>299</c:v>
                </c:pt>
                <c:pt idx="3">
                  <c:v>137</c:v>
                </c:pt>
              </c:numCache>
            </c:numRef>
          </c:val>
        </c:ser>
        <c:ser>
          <c:idx val="1"/>
          <c:order val="1"/>
          <c:tx>
            <c:strRef>
              <c:f>'first nucleotide '!$BL$3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'!$BM$3:$BP$3</c:f>
              <c:numCache>
                <c:formatCode>General</c:formatCode>
                <c:ptCount val="4"/>
                <c:pt idx="0">
                  <c:v>20</c:v>
                </c:pt>
                <c:pt idx="1">
                  <c:v>2</c:v>
                </c:pt>
                <c:pt idx="2">
                  <c:v>256</c:v>
                </c:pt>
                <c:pt idx="3">
                  <c:v>38</c:v>
                </c:pt>
              </c:numCache>
            </c:numRef>
          </c:val>
        </c:ser>
        <c:ser>
          <c:idx val="2"/>
          <c:order val="2"/>
          <c:tx>
            <c:strRef>
              <c:f>'first nucleotide '!$BL$4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'!$BM$4:$BP$4</c:f>
              <c:numCache>
                <c:formatCode>General</c:formatCode>
                <c:ptCount val="4"/>
                <c:pt idx="0">
                  <c:v>37</c:v>
                </c:pt>
                <c:pt idx="1">
                  <c:v>1</c:v>
                </c:pt>
                <c:pt idx="2">
                  <c:v>304</c:v>
                </c:pt>
                <c:pt idx="3">
                  <c:v>38</c:v>
                </c:pt>
              </c:numCache>
            </c:numRef>
          </c:val>
        </c:ser>
        <c:ser>
          <c:idx val="3"/>
          <c:order val="3"/>
          <c:tx>
            <c:strRef>
              <c:f>'first nucleotide '!$BL$5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'!$BM$5:$BP$5</c:f>
              <c:numCache>
                <c:formatCode>General</c:formatCode>
                <c:ptCount val="4"/>
                <c:pt idx="0">
                  <c:v>46</c:v>
                </c:pt>
                <c:pt idx="1">
                  <c:v>5</c:v>
                </c:pt>
                <c:pt idx="2">
                  <c:v>482</c:v>
                </c:pt>
                <c:pt idx="3">
                  <c:v>4704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231168"/>
        <c:axId val="132232704"/>
      </c:barChart>
      <c:catAx>
        <c:axId val="132231168"/>
        <c:scaling>
          <c:orientation val="minMax"/>
        </c:scaling>
        <c:delete val="0"/>
        <c:axPos val="l"/>
        <c:majorTickMark val="out"/>
        <c:minorTickMark val="none"/>
        <c:tickLblPos val="nextTo"/>
        <c:crossAx val="132232704"/>
        <c:crosses val="autoZero"/>
        <c:auto val="1"/>
        <c:lblAlgn val="ctr"/>
        <c:lblOffset val="100"/>
        <c:noMultiLvlLbl val="0"/>
      </c:catAx>
      <c:valAx>
        <c:axId val="13223270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22311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'!$BT$2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'!$BU$2:$BX$2</c:f>
              <c:numCache>
                <c:formatCode>General</c:formatCode>
                <c:ptCount val="4"/>
                <c:pt idx="0">
                  <c:v>150</c:v>
                </c:pt>
                <c:pt idx="1">
                  <c:v>14</c:v>
                </c:pt>
                <c:pt idx="2">
                  <c:v>146</c:v>
                </c:pt>
                <c:pt idx="3">
                  <c:v>96</c:v>
                </c:pt>
              </c:numCache>
            </c:numRef>
          </c:val>
        </c:ser>
        <c:ser>
          <c:idx val="1"/>
          <c:order val="1"/>
          <c:tx>
            <c:strRef>
              <c:f>'first nucleotide '!$BT$3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'!$BU$3:$BX$3</c:f>
              <c:numCache>
                <c:formatCode>General</c:formatCode>
                <c:ptCount val="4"/>
                <c:pt idx="0">
                  <c:v>313</c:v>
                </c:pt>
                <c:pt idx="1">
                  <c:v>6</c:v>
                </c:pt>
                <c:pt idx="2">
                  <c:v>114</c:v>
                </c:pt>
                <c:pt idx="3">
                  <c:v>63</c:v>
                </c:pt>
              </c:numCache>
            </c:numRef>
          </c:val>
        </c:ser>
        <c:ser>
          <c:idx val="2"/>
          <c:order val="2"/>
          <c:tx>
            <c:strRef>
              <c:f>'first nucleotide '!$BT$4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'!$BU$4:$BX$4</c:f>
              <c:numCache>
                <c:formatCode>General</c:formatCode>
                <c:ptCount val="4"/>
                <c:pt idx="0">
                  <c:v>311</c:v>
                </c:pt>
                <c:pt idx="1">
                  <c:v>12</c:v>
                </c:pt>
                <c:pt idx="2">
                  <c:v>136</c:v>
                </c:pt>
                <c:pt idx="3">
                  <c:v>24</c:v>
                </c:pt>
              </c:numCache>
            </c:numRef>
          </c:val>
        </c:ser>
        <c:ser>
          <c:idx val="3"/>
          <c:order val="3"/>
          <c:tx>
            <c:strRef>
              <c:f>'first nucleotide '!$BT$5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'!$BU$5:$BX$5</c:f>
              <c:numCache>
                <c:formatCode>General</c:formatCode>
                <c:ptCount val="4"/>
                <c:pt idx="0">
                  <c:v>233</c:v>
                </c:pt>
                <c:pt idx="1">
                  <c:v>44</c:v>
                </c:pt>
                <c:pt idx="2">
                  <c:v>222</c:v>
                </c:pt>
                <c:pt idx="3">
                  <c:v>1800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276224"/>
        <c:axId val="132277760"/>
      </c:barChart>
      <c:catAx>
        <c:axId val="132276224"/>
        <c:scaling>
          <c:orientation val="minMax"/>
        </c:scaling>
        <c:delete val="0"/>
        <c:axPos val="l"/>
        <c:majorTickMark val="out"/>
        <c:minorTickMark val="none"/>
        <c:tickLblPos val="nextTo"/>
        <c:crossAx val="132277760"/>
        <c:crosses val="autoZero"/>
        <c:auto val="1"/>
        <c:lblAlgn val="ctr"/>
        <c:lblOffset val="100"/>
        <c:noMultiLvlLbl val="0"/>
      </c:catAx>
      <c:valAx>
        <c:axId val="13227776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22762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∆exp5 down 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'length&amp;nucleotide'!$B$33:$B$53</c:f>
              <c:numCache>
                <c:formatCode>0%</c:formatCode>
                <c:ptCount val="21"/>
                <c:pt idx="0">
                  <c:v>0.18229999999999999</c:v>
                </c:pt>
                <c:pt idx="1">
                  <c:v>0.1411</c:v>
                </c:pt>
                <c:pt idx="2">
                  <c:v>0.1573</c:v>
                </c:pt>
                <c:pt idx="3">
                  <c:v>0.1721</c:v>
                </c:pt>
                <c:pt idx="4">
                  <c:v>0.20430000000000001</c:v>
                </c:pt>
                <c:pt idx="5">
                  <c:v>0.1648</c:v>
                </c:pt>
                <c:pt idx="6">
                  <c:v>0.13159999999999999</c:v>
                </c:pt>
                <c:pt idx="7">
                  <c:v>0.18290000000000001</c:v>
                </c:pt>
                <c:pt idx="8">
                  <c:v>0.17510000000000001</c:v>
                </c:pt>
                <c:pt idx="9">
                  <c:v>0.20269999999999999</c:v>
                </c:pt>
                <c:pt idx="10">
                  <c:v>0.24249999999999999</c:v>
                </c:pt>
                <c:pt idx="11">
                  <c:v>0.23699999999999999</c:v>
                </c:pt>
                <c:pt idx="12">
                  <c:v>0.24629999999999999</c:v>
                </c:pt>
                <c:pt idx="13">
                  <c:v>0.25459999999999999</c:v>
                </c:pt>
                <c:pt idx="14">
                  <c:v>0.25669999999999998</c:v>
                </c:pt>
                <c:pt idx="15">
                  <c:v>0.27889999999999998</c:v>
                </c:pt>
                <c:pt idx="16">
                  <c:v>0.1731</c:v>
                </c:pt>
                <c:pt idx="17">
                  <c:v>0.1154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'length&amp;nucleotide'!$C$32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'length&amp;nucleotide'!$C$33:$C$53</c:f>
              <c:numCache>
                <c:formatCode>0%</c:formatCode>
                <c:ptCount val="21"/>
                <c:pt idx="0">
                  <c:v>0.25969999999999999</c:v>
                </c:pt>
                <c:pt idx="1">
                  <c:v>0.29210000000000003</c:v>
                </c:pt>
                <c:pt idx="2">
                  <c:v>0.28970000000000001</c:v>
                </c:pt>
                <c:pt idx="3">
                  <c:v>0.29509999999999997</c:v>
                </c:pt>
                <c:pt idx="4">
                  <c:v>0.2782</c:v>
                </c:pt>
                <c:pt idx="5">
                  <c:v>0.26479999999999998</c:v>
                </c:pt>
                <c:pt idx="6">
                  <c:v>0.26790000000000003</c:v>
                </c:pt>
                <c:pt idx="7">
                  <c:v>0.17699999999999999</c:v>
                </c:pt>
                <c:pt idx="8">
                  <c:v>0.15759999999999999</c:v>
                </c:pt>
                <c:pt idx="9">
                  <c:v>0.151</c:v>
                </c:pt>
                <c:pt idx="10">
                  <c:v>0.1414</c:v>
                </c:pt>
                <c:pt idx="11">
                  <c:v>0.161</c:v>
                </c:pt>
                <c:pt idx="12">
                  <c:v>0.1903</c:v>
                </c:pt>
                <c:pt idx="13">
                  <c:v>0.2276</c:v>
                </c:pt>
                <c:pt idx="14">
                  <c:v>0.19869999999999999</c:v>
                </c:pt>
                <c:pt idx="15">
                  <c:v>0.1701</c:v>
                </c:pt>
                <c:pt idx="16">
                  <c:v>0.21149999999999999</c:v>
                </c:pt>
                <c:pt idx="17">
                  <c:v>0.15379999999999999</c:v>
                </c:pt>
                <c:pt idx="18">
                  <c:v>0.1905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'length&amp;nucleotide'!$D$32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'length&amp;nucleotide'!$D$33:$D$53</c:f>
              <c:numCache>
                <c:formatCode>0%</c:formatCode>
                <c:ptCount val="21"/>
                <c:pt idx="0">
                  <c:v>0.34250000000000003</c:v>
                </c:pt>
                <c:pt idx="1">
                  <c:v>0.35399999999999998</c:v>
                </c:pt>
                <c:pt idx="2">
                  <c:v>0.32619999999999999</c:v>
                </c:pt>
                <c:pt idx="3">
                  <c:v>0.29920000000000002</c:v>
                </c:pt>
                <c:pt idx="4">
                  <c:v>0.2984</c:v>
                </c:pt>
                <c:pt idx="5">
                  <c:v>0.28699999999999998</c:v>
                </c:pt>
                <c:pt idx="6">
                  <c:v>0.26790000000000003</c:v>
                </c:pt>
                <c:pt idx="7">
                  <c:v>0.23599999999999999</c:v>
                </c:pt>
                <c:pt idx="8">
                  <c:v>0.2049</c:v>
                </c:pt>
                <c:pt idx="9">
                  <c:v>0.1913</c:v>
                </c:pt>
                <c:pt idx="10">
                  <c:v>0.1779</c:v>
                </c:pt>
                <c:pt idx="11">
                  <c:v>0.1852</c:v>
                </c:pt>
                <c:pt idx="12">
                  <c:v>0.17910000000000001</c:v>
                </c:pt>
                <c:pt idx="13">
                  <c:v>0.1593</c:v>
                </c:pt>
                <c:pt idx="14">
                  <c:v>0.2054</c:v>
                </c:pt>
                <c:pt idx="15">
                  <c:v>0.10879999999999999</c:v>
                </c:pt>
                <c:pt idx="16">
                  <c:v>5.7700000000000001E-2</c:v>
                </c:pt>
                <c:pt idx="17">
                  <c:v>0.26919999999999999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'length&amp;nucleotide'!$E$32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'length&amp;nucleotide'!$E$33:$E$53</c:f>
              <c:numCache>
                <c:formatCode>0%</c:formatCode>
                <c:ptCount val="21"/>
                <c:pt idx="0">
                  <c:v>0.2155</c:v>
                </c:pt>
                <c:pt idx="1">
                  <c:v>0.21290000000000001</c:v>
                </c:pt>
                <c:pt idx="2">
                  <c:v>0.2268</c:v>
                </c:pt>
                <c:pt idx="3">
                  <c:v>0.2336</c:v>
                </c:pt>
                <c:pt idx="4">
                  <c:v>0.21909999999999999</c:v>
                </c:pt>
                <c:pt idx="5">
                  <c:v>0.2833</c:v>
                </c:pt>
                <c:pt idx="6">
                  <c:v>0.33250000000000002</c:v>
                </c:pt>
                <c:pt idx="7">
                  <c:v>0.40410000000000001</c:v>
                </c:pt>
                <c:pt idx="8">
                  <c:v>0.46229999999999999</c:v>
                </c:pt>
                <c:pt idx="9">
                  <c:v>0.45500000000000002</c:v>
                </c:pt>
                <c:pt idx="10">
                  <c:v>0.43819999999999998</c:v>
                </c:pt>
                <c:pt idx="11">
                  <c:v>0.4168</c:v>
                </c:pt>
                <c:pt idx="12">
                  <c:v>0.38429999999999997</c:v>
                </c:pt>
                <c:pt idx="13">
                  <c:v>0.35849999999999999</c:v>
                </c:pt>
                <c:pt idx="14">
                  <c:v>0.33929999999999999</c:v>
                </c:pt>
                <c:pt idx="15">
                  <c:v>0.44219999999999998</c:v>
                </c:pt>
                <c:pt idx="16">
                  <c:v>0.55769999999999997</c:v>
                </c:pt>
                <c:pt idx="17">
                  <c:v>0.46150000000000002</c:v>
                </c:pt>
                <c:pt idx="18">
                  <c:v>0.52380000000000004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731456"/>
        <c:axId val="131732992"/>
      </c:barChart>
      <c:catAx>
        <c:axId val="13173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1732992"/>
        <c:crosses val="autoZero"/>
        <c:auto val="1"/>
        <c:lblAlgn val="ctr"/>
        <c:lblOffset val="100"/>
        <c:noMultiLvlLbl val="0"/>
      </c:catAx>
      <c:valAx>
        <c:axId val="13173299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17314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∆exp5 up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'length&amp;nucleotide'!$F$32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'length&amp;nucleotide'!$F$33:$F$53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0.14729999999999999</c:v>
                </c:pt>
                <c:pt idx="9">
                  <c:v>0.16350000000000001</c:v>
                </c:pt>
                <c:pt idx="10">
                  <c:v>0.20430000000000001</c:v>
                </c:pt>
                <c:pt idx="11">
                  <c:v>0.2099</c:v>
                </c:pt>
                <c:pt idx="12">
                  <c:v>0.2</c:v>
                </c:pt>
                <c:pt idx="13">
                  <c:v>0.27139999999999997</c:v>
                </c:pt>
                <c:pt idx="14">
                  <c:v>0.26669999999999999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'length&amp;nucleotide'!$G$32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'length&amp;nucleotide'!$G$33:$G$53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0.14729999999999999</c:v>
                </c:pt>
                <c:pt idx="9">
                  <c:v>0.1447</c:v>
                </c:pt>
                <c:pt idx="10">
                  <c:v>0.13220000000000001</c:v>
                </c:pt>
                <c:pt idx="11">
                  <c:v>0.13089999999999999</c:v>
                </c:pt>
                <c:pt idx="12">
                  <c:v>0.1701</c:v>
                </c:pt>
                <c:pt idx="13">
                  <c:v>0.15240000000000001</c:v>
                </c:pt>
                <c:pt idx="14">
                  <c:v>0.1111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'length&amp;nucleotide'!$H$32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'length&amp;nucleotide'!$H$33:$H$53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0.1085</c:v>
                </c:pt>
                <c:pt idx="9">
                  <c:v>0.14149999999999999</c:v>
                </c:pt>
                <c:pt idx="10">
                  <c:v>0.14419999999999999</c:v>
                </c:pt>
                <c:pt idx="11">
                  <c:v>0.16789999999999999</c:v>
                </c:pt>
                <c:pt idx="12">
                  <c:v>0.1552</c:v>
                </c:pt>
                <c:pt idx="13">
                  <c:v>0.14499999999999999</c:v>
                </c:pt>
                <c:pt idx="14">
                  <c:v>0.1333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'length&amp;nucleotide'!$I$32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'length&amp;nucleotide'!$I$33:$I$53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0.59689999999999999</c:v>
                </c:pt>
                <c:pt idx="9">
                  <c:v>0.55030000000000001</c:v>
                </c:pt>
                <c:pt idx="10">
                  <c:v>0.51919999999999999</c:v>
                </c:pt>
                <c:pt idx="11">
                  <c:v>0.4914</c:v>
                </c:pt>
                <c:pt idx="12">
                  <c:v>0.47460000000000002</c:v>
                </c:pt>
                <c:pt idx="13">
                  <c:v>0.43120000000000003</c:v>
                </c:pt>
                <c:pt idx="14">
                  <c:v>0.4889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768320"/>
        <c:axId val="131769856"/>
      </c:barChart>
      <c:catAx>
        <c:axId val="13176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1769856"/>
        <c:crosses val="autoZero"/>
        <c:auto val="1"/>
        <c:lblAlgn val="ctr"/>
        <c:lblOffset val="100"/>
        <c:noMultiLvlLbl val="0"/>
      </c:catAx>
      <c:valAx>
        <c:axId val="131769856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17683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∆rbp35  down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'length&amp;nucleotide'!$J$32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'length&amp;nucleotide'!$J$33:$J$53</c:f>
              <c:numCache>
                <c:formatCode>0%</c:formatCode>
                <c:ptCount val="21"/>
                <c:pt idx="0">
                  <c:v>0.29170000000000001</c:v>
                </c:pt>
                <c:pt idx="1">
                  <c:v>0.33329999999999999</c:v>
                </c:pt>
                <c:pt idx="2">
                  <c:v>0.2432</c:v>
                </c:pt>
                <c:pt idx="3">
                  <c:v>0.2041</c:v>
                </c:pt>
                <c:pt idx="4">
                  <c:v>0.2482</c:v>
                </c:pt>
                <c:pt idx="5">
                  <c:v>0.19439999999999999</c:v>
                </c:pt>
                <c:pt idx="6">
                  <c:v>0.1741</c:v>
                </c:pt>
                <c:pt idx="7">
                  <c:v>0.20130000000000001</c:v>
                </c:pt>
                <c:pt idx="8">
                  <c:v>0.21479999999999999</c:v>
                </c:pt>
                <c:pt idx="9">
                  <c:v>0.24349999999999999</c:v>
                </c:pt>
                <c:pt idx="10">
                  <c:v>0.2656</c:v>
                </c:pt>
                <c:pt idx="11">
                  <c:v>0.26129999999999998</c:v>
                </c:pt>
                <c:pt idx="12">
                  <c:v>0.26329999999999998</c:v>
                </c:pt>
                <c:pt idx="13">
                  <c:v>0.27260000000000001</c:v>
                </c:pt>
                <c:pt idx="14">
                  <c:v>0.26369999999999999</c:v>
                </c:pt>
                <c:pt idx="15">
                  <c:v>0.22950000000000001</c:v>
                </c:pt>
                <c:pt idx="16">
                  <c:v>0.18149999999999999</c:v>
                </c:pt>
                <c:pt idx="17">
                  <c:v>0.1719</c:v>
                </c:pt>
                <c:pt idx="18">
                  <c:v>0.14119999999999999</c:v>
                </c:pt>
                <c:pt idx="19">
                  <c:v>0.15379999999999999</c:v>
                </c:pt>
                <c:pt idx="20">
                  <c:v>0.1905</c:v>
                </c:pt>
              </c:numCache>
            </c:numRef>
          </c:val>
        </c:ser>
        <c:ser>
          <c:idx val="1"/>
          <c:order val="1"/>
          <c:tx>
            <c:strRef>
              <c:f>'length&amp;nucleotide'!$K$32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'length&amp;nucleotide'!$K$33:$K$53</c:f>
              <c:numCache>
                <c:formatCode>0%</c:formatCode>
                <c:ptCount val="21"/>
                <c:pt idx="0">
                  <c:v>0.25</c:v>
                </c:pt>
                <c:pt idx="1">
                  <c:v>0.25490000000000002</c:v>
                </c:pt>
                <c:pt idx="2">
                  <c:v>0.2838</c:v>
                </c:pt>
                <c:pt idx="3">
                  <c:v>0.30609999999999998</c:v>
                </c:pt>
                <c:pt idx="4">
                  <c:v>0.2908</c:v>
                </c:pt>
                <c:pt idx="5">
                  <c:v>0.24210000000000001</c:v>
                </c:pt>
                <c:pt idx="6">
                  <c:v>0.18099999999999999</c:v>
                </c:pt>
                <c:pt idx="7">
                  <c:v>0.16120000000000001</c:v>
                </c:pt>
                <c:pt idx="8">
                  <c:v>0.17069999999999999</c:v>
                </c:pt>
                <c:pt idx="9">
                  <c:v>0.16400000000000001</c:v>
                </c:pt>
                <c:pt idx="10">
                  <c:v>0.15440000000000001</c:v>
                </c:pt>
                <c:pt idx="11">
                  <c:v>0.1633</c:v>
                </c:pt>
                <c:pt idx="12">
                  <c:v>0.16520000000000001</c:v>
                </c:pt>
                <c:pt idx="13">
                  <c:v>0.1782</c:v>
                </c:pt>
                <c:pt idx="14">
                  <c:v>0.18140000000000001</c:v>
                </c:pt>
                <c:pt idx="15">
                  <c:v>0.18290000000000001</c:v>
                </c:pt>
                <c:pt idx="16">
                  <c:v>0.19939999999999999</c:v>
                </c:pt>
                <c:pt idx="17">
                  <c:v>0.1953</c:v>
                </c:pt>
                <c:pt idx="18">
                  <c:v>0.23530000000000001</c:v>
                </c:pt>
                <c:pt idx="19">
                  <c:v>0.21149999999999999</c:v>
                </c:pt>
                <c:pt idx="20">
                  <c:v>0.28570000000000001</c:v>
                </c:pt>
              </c:numCache>
            </c:numRef>
          </c:val>
        </c:ser>
        <c:ser>
          <c:idx val="2"/>
          <c:order val="2"/>
          <c:tx>
            <c:strRef>
              <c:f>'length&amp;nucleotide'!$L$32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'length&amp;nucleotide'!$L$33:$L$53</c:f>
              <c:numCache>
                <c:formatCode>0%</c:formatCode>
                <c:ptCount val="21"/>
                <c:pt idx="0">
                  <c:v>0.20830000000000001</c:v>
                </c:pt>
                <c:pt idx="1">
                  <c:v>0.23530000000000001</c:v>
                </c:pt>
                <c:pt idx="2">
                  <c:v>0.27029999999999998</c:v>
                </c:pt>
                <c:pt idx="3">
                  <c:v>0.24490000000000001</c:v>
                </c:pt>
                <c:pt idx="4">
                  <c:v>0.20569999999999999</c:v>
                </c:pt>
                <c:pt idx="5">
                  <c:v>0.19839999999999999</c:v>
                </c:pt>
                <c:pt idx="6">
                  <c:v>0.1517</c:v>
                </c:pt>
                <c:pt idx="7">
                  <c:v>0.1772</c:v>
                </c:pt>
                <c:pt idx="8">
                  <c:v>0.1852</c:v>
                </c:pt>
                <c:pt idx="9">
                  <c:v>0.18260000000000001</c:v>
                </c:pt>
                <c:pt idx="10">
                  <c:v>0.17760000000000001</c:v>
                </c:pt>
                <c:pt idx="11">
                  <c:v>0.17710000000000001</c:v>
                </c:pt>
                <c:pt idx="12">
                  <c:v>0.1686</c:v>
                </c:pt>
                <c:pt idx="13">
                  <c:v>0.1749</c:v>
                </c:pt>
                <c:pt idx="14">
                  <c:v>0.17199999999999999</c:v>
                </c:pt>
                <c:pt idx="15">
                  <c:v>0.12280000000000001</c:v>
                </c:pt>
                <c:pt idx="16">
                  <c:v>0.1101</c:v>
                </c:pt>
                <c:pt idx="17">
                  <c:v>0.2266</c:v>
                </c:pt>
                <c:pt idx="18">
                  <c:v>0.18820000000000001</c:v>
                </c:pt>
                <c:pt idx="19">
                  <c:v>0.23080000000000001</c:v>
                </c:pt>
                <c:pt idx="20">
                  <c:v>0.28570000000000001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'length&amp;nucleotide'!$M$32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'length&amp;nucleotide'!$M$33:$M$53</c:f>
              <c:numCache>
                <c:formatCode>0%</c:formatCode>
                <c:ptCount val="21"/>
                <c:pt idx="0">
                  <c:v>0.25</c:v>
                </c:pt>
                <c:pt idx="1">
                  <c:v>0.17649999999999999</c:v>
                </c:pt>
                <c:pt idx="2">
                  <c:v>0.20269999999999999</c:v>
                </c:pt>
                <c:pt idx="3">
                  <c:v>0.24490000000000001</c:v>
                </c:pt>
                <c:pt idx="4">
                  <c:v>0.25530000000000003</c:v>
                </c:pt>
                <c:pt idx="5">
                  <c:v>0.36509999999999998</c:v>
                </c:pt>
                <c:pt idx="6">
                  <c:v>0.49309999999999998</c:v>
                </c:pt>
                <c:pt idx="7">
                  <c:v>0.4602</c:v>
                </c:pt>
                <c:pt idx="8">
                  <c:v>0.42930000000000001</c:v>
                </c:pt>
                <c:pt idx="9">
                  <c:v>0.40989999999999999</c:v>
                </c:pt>
                <c:pt idx="10">
                  <c:v>0.40239999999999998</c:v>
                </c:pt>
                <c:pt idx="11">
                  <c:v>0.39829999999999999</c:v>
                </c:pt>
                <c:pt idx="12">
                  <c:v>0.40289999999999998</c:v>
                </c:pt>
                <c:pt idx="13">
                  <c:v>0.37430000000000002</c:v>
                </c:pt>
                <c:pt idx="14">
                  <c:v>0.38290000000000002</c:v>
                </c:pt>
                <c:pt idx="15">
                  <c:v>0.46489999999999998</c:v>
                </c:pt>
                <c:pt idx="16">
                  <c:v>0.50890000000000002</c:v>
                </c:pt>
                <c:pt idx="17">
                  <c:v>0.40620000000000001</c:v>
                </c:pt>
                <c:pt idx="18">
                  <c:v>0.43530000000000002</c:v>
                </c:pt>
                <c:pt idx="19">
                  <c:v>0.40379999999999999</c:v>
                </c:pt>
                <c:pt idx="20">
                  <c:v>0.23810000000000001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317184"/>
        <c:axId val="132318720"/>
      </c:barChart>
      <c:catAx>
        <c:axId val="13231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2318720"/>
        <c:crosses val="autoZero"/>
        <c:auto val="1"/>
        <c:lblAlgn val="ctr"/>
        <c:lblOffset val="100"/>
        <c:noMultiLvlLbl val="0"/>
      </c:catAx>
      <c:valAx>
        <c:axId val="132318720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23171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∆rbp35  up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'length&amp;nucleotide'!$N$32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'length&amp;nucleotide'!$N$33:$N$53</c:f>
              <c:numCache>
                <c:formatCode>0%</c:formatCode>
                <c:ptCount val="21"/>
                <c:pt idx="0">
                  <c:v>0.5</c:v>
                </c:pt>
                <c:pt idx="1">
                  <c:v>0.42859999999999998</c:v>
                </c:pt>
                <c:pt idx="2">
                  <c:v>0.16669999999999999</c:v>
                </c:pt>
                <c:pt idx="3">
                  <c:v>0.31819999999999998</c:v>
                </c:pt>
                <c:pt idx="4">
                  <c:v>0.125</c:v>
                </c:pt>
                <c:pt idx="5">
                  <c:v>0.2162</c:v>
                </c:pt>
                <c:pt idx="6">
                  <c:v>5.62E-2</c:v>
                </c:pt>
                <c:pt idx="7">
                  <c:v>8.09E-2</c:v>
                </c:pt>
                <c:pt idx="8">
                  <c:v>7.6100000000000001E-2</c:v>
                </c:pt>
                <c:pt idx="9">
                  <c:v>5.8999999999999997E-2</c:v>
                </c:pt>
                <c:pt idx="10">
                  <c:v>5.7700000000000001E-2</c:v>
                </c:pt>
                <c:pt idx="11">
                  <c:v>0.154</c:v>
                </c:pt>
                <c:pt idx="12">
                  <c:v>0.20749999999999999</c:v>
                </c:pt>
                <c:pt idx="13">
                  <c:v>0.2641</c:v>
                </c:pt>
                <c:pt idx="14">
                  <c:v>0.31330000000000002</c:v>
                </c:pt>
                <c:pt idx="15">
                  <c:v>0.42470000000000002</c:v>
                </c:pt>
                <c:pt idx="16">
                  <c:v>0.30430000000000001</c:v>
                </c:pt>
                <c:pt idx="17">
                  <c:v>0.2571</c:v>
                </c:pt>
                <c:pt idx="18">
                  <c:v>0.35139999999999999</c:v>
                </c:pt>
                <c:pt idx="19">
                  <c:v>0.30769999999999997</c:v>
                </c:pt>
                <c:pt idx="20">
                  <c:v>0.22969999999999999</c:v>
                </c:pt>
              </c:numCache>
            </c:numRef>
          </c:val>
        </c:ser>
        <c:ser>
          <c:idx val="1"/>
          <c:order val="1"/>
          <c:tx>
            <c:strRef>
              <c:f>'length&amp;nucleotide'!$O$32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'length&amp;nucleotide'!$O$33:$O$53</c:f>
              <c:numCache>
                <c:formatCode>0%</c:formatCode>
                <c:ptCount val="21"/>
                <c:pt idx="0">
                  <c:v>0.5</c:v>
                </c:pt>
                <c:pt idx="1">
                  <c:v>0.28570000000000001</c:v>
                </c:pt>
                <c:pt idx="2">
                  <c:v>0.41670000000000001</c:v>
                </c:pt>
                <c:pt idx="3">
                  <c:v>0.31819999999999998</c:v>
                </c:pt>
                <c:pt idx="4">
                  <c:v>0.27079999999999999</c:v>
                </c:pt>
                <c:pt idx="5">
                  <c:v>0.25679999999999997</c:v>
                </c:pt>
                <c:pt idx="6">
                  <c:v>0.16850000000000001</c:v>
                </c:pt>
                <c:pt idx="7">
                  <c:v>8.9399999999999993E-2</c:v>
                </c:pt>
                <c:pt idx="8">
                  <c:v>3.7999999999999999E-2</c:v>
                </c:pt>
                <c:pt idx="9">
                  <c:v>2.5600000000000001E-2</c:v>
                </c:pt>
                <c:pt idx="10">
                  <c:v>0.03</c:v>
                </c:pt>
                <c:pt idx="11">
                  <c:v>0.1091</c:v>
                </c:pt>
                <c:pt idx="12">
                  <c:v>0.2</c:v>
                </c:pt>
                <c:pt idx="13">
                  <c:v>0.25109999999999999</c:v>
                </c:pt>
                <c:pt idx="14">
                  <c:v>0.22670000000000001</c:v>
                </c:pt>
                <c:pt idx="15">
                  <c:v>0.26029999999999998</c:v>
                </c:pt>
                <c:pt idx="16">
                  <c:v>0.3261</c:v>
                </c:pt>
                <c:pt idx="17">
                  <c:v>0.31430000000000002</c:v>
                </c:pt>
                <c:pt idx="18">
                  <c:v>0.2162</c:v>
                </c:pt>
                <c:pt idx="19">
                  <c:v>0.30769999999999997</c:v>
                </c:pt>
                <c:pt idx="20">
                  <c:v>0.27029999999999998</c:v>
                </c:pt>
              </c:numCache>
            </c:numRef>
          </c:val>
        </c:ser>
        <c:ser>
          <c:idx val="2"/>
          <c:order val="2"/>
          <c:tx>
            <c:strRef>
              <c:f>'length&amp;nucleotide'!$P$32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'length&amp;nucleotide'!$P$33:$P$53</c:f>
              <c:numCache>
                <c:formatCode>0%</c:formatCode>
                <c:ptCount val="21"/>
                <c:pt idx="0">
                  <c:v>0</c:v>
                </c:pt>
                <c:pt idx="1">
                  <c:v>0.1429</c:v>
                </c:pt>
                <c:pt idx="2">
                  <c:v>0.25</c:v>
                </c:pt>
                <c:pt idx="3">
                  <c:v>9.0899999999999995E-2</c:v>
                </c:pt>
                <c:pt idx="4">
                  <c:v>0.1875</c:v>
                </c:pt>
                <c:pt idx="5">
                  <c:v>0.1081</c:v>
                </c:pt>
                <c:pt idx="6">
                  <c:v>8.9899999999999994E-2</c:v>
                </c:pt>
                <c:pt idx="7">
                  <c:v>3.5499999999999997E-2</c:v>
                </c:pt>
                <c:pt idx="8">
                  <c:v>3.2500000000000001E-2</c:v>
                </c:pt>
                <c:pt idx="9">
                  <c:v>2.3300000000000001E-2</c:v>
                </c:pt>
                <c:pt idx="10">
                  <c:v>2.23E-2</c:v>
                </c:pt>
                <c:pt idx="11">
                  <c:v>7.8299999999999995E-2</c:v>
                </c:pt>
                <c:pt idx="12">
                  <c:v>0.15090000000000001</c:v>
                </c:pt>
                <c:pt idx="13">
                  <c:v>0.1212</c:v>
                </c:pt>
                <c:pt idx="14">
                  <c:v>0.12670000000000001</c:v>
                </c:pt>
                <c:pt idx="15">
                  <c:v>0.1507</c:v>
                </c:pt>
                <c:pt idx="16">
                  <c:v>0.19570000000000001</c:v>
                </c:pt>
                <c:pt idx="17">
                  <c:v>0.2</c:v>
                </c:pt>
                <c:pt idx="18">
                  <c:v>0.18920000000000001</c:v>
                </c:pt>
                <c:pt idx="19">
                  <c:v>0.12820000000000001</c:v>
                </c:pt>
                <c:pt idx="20">
                  <c:v>0.25679999999999997</c:v>
                </c:pt>
              </c:numCache>
            </c:numRef>
          </c:val>
        </c:ser>
        <c:ser>
          <c:idx val="3"/>
          <c:order val="3"/>
          <c:tx>
            <c:strRef>
              <c:f>'length&amp;nucleotide'!$Q$32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'length&amp;nucleotide'!$Q$33:$Q$53</c:f>
              <c:numCache>
                <c:formatCode>0%</c:formatCode>
                <c:ptCount val="21"/>
                <c:pt idx="0">
                  <c:v>0</c:v>
                </c:pt>
                <c:pt idx="1">
                  <c:v>0.1429</c:v>
                </c:pt>
                <c:pt idx="2">
                  <c:v>0.16669999999999999</c:v>
                </c:pt>
                <c:pt idx="3">
                  <c:v>0.2727</c:v>
                </c:pt>
                <c:pt idx="4">
                  <c:v>0.41670000000000001</c:v>
                </c:pt>
                <c:pt idx="5">
                  <c:v>0.41889999999999999</c:v>
                </c:pt>
                <c:pt idx="6">
                  <c:v>0.68540000000000001</c:v>
                </c:pt>
                <c:pt idx="7">
                  <c:v>0.79430000000000001</c:v>
                </c:pt>
                <c:pt idx="8">
                  <c:v>0.85340000000000005</c:v>
                </c:pt>
                <c:pt idx="9">
                  <c:v>0.89200000000000002</c:v>
                </c:pt>
                <c:pt idx="10">
                  <c:v>0.89</c:v>
                </c:pt>
                <c:pt idx="11">
                  <c:v>0.65849999999999997</c:v>
                </c:pt>
                <c:pt idx="12">
                  <c:v>0.4415</c:v>
                </c:pt>
                <c:pt idx="13">
                  <c:v>0.36359999999999998</c:v>
                </c:pt>
                <c:pt idx="14">
                  <c:v>0.33329999999999999</c:v>
                </c:pt>
                <c:pt idx="15">
                  <c:v>0.16439999999999999</c:v>
                </c:pt>
                <c:pt idx="16">
                  <c:v>0.1739</c:v>
                </c:pt>
                <c:pt idx="17">
                  <c:v>0.2286</c:v>
                </c:pt>
                <c:pt idx="18">
                  <c:v>0.2432</c:v>
                </c:pt>
                <c:pt idx="19">
                  <c:v>0.25640000000000002</c:v>
                </c:pt>
                <c:pt idx="20">
                  <c:v>0.2432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907008"/>
        <c:axId val="132908544"/>
      </c:barChart>
      <c:catAx>
        <c:axId val="13290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2908544"/>
        <c:crosses val="autoZero"/>
        <c:auto val="1"/>
        <c:lblAlgn val="ctr"/>
        <c:lblOffset val="100"/>
        <c:noMultiLvlLbl val="0"/>
      </c:catAx>
      <c:valAx>
        <c:axId val="132908544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29070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nucleotide'!$A$3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nucleotide'!$B$3:$J$3</c:f>
              <c:numCache>
                <c:formatCode>0.00%</c:formatCode>
                <c:ptCount val="9"/>
                <c:pt idx="0">
                  <c:v>0.52332068582969804</c:v>
                </c:pt>
                <c:pt idx="1">
                  <c:v>0.54213495269898504</c:v>
                </c:pt>
                <c:pt idx="2">
                  <c:v>0.53385331554911708</c:v>
                </c:pt>
                <c:pt idx="3">
                  <c:v>0.47532904298174411</c:v>
                </c:pt>
                <c:pt idx="4">
                  <c:v>0.4584690615522099</c:v>
                </c:pt>
                <c:pt idx="5">
                  <c:v>0.43205481193029621</c:v>
                </c:pt>
                <c:pt idx="6">
                  <c:v>0.52002634005456894</c:v>
                </c:pt>
                <c:pt idx="7">
                  <c:v>0.49471495608071342</c:v>
                </c:pt>
                <c:pt idx="8">
                  <c:v>0.50318147301385474</c:v>
                </c:pt>
              </c:numCache>
            </c:numRef>
          </c:val>
        </c:ser>
        <c:ser>
          <c:idx val="1"/>
          <c:order val="1"/>
          <c:tx>
            <c:strRef>
              <c:f>'last nucleotide'!$A$4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nucleotide'!$B$4:$J$4</c:f>
              <c:numCache>
                <c:formatCode>0.00%</c:formatCode>
                <c:ptCount val="9"/>
                <c:pt idx="0">
                  <c:v>0.19933145441436717</c:v>
                </c:pt>
                <c:pt idx="1">
                  <c:v>0.19155977105169908</c:v>
                </c:pt>
                <c:pt idx="2">
                  <c:v>0.1858745034994273</c:v>
                </c:pt>
                <c:pt idx="3">
                  <c:v>0.20187510899918829</c:v>
                </c:pt>
                <c:pt idx="4">
                  <c:v>0.21086817003211961</c:v>
                </c:pt>
                <c:pt idx="5">
                  <c:v>0.19832374153692217</c:v>
                </c:pt>
                <c:pt idx="6">
                  <c:v>0.1955895003803339</c:v>
                </c:pt>
                <c:pt idx="7">
                  <c:v>0.19829302314844841</c:v>
                </c:pt>
                <c:pt idx="8">
                  <c:v>0.19592276981051082</c:v>
                </c:pt>
              </c:numCache>
            </c:numRef>
          </c:val>
        </c:ser>
        <c:ser>
          <c:idx val="2"/>
          <c:order val="2"/>
          <c:tx>
            <c:strRef>
              <c:f>'last nucleotide'!$A$5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nucleotide'!$B$5:$J$5</c:f>
              <c:numCache>
                <c:formatCode>0.00%</c:formatCode>
                <c:ptCount val="9"/>
                <c:pt idx="0">
                  <c:v>0.17558958972080818</c:v>
                </c:pt>
                <c:pt idx="1">
                  <c:v>0.16665016399305219</c:v>
                </c:pt>
                <c:pt idx="2">
                  <c:v>0.17715169877542128</c:v>
                </c:pt>
                <c:pt idx="3">
                  <c:v>0.20894579214689107</c:v>
                </c:pt>
                <c:pt idx="4">
                  <c:v>0.21463846857604094</c:v>
                </c:pt>
                <c:pt idx="5">
                  <c:v>0.23691809983246157</c:v>
                </c:pt>
                <c:pt idx="6">
                  <c:v>0.18602534758054406</c:v>
                </c:pt>
                <c:pt idx="7">
                  <c:v>0.19785718290011289</c:v>
                </c:pt>
                <c:pt idx="8">
                  <c:v>0.19044756614597555</c:v>
                </c:pt>
              </c:numCache>
            </c:numRef>
          </c:val>
        </c:ser>
        <c:ser>
          <c:idx val="3"/>
          <c:order val="3"/>
          <c:tx>
            <c:strRef>
              <c:f>'last nucleotide'!$A$6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nucleotide'!$B$6:$J$6</c:f>
              <c:numCache>
                <c:formatCode>0.00%</c:formatCode>
                <c:ptCount val="9"/>
                <c:pt idx="0">
                  <c:v>0.10175827003512657</c:v>
                </c:pt>
                <c:pt idx="1">
                  <c:v>9.9655112256263667E-2</c:v>
                </c:pt>
                <c:pt idx="2">
                  <c:v>0.1031204821760343</c:v>
                </c:pt>
                <c:pt idx="3">
                  <c:v>0.11385005587217652</c:v>
                </c:pt>
                <c:pt idx="4">
                  <c:v>0.11602429983962956</c:v>
                </c:pt>
                <c:pt idx="5">
                  <c:v>0.13270334670032005</c:v>
                </c:pt>
                <c:pt idx="6">
                  <c:v>9.8358811984553124E-2</c:v>
                </c:pt>
                <c:pt idx="7">
                  <c:v>0.10913483787072528</c:v>
                </c:pt>
                <c:pt idx="8">
                  <c:v>0.11044819102965889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929024"/>
        <c:axId val="132930560"/>
      </c:barChart>
      <c:catAx>
        <c:axId val="132929024"/>
        <c:scaling>
          <c:orientation val="minMax"/>
        </c:scaling>
        <c:delete val="0"/>
        <c:axPos val="l"/>
        <c:majorTickMark val="out"/>
        <c:minorTickMark val="none"/>
        <c:tickLblPos val="nextTo"/>
        <c:crossAx val="132930560"/>
        <c:crosses val="autoZero"/>
        <c:auto val="1"/>
        <c:lblAlgn val="ctr"/>
        <c:lblOffset val="100"/>
        <c:noMultiLvlLbl val="0"/>
      </c:catAx>
      <c:valAx>
        <c:axId val="132930560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329290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'length&amp;nucleotide'!$G$4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'length&amp;nucleotide'!$G$5:$G$25</c:f>
              <c:numCache>
                <c:formatCode>0.00%</c:formatCode>
                <c:ptCount val="21"/>
                <c:pt idx="0">
                  <c:v>0.36699999999999999</c:v>
                </c:pt>
                <c:pt idx="1">
                  <c:v>0.34320000000000001</c:v>
                </c:pt>
                <c:pt idx="2">
                  <c:v>0.32929999999999998</c:v>
                </c:pt>
                <c:pt idx="3">
                  <c:v>0.31879999999999997</c:v>
                </c:pt>
                <c:pt idx="4">
                  <c:v>0.31759999999999999</c:v>
                </c:pt>
                <c:pt idx="5">
                  <c:v>0.31030000000000002</c:v>
                </c:pt>
                <c:pt idx="6">
                  <c:v>0.30759999999999998</c:v>
                </c:pt>
                <c:pt idx="7">
                  <c:v>0.35980000000000001</c:v>
                </c:pt>
                <c:pt idx="8">
                  <c:v>0.46079999999999999</c:v>
                </c:pt>
                <c:pt idx="9">
                  <c:v>0.52200000000000002</c:v>
                </c:pt>
                <c:pt idx="10">
                  <c:v>0.54700000000000004</c:v>
                </c:pt>
                <c:pt idx="11">
                  <c:v>0.56100000000000005</c:v>
                </c:pt>
                <c:pt idx="12">
                  <c:v>0.55830000000000002</c:v>
                </c:pt>
                <c:pt idx="13">
                  <c:v>0.54510000000000003</c:v>
                </c:pt>
                <c:pt idx="14">
                  <c:v>0.52159999999999995</c:v>
                </c:pt>
                <c:pt idx="15">
                  <c:v>0.46439999999999998</c:v>
                </c:pt>
                <c:pt idx="16">
                  <c:v>0.39710000000000001</c:v>
                </c:pt>
                <c:pt idx="17">
                  <c:v>0.35920000000000002</c:v>
                </c:pt>
                <c:pt idx="18">
                  <c:v>0.3327</c:v>
                </c:pt>
                <c:pt idx="19">
                  <c:v>0.32629999999999998</c:v>
                </c:pt>
                <c:pt idx="20">
                  <c:v>0.308</c:v>
                </c:pt>
              </c:numCache>
            </c:numRef>
          </c:val>
        </c:ser>
        <c:ser>
          <c:idx val="1"/>
          <c:order val="1"/>
          <c:tx>
            <c:strRef>
              <c:f>'length&amp;nucleotide'!$H$4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'length&amp;nucleotide'!$H$5:$H$25</c:f>
              <c:numCache>
                <c:formatCode>0.00%</c:formatCode>
                <c:ptCount val="21"/>
                <c:pt idx="0">
                  <c:v>0.2036</c:v>
                </c:pt>
                <c:pt idx="1">
                  <c:v>0.2112</c:v>
                </c:pt>
                <c:pt idx="2">
                  <c:v>0.2213</c:v>
                </c:pt>
                <c:pt idx="3">
                  <c:v>0.22750000000000001</c:v>
                </c:pt>
                <c:pt idx="4">
                  <c:v>0.22639999999999999</c:v>
                </c:pt>
                <c:pt idx="5">
                  <c:v>0.21890000000000001</c:v>
                </c:pt>
                <c:pt idx="6">
                  <c:v>0.2203</c:v>
                </c:pt>
                <c:pt idx="7">
                  <c:v>0.20799999999999999</c:v>
                </c:pt>
                <c:pt idx="8">
                  <c:v>0.17519999999999999</c:v>
                </c:pt>
                <c:pt idx="9">
                  <c:v>0.16739999999999999</c:v>
                </c:pt>
                <c:pt idx="10">
                  <c:v>0.16889999999999999</c:v>
                </c:pt>
                <c:pt idx="11">
                  <c:v>0.1804</c:v>
                </c:pt>
                <c:pt idx="12">
                  <c:v>0.19500000000000001</c:v>
                </c:pt>
                <c:pt idx="13">
                  <c:v>0.21429999999999999</c:v>
                </c:pt>
                <c:pt idx="14">
                  <c:v>0.24160000000000001</c:v>
                </c:pt>
                <c:pt idx="15">
                  <c:v>0.25750000000000001</c:v>
                </c:pt>
                <c:pt idx="16">
                  <c:v>0.24740000000000001</c:v>
                </c:pt>
                <c:pt idx="17">
                  <c:v>0.248</c:v>
                </c:pt>
                <c:pt idx="18">
                  <c:v>0.25619999999999998</c:v>
                </c:pt>
                <c:pt idx="19">
                  <c:v>0.26319999999999999</c:v>
                </c:pt>
                <c:pt idx="20">
                  <c:v>0.27500000000000002</c:v>
                </c:pt>
              </c:numCache>
            </c:numRef>
          </c:val>
        </c:ser>
        <c:ser>
          <c:idx val="2"/>
          <c:order val="2"/>
          <c:tx>
            <c:strRef>
              <c:f>'length&amp;nucleotide'!$I$4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'length&amp;nucleotide'!$I$5:$I$25</c:f>
              <c:numCache>
                <c:formatCode>0.00%</c:formatCode>
                <c:ptCount val="21"/>
                <c:pt idx="0">
                  <c:v>0.27050000000000002</c:v>
                </c:pt>
                <c:pt idx="1">
                  <c:v>0.27889999999999998</c:v>
                </c:pt>
                <c:pt idx="2">
                  <c:v>0.27660000000000001</c:v>
                </c:pt>
                <c:pt idx="3">
                  <c:v>0.27829999999999999</c:v>
                </c:pt>
                <c:pt idx="4">
                  <c:v>0.28660000000000002</c:v>
                </c:pt>
                <c:pt idx="5">
                  <c:v>0.30109999999999998</c:v>
                </c:pt>
                <c:pt idx="6">
                  <c:v>0.30690000000000001</c:v>
                </c:pt>
                <c:pt idx="7">
                  <c:v>0.27879999999999999</c:v>
                </c:pt>
                <c:pt idx="8">
                  <c:v>0.23630000000000001</c:v>
                </c:pt>
                <c:pt idx="9">
                  <c:v>0.2001</c:v>
                </c:pt>
                <c:pt idx="10">
                  <c:v>0.19059999999999999</c:v>
                </c:pt>
                <c:pt idx="11">
                  <c:v>0.17230000000000001</c:v>
                </c:pt>
                <c:pt idx="12">
                  <c:v>0.16059999999999999</c:v>
                </c:pt>
                <c:pt idx="13">
                  <c:v>0.1535</c:v>
                </c:pt>
                <c:pt idx="14">
                  <c:v>0.1479</c:v>
                </c:pt>
                <c:pt idx="15">
                  <c:v>0.17230000000000001</c:v>
                </c:pt>
                <c:pt idx="16">
                  <c:v>0.21490000000000001</c:v>
                </c:pt>
                <c:pt idx="17">
                  <c:v>0.23549999999999999</c:v>
                </c:pt>
                <c:pt idx="18">
                  <c:v>0.24740000000000001</c:v>
                </c:pt>
                <c:pt idx="19">
                  <c:v>0.24990000000000001</c:v>
                </c:pt>
                <c:pt idx="20">
                  <c:v>0.24840000000000001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'length&amp;nucleotide'!$J$4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'length&amp;nucleotide'!$J$5:$J$25</c:f>
              <c:numCache>
                <c:formatCode>0.00%</c:formatCode>
                <c:ptCount val="21"/>
                <c:pt idx="0">
                  <c:v>0.159</c:v>
                </c:pt>
                <c:pt idx="1">
                  <c:v>0.16669999999999999</c:v>
                </c:pt>
                <c:pt idx="2">
                  <c:v>0.17280000000000001</c:v>
                </c:pt>
                <c:pt idx="3">
                  <c:v>0.17530000000000001</c:v>
                </c:pt>
                <c:pt idx="4">
                  <c:v>0.1694</c:v>
                </c:pt>
                <c:pt idx="5">
                  <c:v>0.16980000000000001</c:v>
                </c:pt>
                <c:pt idx="6">
                  <c:v>0.16520000000000001</c:v>
                </c:pt>
                <c:pt idx="7">
                  <c:v>0.15340000000000001</c:v>
                </c:pt>
                <c:pt idx="8">
                  <c:v>0.12770000000000001</c:v>
                </c:pt>
                <c:pt idx="9">
                  <c:v>0.1104</c:v>
                </c:pt>
                <c:pt idx="10">
                  <c:v>9.35E-2</c:v>
                </c:pt>
                <c:pt idx="11">
                  <c:v>8.6300000000000002E-2</c:v>
                </c:pt>
                <c:pt idx="12">
                  <c:v>8.6099999999999996E-2</c:v>
                </c:pt>
                <c:pt idx="13">
                  <c:v>8.6999999999999994E-2</c:v>
                </c:pt>
                <c:pt idx="14">
                  <c:v>8.8900000000000007E-2</c:v>
                </c:pt>
                <c:pt idx="15">
                  <c:v>0.10580000000000001</c:v>
                </c:pt>
                <c:pt idx="16">
                  <c:v>0.14069999999999999</c:v>
                </c:pt>
                <c:pt idx="17">
                  <c:v>0.1573</c:v>
                </c:pt>
                <c:pt idx="18">
                  <c:v>0.16370000000000001</c:v>
                </c:pt>
                <c:pt idx="19">
                  <c:v>0.1605</c:v>
                </c:pt>
                <c:pt idx="20">
                  <c:v>0.1686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973696"/>
        <c:axId val="132975232"/>
      </c:barChart>
      <c:catAx>
        <c:axId val="132973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2975232"/>
        <c:crosses val="autoZero"/>
        <c:auto val="1"/>
        <c:lblAlgn val="ctr"/>
        <c:lblOffset val="100"/>
        <c:noMultiLvlLbl val="0"/>
      </c:catAx>
      <c:valAx>
        <c:axId val="132975232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29736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'!$H$47</c:f>
              <c:strCache>
                <c:ptCount val="1"/>
                <c:pt idx="0">
                  <c:v>WT_1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'!$H$48:$H$88</c:f>
              <c:numCache>
                <c:formatCode>0.00%</c:formatCode>
                <c:ptCount val="41"/>
                <c:pt idx="0">
                  <c:v>1.294689503671626E-3</c:v>
                </c:pt>
                <c:pt idx="1">
                  <c:v>1.1887563330528247E-4</c:v>
                </c:pt>
                <c:pt idx="2">
                  <c:v>1.6178078358101454E-4</c:v>
                </c:pt>
                <c:pt idx="3">
                  <c:v>2.2622715599931458E-4</c:v>
                </c:pt>
                <c:pt idx="4">
                  <c:v>3.2276374411971176E-4</c:v>
                </c:pt>
                <c:pt idx="5">
                  <c:v>1.9067970711384236E-4</c:v>
                </c:pt>
                <c:pt idx="6">
                  <c:v>3.345537957450679E-4</c:v>
                </c:pt>
                <c:pt idx="7">
                  <c:v>3.7089906767285744E-4</c:v>
                </c:pt>
                <c:pt idx="8">
                  <c:v>2.7019607033146976E-4</c:v>
                </c:pt>
                <c:pt idx="9">
                  <c:v>4.3924590829804225E-4</c:v>
                </c:pt>
                <c:pt idx="10">
                  <c:v>6.6476388825974144E-4</c:v>
                </c:pt>
                <c:pt idx="11">
                  <c:v>8.1652756030943833E-4</c:v>
                </c:pt>
                <c:pt idx="12">
                  <c:v>1.8174408903988823E-3</c:v>
                </c:pt>
                <c:pt idx="13">
                  <c:v>7.3131119468947707E-3</c:v>
                </c:pt>
                <c:pt idx="14">
                  <c:v>9.7176619494345074E-3</c:v>
                </c:pt>
                <c:pt idx="15">
                  <c:v>1.6459887186048877E-2</c:v>
                </c:pt>
                <c:pt idx="16">
                  <c:v>2.1847852131831925E-2</c:v>
                </c:pt>
                <c:pt idx="17">
                  <c:v>6.0864678840323427E-2</c:v>
                </c:pt>
                <c:pt idx="18">
                  <c:v>0.14893733959878544</c:v>
                </c:pt>
                <c:pt idx="19">
                  <c:v>0.18645470222274385</c:v>
                </c:pt>
                <c:pt idx="20">
                  <c:v>0.16195657059133847</c:v>
                </c:pt>
                <c:pt idx="21">
                  <c:v>0.13991653175331276</c:v>
                </c:pt>
                <c:pt idx="22">
                  <c:v>0.11650086869632258</c:v>
                </c:pt>
                <c:pt idx="23">
                  <c:v>5.8148091381232912E-2</c:v>
                </c:pt>
                <c:pt idx="24">
                  <c:v>2.8419254590385683E-2</c:v>
                </c:pt>
                <c:pt idx="25">
                  <c:v>1.2903901239435826E-2</c:v>
                </c:pt>
                <c:pt idx="26">
                  <c:v>1.0479848895861666E-2</c:v>
                </c:pt>
                <c:pt idx="27">
                  <c:v>7.1759750306208915E-3</c:v>
                </c:pt>
                <c:pt idx="28">
                  <c:v>3.2364134946626082E-3</c:v>
                </c:pt>
                <c:pt idx="29">
                  <c:v>1.4913085601004972E-3</c:v>
                </c:pt>
                <c:pt idx="30">
                  <c:v>5.4757254804379553E-4</c:v>
                </c:pt>
                <c:pt idx="31">
                  <c:v>2.2667039102282422E-4</c:v>
                </c:pt>
                <c:pt idx="32">
                  <c:v>1.6337642966564921E-4</c:v>
                </c:pt>
                <c:pt idx="33">
                  <c:v>6.6928488549953958E-5</c:v>
                </c:pt>
                <c:pt idx="34">
                  <c:v>4.2905150275732074E-5</c:v>
                </c:pt>
                <c:pt idx="35">
                  <c:v>3.3597214782029866E-5</c:v>
                </c:pt>
                <c:pt idx="36">
                  <c:v>2.57962783682604E-5</c:v>
                </c:pt>
                <c:pt idx="37">
                  <c:v>1.8881812001510191E-5</c:v>
                </c:pt>
                <c:pt idx="38">
                  <c:v>1.2853815681779238E-5</c:v>
                </c:pt>
                <c:pt idx="39">
                  <c:v>8.5987594560868006E-6</c:v>
                </c:pt>
                <c:pt idx="40">
                  <c:v>1.7729400940385155E-7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'!$I$47</c:f>
              <c:strCache>
                <c:ptCount val="1"/>
                <c:pt idx="0">
                  <c:v>WT_2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'!$I$48:$I$88</c:f>
              <c:numCache>
                <c:formatCode>0.00%</c:formatCode>
                <c:ptCount val="41"/>
                <c:pt idx="0">
                  <c:v>4.0010645210500535E-4</c:v>
                </c:pt>
                <c:pt idx="1">
                  <c:v>1.027471344431576E-4</c:v>
                </c:pt>
                <c:pt idx="2">
                  <c:v>2.2725844022156535E-4</c:v>
                </c:pt>
                <c:pt idx="3">
                  <c:v>2.6577596204976385E-4</c:v>
                </c:pt>
                <c:pt idx="4">
                  <c:v>3.9124894051507795E-4</c:v>
                </c:pt>
                <c:pt idx="5">
                  <c:v>2.943224565453012E-4</c:v>
                </c:pt>
                <c:pt idx="6">
                  <c:v>5.432944537501742E-4</c:v>
                </c:pt>
                <c:pt idx="7">
                  <c:v>8.2091417415446955E-4</c:v>
                </c:pt>
                <c:pt idx="8">
                  <c:v>1.3430012144407604E-3</c:v>
                </c:pt>
                <c:pt idx="9">
                  <c:v>2.6989090886268439E-3</c:v>
                </c:pt>
                <c:pt idx="10">
                  <c:v>5.4754605931333937E-3</c:v>
                </c:pt>
                <c:pt idx="11">
                  <c:v>5.2600965256183021E-3</c:v>
                </c:pt>
                <c:pt idx="12">
                  <c:v>7.2917059982359885E-3</c:v>
                </c:pt>
                <c:pt idx="13">
                  <c:v>4.7297593459653932E-2</c:v>
                </c:pt>
                <c:pt idx="14">
                  <c:v>1.0406968745941362E-2</c:v>
                </c:pt>
                <c:pt idx="15">
                  <c:v>1.4464620112463066E-2</c:v>
                </c:pt>
                <c:pt idx="16">
                  <c:v>2.2111537632631115E-2</c:v>
                </c:pt>
                <c:pt idx="17">
                  <c:v>6.4060307607711642E-2</c:v>
                </c:pt>
                <c:pt idx="18">
                  <c:v>0.16573963106793954</c:v>
                </c:pt>
                <c:pt idx="19">
                  <c:v>0.19113836840182449</c:v>
                </c:pt>
                <c:pt idx="20">
                  <c:v>0.14659019715403598</c:v>
                </c:pt>
                <c:pt idx="21">
                  <c:v>0.12411838656427855</c:v>
                </c:pt>
                <c:pt idx="22">
                  <c:v>9.846475535401146E-2</c:v>
                </c:pt>
                <c:pt idx="23">
                  <c:v>4.6777632222149222E-2</c:v>
                </c:pt>
                <c:pt idx="24">
                  <c:v>1.6575947189390098E-2</c:v>
                </c:pt>
                <c:pt idx="25">
                  <c:v>8.5742230621055314E-3</c:v>
                </c:pt>
                <c:pt idx="26">
                  <c:v>6.8580422307931441E-3</c:v>
                </c:pt>
                <c:pt idx="27">
                  <c:v>4.8575605846200602E-3</c:v>
                </c:pt>
                <c:pt idx="28">
                  <c:v>3.7353897877041744E-3</c:v>
                </c:pt>
                <c:pt idx="29">
                  <c:v>1.5111927059454958E-3</c:v>
                </c:pt>
                <c:pt idx="30">
                  <c:v>7.8953327595015544E-4</c:v>
                </c:pt>
                <c:pt idx="31">
                  <c:v>2.9609395886328666E-4</c:v>
                </c:pt>
                <c:pt idx="32">
                  <c:v>2.2472772262444323E-4</c:v>
                </c:pt>
                <c:pt idx="33">
                  <c:v>9.8242457120280253E-5</c:v>
                </c:pt>
                <c:pt idx="34">
                  <c:v>7.0252720496109732E-5</c:v>
                </c:pt>
                <c:pt idx="35">
                  <c:v>4.2870356095248518E-5</c:v>
                </c:pt>
                <c:pt idx="36">
                  <c:v>3.5834961175249055E-5</c:v>
                </c:pt>
                <c:pt idx="37">
                  <c:v>2.7989736624170521E-5</c:v>
                </c:pt>
                <c:pt idx="38">
                  <c:v>1.1894372706473909E-5</c:v>
                </c:pt>
                <c:pt idx="39">
                  <c:v>5.3145069539564279E-6</c:v>
                </c:pt>
                <c:pt idx="40">
                  <c:v>5.0614351942442171E-8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'!$J$47</c:f>
              <c:strCache>
                <c:ptCount val="1"/>
                <c:pt idx="0">
                  <c:v>WT_3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'!$J$48:$J$88</c:f>
              <c:numCache>
                <c:formatCode>0.00%</c:formatCode>
                <c:ptCount val="41"/>
                <c:pt idx="0">
                  <c:v>4.3156518244226975E-4</c:v>
                </c:pt>
                <c:pt idx="1">
                  <c:v>8.5247443445386618E-5</c:v>
                </c:pt>
                <c:pt idx="2">
                  <c:v>1.2516857411682219E-4</c:v>
                </c:pt>
                <c:pt idx="3">
                  <c:v>1.0154020664011178E-4</c:v>
                </c:pt>
                <c:pt idx="4">
                  <c:v>1.1852792181944606E-4</c:v>
                </c:pt>
                <c:pt idx="5">
                  <c:v>8.2004334183877344E-5</c:v>
                </c:pt>
                <c:pt idx="6">
                  <c:v>1.6439475280364865E-4</c:v>
                </c:pt>
                <c:pt idx="7">
                  <c:v>3.2809455362268819E-4</c:v>
                </c:pt>
                <c:pt idx="8">
                  <c:v>7.9386681708516294E-4</c:v>
                </c:pt>
                <c:pt idx="9">
                  <c:v>2.4202088948448849E-3</c:v>
                </c:pt>
                <c:pt idx="10">
                  <c:v>4.8884466935149784E-3</c:v>
                </c:pt>
                <c:pt idx="11">
                  <c:v>5.7522720103841268E-3</c:v>
                </c:pt>
                <c:pt idx="12">
                  <c:v>8.4946297585389331E-3</c:v>
                </c:pt>
                <c:pt idx="13">
                  <c:v>1.6921308656360528E-2</c:v>
                </c:pt>
                <c:pt idx="14">
                  <c:v>1.04965547755363E-2</c:v>
                </c:pt>
                <c:pt idx="15">
                  <c:v>1.3936489882464315E-2</c:v>
                </c:pt>
                <c:pt idx="16">
                  <c:v>2.1645206163297501E-2</c:v>
                </c:pt>
                <c:pt idx="17">
                  <c:v>6.6127306709722805E-2</c:v>
                </c:pt>
                <c:pt idx="18">
                  <c:v>0.17050345796525007</c:v>
                </c:pt>
                <c:pt idx="19">
                  <c:v>0.20212802019376033</c:v>
                </c:pt>
                <c:pt idx="20">
                  <c:v>0.1622915192306727</c:v>
                </c:pt>
                <c:pt idx="21">
                  <c:v>0.13313349602931462</c:v>
                </c:pt>
                <c:pt idx="22">
                  <c:v>0.10086610321504093</c:v>
                </c:pt>
                <c:pt idx="23">
                  <c:v>4.6329514572177904E-2</c:v>
                </c:pt>
                <c:pt idx="24">
                  <c:v>1.7088328783328256E-2</c:v>
                </c:pt>
                <c:pt idx="25">
                  <c:v>6.706209434590926E-3</c:v>
                </c:pt>
                <c:pt idx="26">
                  <c:v>3.9153594812878388E-3</c:v>
                </c:pt>
                <c:pt idx="27">
                  <c:v>1.7664907279892298E-3</c:v>
                </c:pt>
                <c:pt idx="28">
                  <c:v>8.5981003873585146E-4</c:v>
                </c:pt>
                <c:pt idx="29">
                  <c:v>4.063924772219835E-4</c:v>
                </c:pt>
                <c:pt idx="30">
                  <c:v>3.1512211657665109E-4</c:v>
                </c:pt>
                <c:pt idx="31">
                  <c:v>2.0786786028530868E-4</c:v>
                </c:pt>
                <c:pt idx="32">
                  <c:v>2.3195952908509185E-4</c:v>
                </c:pt>
                <c:pt idx="33">
                  <c:v>1.0694538874262724E-4</c:v>
                </c:pt>
                <c:pt idx="34">
                  <c:v>7.0267367332700929E-5</c:v>
                </c:pt>
                <c:pt idx="35">
                  <c:v>5.1658097522612001E-5</c:v>
                </c:pt>
                <c:pt idx="36">
                  <c:v>4.3395890594481233E-5</c:v>
                </c:pt>
                <c:pt idx="37">
                  <c:v>4.4168059466269157E-5</c:v>
                </c:pt>
                <c:pt idx="38">
                  <c:v>1.5752244984473613E-5</c:v>
                </c:pt>
                <c:pt idx="39">
                  <c:v>5.2507483281578712E-6</c:v>
                </c:pt>
                <c:pt idx="40">
                  <c:v>7.7216887178792227E-8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948736"/>
        <c:axId val="110950272"/>
      </c:lineChart>
      <c:catAx>
        <c:axId val="110948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0950272"/>
        <c:crosses val="autoZero"/>
        <c:auto val="1"/>
        <c:lblAlgn val="ctr"/>
        <c:lblOffset val="100"/>
        <c:noMultiLvlLbl val="0"/>
      </c:catAx>
      <c:valAx>
        <c:axId val="110950272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094873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s-E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nucleotide'!$Y$3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nucleotide'!$Z$3:$AD$3</c:f>
              <c:numCache>
                <c:formatCode>0.00%</c:formatCode>
                <c:ptCount val="5"/>
                <c:pt idx="0">
                  <c:v>0.44226445943184139</c:v>
                </c:pt>
                <c:pt idx="1">
                  <c:v>0.64186933714830707</c:v>
                </c:pt>
                <c:pt idx="2">
                  <c:v>0.56831278554537734</c:v>
                </c:pt>
                <c:pt idx="3">
                  <c:v>0.31883062361651782</c:v>
                </c:pt>
                <c:pt idx="4">
                  <c:v>0.52002634005456894</c:v>
                </c:pt>
              </c:numCache>
            </c:numRef>
          </c:val>
        </c:ser>
        <c:ser>
          <c:idx val="1"/>
          <c:order val="1"/>
          <c:tx>
            <c:strRef>
              <c:f>'last nucleotide'!$Y$4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nucleotide'!$Z$4:$AD$4</c:f>
              <c:numCache>
                <c:formatCode>0.00%</c:formatCode>
                <c:ptCount val="5"/>
                <c:pt idx="0">
                  <c:v>0.20161455139995912</c:v>
                </c:pt>
                <c:pt idx="1">
                  <c:v>0.12827849308536005</c:v>
                </c:pt>
                <c:pt idx="2">
                  <c:v>0.16672406272240972</c:v>
                </c:pt>
                <c:pt idx="3">
                  <c:v>0.22097549805358369</c:v>
                </c:pt>
                <c:pt idx="4">
                  <c:v>0.1955895003803339</c:v>
                </c:pt>
              </c:numCache>
            </c:numRef>
          </c:val>
        </c:ser>
        <c:ser>
          <c:idx val="2"/>
          <c:order val="2"/>
          <c:tx>
            <c:strRef>
              <c:f>'last nucleotide'!$Y$5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nucleotide'!$Z$5:$AD$5</c:f>
              <c:numCache>
                <c:formatCode>0.00%</c:formatCode>
                <c:ptCount val="5"/>
                <c:pt idx="0">
                  <c:v>0.23819742489270387</c:v>
                </c:pt>
                <c:pt idx="1">
                  <c:v>0.15593705293276108</c:v>
                </c:pt>
                <c:pt idx="2">
                  <c:v>0.17677985168859195</c:v>
                </c:pt>
                <c:pt idx="3">
                  <c:v>0.31425082054804976</c:v>
                </c:pt>
                <c:pt idx="4">
                  <c:v>0.18602534758054406</c:v>
                </c:pt>
              </c:numCache>
            </c:numRef>
          </c:val>
        </c:ser>
        <c:ser>
          <c:idx val="3"/>
          <c:order val="3"/>
          <c:tx>
            <c:strRef>
              <c:f>'last nucleotide'!$Y$6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nucleotide'!$Z$6:$AD$6</c:f>
              <c:numCache>
                <c:formatCode>0.00%</c:formatCode>
                <c:ptCount val="5"/>
                <c:pt idx="0">
                  <c:v>0.11792356427549561</c:v>
                </c:pt>
                <c:pt idx="1">
                  <c:v>7.391511683357177E-2</c:v>
                </c:pt>
                <c:pt idx="2">
                  <c:v>8.8183300043621002E-2</c:v>
                </c:pt>
                <c:pt idx="3">
                  <c:v>0.14594305778184871</c:v>
                </c:pt>
                <c:pt idx="4">
                  <c:v>9.8358811984553124E-2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007616"/>
        <c:axId val="133017600"/>
      </c:barChart>
      <c:catAx>
        <c:axId val="133007616"/>
        <c:scaling>
          <c:orientation val="minMax"/>
        </c:scaling>
        <c:delete val="0"/>
        <c:axPos val="l"/>
        <c:majorTickMark val="out"/>
        <c:minorTickMark val="none"/>
        <c:tickLblPos val="nextTo"/>
        <c:crossAx val="133017600"/>
        <c:crosses val="autoZero"/>
        <c:auto val="1"/>
        <c:lblAlgn val="ctr"/>
        <c:lblOffset val="100"/>
        <c:noMultiLvlLbl val="0"/>
      </c:catAx>
      <c:valAx>
        <c:axId val="133017600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330076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∆exp5 down 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'length&amp;nucleotide'!$B$60:$B$80</c:f>
              <c:numCache>
                <c:formatCode>0%</c:formatCode>
                <c:ptCount val="21"/>
                <c:pt idx="0">
                  <c:v>0.32040000000000002</c:v>
                </c:pt>
                <c:pt idx="1">
                  <c:v>0.32179999999999997</c:v>
                </c:pt>
                <c:pt idx="2">
                  <c:v>0.29970000000000002</c:v>
                </c:pt>
                <c:pt idx="3">
                  <c:v>0.25140000000000001</c:v>
                </c:pt>
                <c:pt idx="4">
                  <c:v>0.26879999999999998</c:v>
                </c:pt>
                <c:pt idx="5">
                  <c:v>0.21110000000000001</c:v>
                </c:pt>
                <c:pt idx="6">
                  <c:v>0.24640000000000001</c:v>
                </c:pt>
                <c:pt idx="7">
                  <c:v>0.3009</c:v>
                </c:pt>
                <c:pt idx="8">
                  <c:v>0.4501</c:v>
                </c:pt>
                <c:pt idx="9">
                  <c:v>0.54500000000000004</c:v>
                </c:pt>
                <c:pt idx="10">
                  <c:v>0.58609999999999995</c:v>
                </c:pt>
                <c:pt idx="11">
                  <c:v>0.60860000000000003</c:v>
                </c:pt>
                <c:pt idx="12">
                  <c:v>0.61439999999999995</c:v>
                </c:pt>
                <c:pt idx="13">
                  <c:v>0.56899999999999995</c:v>
                </c:pt>
                <c:pt idx="14">
                  <c:v>0.56469999999999998</c:v>
                </c:pt>
                <c:pt idx="15">
                  <c:v>0.44900000000000001</c:v>
                </c:pt>
                <c:pt idx="16">
                  <c:v>0.3846</c:v>
                </c:pt>
                <c:pt idx="17">
                  <c:v>0.53849999999999998</c:v>
                </c:pt>
                <c:pt idx="18">
                  <c:v>0.42859999999999998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'length&amp;nucleotide'!$C$59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'length&amp;nucleotide'!$C$60:$C$80</c:f>
              <c:numCache>
                <c:formatCode>0%</c:formatCode>
                <c:ptCount val="21"/>
                <c:pt idx="0">
                  <c:v>0.19889999999999999</c:v>
                </c:pt>
                <c:pt idx="1">
                  <c:v>0.21529999999999999</c:v>
                </c:pt>
                <c:pt idx="2">
                  <c:v>0.255</c:v>
                </c:pt>
                <c:pt idx="3">
                  <c:v>0.27729999999999999</c:v>
                </c:pt>
                <c:pt idx="4">
                  <c:v>0.26340000000000002</c:v>
                </c:pt>
                <c:pt idx="5">
                  <c:v>0.29809999999999998</c:v>
                </c:pt>
                <c:pt idx="6">
                  <c:v>0.29430000000000001</c:v>
                </c:pt>
                <c:pt idx="7">
                  <c:v>0.2596</c:v>
                </c:pt>
                <c:pt idx="8">
                  <c:v>0.15409999999999999</c:v>
                </c:pt>
                <c:pt idx="9">
                  <c:v>0.1386</c:v>
                </c:pt>
                <c:pt idx="10">
                  <c:v>0.1348</c:v>
                </c:pt>
                <c:pt idx="11">
                  <c:v>0.14330000000000001</c:v>
                </c:pt>
                <c:pt idx="12">
                  <c:v>0.14430000000000001</c:v>
                </c:pt>
                <c:pt idx="13">
                  <c:v>0.2006</c:v>
                </c:pt>
                <c:pt idx="14">
                  <c:v>0.22989999999999999</c:v>
                </c:pt>
                <c:pt idx="15">
                  <c:v>0.2109</c:v>
                </c:pt>
                <c:pt idx="16">
                  <c:v>0.23080000000000001</c:v>
                </c:pt>
                <c:pt idx="17">
                  <c:v>7.6899999999999996E-2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'length&amp;nucleotide'!$D$59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'length&amp;nucleotide'!$D$60:$D$80</c:f>
              <c:numCache>
                <c:formatCode>0%</c:formatCode>
                <c:ptCount val="21"/>
                <c:pt idx="0">
                  <c:v>0.34250000000000003</c:v>
                </c:pt>
                <c:pt idx="1">
                  <c:v>0.31929999999999997</c:v>
                </c:pt>
                <c:pt idx="2">
                  <c:v>0.29139999999999999</c:v>
                </c:pt>
                <c:pt idx="3">
                  <c:v>0.29509999999999997</c:v>
                </c:pt>
                <c:pt idx="4">
                  <c:v>0.29570000000000002</c:v>
                </c:pt>
                <c:pt idx="5">
                  <c:v>0.3407</c:v>
                </c:pt>
                <c:pt idx="6">
                  <c:v>0.31340000000000001</c:v>
                </c:pt>
                <c:pt idx="7">
                  <c:v>0.31859999999999999</c:v>
                </c:pt>
                <c:pt idx="8">
                  <c:v>0.25569999999999998</c:v>
                </c:pt>
                <c:pt idx="9">
                  <c:v>0.21510000000000001</c:v>
                </c:pt>
                <c:pt idx="10">
                  <c:v>0.19570000000000001</c:v>
                </c:pt>
                <c:pt idx="11">
                  <c:v>0.18410000000000001</c:v>
                </c:pt>
                <c:pt idx="12">
                  <c:v>0.16289999999999999</c:v>
                </c:pt>
                <c:pt idx="13">
                  <c:v>0.14219999999999999</c:v>
                </c:pt>
                <c:pt idx="14">
                  <c:v>0.1116</c:v>
                </c:pt>
                <c:pt idx="15">
                  <c:v>0.1973</c:v>
                </c:pt>
                <c:pt idx="16">
                  <c:v>0.1923</c:v>
                </c:pt>
                <c:pt idx="17">
                  <c:v>0.23080000000000001</c:v>
                </c:pt>
                <c:pt idx="18">
                  <c:v>0.28570000000000001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'length&amp;nucleotide'!$E$59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'length&amp;nucleotide'!$E$60:$E$80</c:f>
              <c:numCache>
                <c:formatCode>0%</c:formatCode>
                <c:ptCount val="21"/>
                <c:pt idx="0">
                  <c:v>0.1381</c:v>
                </c:pt>
                <c:pt idx="1">
                  <c:v>0.14360000000000001</c:v>
                </c:pt>
                <c:pt idx="2">
                  <c:v>0.154</c:v>
                </c:pt>
                <c:pt idx="3">
                  <c:v>0.1762</c:v>
                </c:pt>
                <c:pt idx="4">
                  <c:v>0.17199999999999999</c:v>
                </c:pt>
                <c:pt idx="5">
                  <c:v>0.15</c:v>
                </c:pt>
                <c:pt idx="6">
                  <c:v>0.1459</c:v>
                </c:pt>
                <c:pt idx="7">
                  <c:v>0.12089999999999999</c:v>
                </c:pt>
                <c:pt idx="8">
                  <c:v>0.1401</c:v>
                </c:pt>
                <c:pt idx="9">
                  <c:v>0.1013</c:v>
                </c:pt>
                <c:pt idx="10">
                  <c:v>8.3299999999999999E-2</c:v>
                </c:pt>
                <c:pt idx="11">
                  <c:v>6.3899999999999998E-2</c:v>
                </c:pt>
                <c:pt idx="12">
                  <c:v>7.8399999999999997E-2</c:v>
                </c:pt>
                <c:pt idx="13">
                  <c:v>8.8200000000000001E-2</c:v>
                </c:pt>
                <c:pt idx="14">
                  <c:v>9.3799999999999994E-2</c:v>
                </c:pt>
                <c:pt idx="15">
                  <c:v>0.1429</c:v>
                </c:pt>
                <c:pt idx="16">
                  <c:v>0.1923</c:v>
                </c:pt>
                <c:pt idx="17">
                  <c:v>0.15379999999999999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671360"/>
        <c:axId val="132672896"/>
      </c:barChart>
      <c:catAx>
        <c:axId val="13267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2672896"/>
        <c:crosses val="autoZero"/>
        <c:auto val="1"/>
        <c:lblAlgn val="ctr"/>
        <c:lblOffset val="100"/>
        <c:noMultiLvlLbl val="0"/>
      </c:catAx>
      <c:valAx>
        <c:axId val="132672896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26713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∆exp5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'length&amp;nucleotide'!$F$59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'length&amp;nucleotide'!$F$60:$F$80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0.59689999999999999</c:v>
                </c:pt>
                <c:pt idx="9">
                  <c:v>0.62890000000000001</c:v>
                </c:pt>
                <c:pt idx="10">
                  <c:v>0.66349999999999998</c:v>
                </c:pt>
                <c:pt idx="11">
                  <c:v>0.68400000000000005</c:v>
                </c:pt>
                <c:pt idx="12">
                  <c:v>0.66869999999999996</c:v>
                </c:pt>
                <c:pt idx="13">
                  <c:v>0.63570000000000004</c:v>
                </c:pt>
                <c:pt idx="14">
                  <c:v>0.65190000000000003</c:v>
                </c:pt>
                <c:pt idx="15">
                  <c:v>0.36670000000000003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'length&amp;nucleotide'!$G$59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'length&amp;nucleotide'!$G$60:$G$80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0.1163</c:v>
                </c:pt>
                <c:pt idx="9">
                  <c:v>0.1164</c:v>
                </c:pt>
                <c:pt idx="10">
                  <c:v>0.10100000000000001</c:v>
                </c:pt>
                <c:pt idx="11">
                  <c:v>0.121</c:v>
                </c:pt>
                <c:pt idx="12">
                  <c:v>0.14630000000000001</c:v>
                </c:pt>
                <c:pt idx="13">
                  <c:v>0.15609999999999999</c:v>
                </c:pt>
                <c:pt idx="14">
                  <c:v>0.11849999999999999</c:v>
                </c:pt>
                <c:pt idx="15">
                  <c:v>0.26669999999999999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'length&amp;nucleotide'!$H$59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'length&amp;nucleotide'!$H$60:$H$80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0.1938</c:v>
                </c:pt>
                <c:pt idx="9">
                  <c:v>0.18240000000000001</c:v>
                </c:pt>
                <c:pt idx="10">
                  <c:v>0.16109999999999999</c:v>
                </c:pt>
                <c:pt idx="11">
                  <c:v>0.15060000000000001</c:v>
                </c:pt>
                <c:pt idx="12">
                  <c:v>0.12239999999999999</c:v>
                </c:pt>
                <c:pt idx="13">
                  <c:v>0.1227</c:v>
                </c:pt>
                <c:pt idx="14">
                  <c:v>0.14810000000000001</c:v>
                </c:pt>
                <c:pt idx="15">
                  <c:v>0.2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'length&amp;nucleotide'!$I$59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'length&amp;nucleotide'!$I$60:$I$80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9.2999999999999999E-2</c:v>
                </c:pt>
                <c:pt idx="9">
                  <c:v>7.2300000000000003E-2</c:v>
                </c:pt>
                <c:pt idx="10">
                  <c:v>7.4499999999999997E-2</c:v>
                </c:pt>
                <c:pt idx="11">
                  <c:v>4.4400000000000002E-2</c:v>
                </c:pt>
                <c:pt idx="12">
                  <c:v>6.2700000000000006E-2</c:v>
                </c:pt>
                <c:pt idx="13">
                  <c:v>8.5500000000000007E-2</c:v>
                </c:pt>
                <c:pt idx="14">
                  <c:v>8.1500000000000003E-2</c:v>
                </c:pt>
                <c:pt idx="15">
                  <c:v>0.16669999999999999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704128"/>
        <c:axId val="132705664"/>
      </c:barChart>
      <c:catAx>
        <c:axId val="13270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2705664"/>
        <c:crosses val="autoZero"/>
        <c:auto val="1"/>
        <c:lblAlgn val="ctr"/>
        <c:lblOffset val="100"/>
        <c:noMultiLvlLbl val="0"/>
      </c:catAx>
      <c:valAx>
        <c:axId val="132705664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27041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∆rbp35 down 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'length&amp;nucleotide'!$J$59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'length&amp;nucleotide'!$J$60:$J$80</c:f>
              <c:numCache>
                <c:formatCode>0%</c:formatCode>
                <c:ptCount val="21"/>
                <c:pt idx="0">
                  <c:v>0.25</c:v>
                </c:pt>
                <c:pt idx="1">
                  <c:v>0.3725</c:v>
                </c:pt>
                <c:pt idx="2">
                  <c:v>0.31080000000000002</c:v>
                </c:pt>
                <c:pt idx="3">
                  <c:v>0.36730000000000002</c:v>
                </c:pt>
                <c:pt idx="4">
                  <c:v>0.3901</c:v>
                </c:pt>
                <c:pt idx="5">
                  <c:v>0.29759999999999998</c:v>
                </c:pt>
                <c:pt idx="6">
                  <c:v>0.27760000000000001</c:v>
                </c:pt>
                <c:pt idx="7">
                  <c:v>0.3574</c:v>
                </c:pt>
                <c:pt idx="8">
                  <c:v>0.50870000000000004</c:v>
                </c:pt>
                <c:pt idx="9">
                  <c:v>0.56699999999999995</c:v>
                </c:pt>
                <c:pt idx="10">
                  <c:v>0.60009999999999997</c:v>
                </c:pt>
                <c:pt idx="11">
                  <c:v>0.61009999999999998</c:v>
                </c:pt>
                <c:pt idx="12">
                  <c:v>0.60699999999999998</c:v>
                </c:pt>
                <c:pt idx="13">
                  <c:v>0.59240000000000004</c:v>
                </c:pt>
                <c:pt idx="14">
                  <c:v>0.58989999999999998</c:v>
                </c:pt>
                <c:pt idx="15">
                  <c:v>0.50890000000000002</c:v>
                </c:pt>
                <c:pt idx="16">
                  <c:v>0.4405</c:v>
                </c:pt>
                <c:pt idx="17">
                  <c:v>0.44529999999999997</c:v>
                </c:pt>
                <c:pt idx="18">
                  <c:v>0.32940000000000003</c:v>
                </c:pt>
                <c:pt idx="19">
                  <c:v>0.46150000000000002</c:v>
                </c:pt>
                <c:pt idx="20">
                  <c:v>0.47620000000000001</c:v>
                </c:pt>
              </c:numCache>
            </c:numRef>
          </c:val>
        </c:ser>
        <c:ser>
          <c:idx val="1"/>
          <c:order val="1"/>
          <c:tx>
            <c:strRef>
              <c:f>'length&amp;nucleotide'!$K$59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'length&amp;nucleotide'!$K$60:$K$80</c:f>
              <c:numCache>
                <c:formatCode>0%</c:formatCode>
                <c:ptCount val="21"/>
                <c:pt idx="0">
                  <c:v>4.1700000000000001E-2</c:v>
                </c:pt>
                <c:pt idx="1">
                  <c:v>0.1961</c:v>
                </c:pt>
                <c:pt idx="2">
                  <c:v>0.18920000000000001</c:v>
                </c:pt>
                <c:pt idx="3">
                  <c:v>0.23469999999999999</c:v>
                </c:pt>
                <c:pt idx="4">
                  <c:v>0.17019999999999999</c:v>
                </c:pt>
                <c:pt idx="5">
                  <c:v>0.246</c:v>
                </c:pt>
                <c:pt idx="6">
                  <c:v>0.2397</c:v>
                </c:pt>
                <c:pt idx="7">
                  <c:v>0.2137</c:v>
                </c:pt>
                <c:pt idx="8">
                  <c:v>0.13930000000000001</c:v>
                </c:pt>
                <c:pt idx="9">
                  <c:v>0.1343</c:v>
                </c:pt>
                <c:pt idx="10">
                  <c:v>0.1469</c:v>
                </c:pt>
                <c:pt idx="11">
                  <c:v>0.15659999999999999</c:v>
                </c:pt>
                <c:pt idx="12">
                  <c:v>0.16289999999999999</c:v>
                </c:pt>
                <c:pt idx="13">
                  <c:v>0.18709999999999999</c:v>
                </c:pt>
                <c:pt idx="14">
                  <c:v>0.20949999999999999</c:v>
                </c:pt>
                <c:pt idx="15">
                  <c:v>0.2235</c:v>
                </c:pt>
                <c:pt idx="16">
                  <c:v>0.24399999999999999</c:v>
                </c:pt>
                <c:pt idx="17">
                  <c:v>0.2031</c:v>
                </c:pt>
                <c:pt idx="18">
                  <c:v>0.35289999999999999</c:v>
                </c:pt>
                <c:pt idx="19">
                  <c:v>0.15379999999999999</c:v>
                </c:pt>
                <c:pt idx="20">
                  <c:v>4.7600000000000003E-2</c:v>
                </c:pt>
              </c:numCache>
            </c:numRef>
          </c:val>
        </c:ser>
        <c:ser>
          <c:idx val="2"/>
          <c:order val="2"/>
          <c:tx>
            <c:strRef>
              <c:f>'length&amp;nucleotide'!$L$59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'length&amp;nucleotide'!$L$60:$L$80</c:f>
              <c:numCache>
                <c:formatCode>0%</c:formatCode>
                <c:ptCount val="21"/>
                <c:pt idx="0">
                  <c:v>0.58330000000000004</c:v>
                </c:pt>
                <c:pt idx="1">
                  <c:v>0.27450000000000002</c:v>
                </c:pt>
                <c:pt idx="2">
                  <c:v>0.32429999999999998</c:v>
                </c:pt>
                <c:pt idx="3">
                  <c:v>0.24490000000000001</c:v>
                </c:pt>
                <c:pt idx="4">
                  <c:v>0.26240000000000002</c:v>
                </c:pt>
                <c:pt idx="5">
                  <c:v>0.30159999999999998</c:v>
                </c:pt>
                <c:pt idx="6">
                  <c:v>0.3448</c:v>
                </c:pt>
                <c:pt idx="7">
                  <c:v>0.30120000000000002</c:v>
                </c:pt>
                <c:pt idx="8">
                  <c:v>0.2258</c:v>
                </c:pt>
                <c:pt idx="9">
                  <c:v>0.19739999999999999</c:v>
                </c:pt>
                <c:pt idx="10">
                  <c:v>0.16800000000000001</c:v>
                </c:pt>
                <c:pt idx="11">
                  <c:v>0.1585</c:v>
                </c:pt>
                <c:pt idx="12">
                  <c:v>0.15720000000000001</c:v>
                </c:pt>
                <c:pt idx="13">
                  <c:v>0.14949999999999999</c:v>
                </c:pt>
                <c:pt idx="14">
                  <c:v>0.1343</c:v>
                </c:pt>
                <c:pt idx="15">
                  <c:v>0.1668</c:v>
                </c:pt>
                <c:pt idx="16">
                  <c:v>0.17860000000000001</c:v>
                </c:pt>
                <c:pt idx="17">
                  <c:v>0.1719</c:v>
                </c:pt>
                <c:pt idx="18">
                  <c:v>0.17649999999999999</c:v>
                </c:pt>
                <c:pt idx="19">
                  <c:v>0.21149999999999999</c:v>
                </c:pt>
                <c:pt idx="20">
                  <c:v>0.23810000000000001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'length&amp;nucleotide'!$M$59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'length&amp;nucleotide'!$M$60:$M$80</c:f>
              <c:numCache>
                <c:formatCode>0%</c:formatCode>
                <c:ptCount val="21"/>
                <c:pt idx="0">
                  <c:v>0.125</c:v>
                </c:pt>
                <c:pt idx="1">
                  <c:v>0.15690000000000001</c:v>
                </c:pt>
                <c:pt idx="2">
                  <c:v>0.1757</c:v>
                </c:pt>
                <c:pt idx="3">
                  <c:v>0.15310000000000001</c:v>
                </c:pt>
                <c:pt idx="4">
                  <c:v>0.17730000000000001</c:v>
                </c:pt>
                <c:pt idx="5">
                  <c:v>0.15479999999999999</c:v>
                </c:pt>
                <c:pt idx="6">
                  <c:v>0.13789999999999999</c:v>
                </c:pt>
                <c:pt idx="7">
                  <c:v>0.12759999999999999</c:v>
                </c:pt>
                <c:pt idx="8">
                  <c:v>0.12620000000000001</c:v>
                </c:pt>
                <c:pt idx="9">
                  <c:v>0.1013</c:v>
                </c:pt>
                <c:pt idx="10">
                  <c:v>8.4900000000000003E-2</c:v>
                </c:pt>
                <c:pt idx="11">
                  <c:v>7.4800000000000005E-2</c:v>
                </c:pt>
                <c:pt idx="12">
                  <c:v>7.2900000000000006E-2</c:v>
                </c:pt>
                <c:pt idx="13">
                  <c:v>7.0999999999999994E-2</c:v>
                </c:pt>
                <c:pt idx="14">
                  <c:v>6.6299999999999998E-2</c:v>
                </c:pt>
                <c:pt idx="15">
                  <c:v>0.1008</c:v>
                </c:pt>
                <c:pt idx="16">
                  <c:v>0.13689999999999999</c:v>
                </c:pt>
                <c:pt idx="17">
                  <c:v>0.1797</c:v>
                </c:pt>
                <c:pt idx="18">
                  <c:v>0.14119999999999999</c:v>
                </c:pt>
                <c:pt idx="19">
                  <c:v>0.1731</c:v>
                </c:pt>
                <c:pt idx="20">
                  <c:v>0.23810000000000001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794240"/>
        <c:axId val="132795776"/>
      </c:barChart>
      <c:catAx>
        <c:axId val="132794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2795776"/>
        <c:crosses val="autoZero"/>
        <c:auto val="1"/>
        <c:lblAlgn val="ctr"/>
        <c:lblOffset val="100"/>
        <c:noMultiLvlLbl val="0"/>
      </c:catAx>
      <c:valAx>
        <c:axId val="132795776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27942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∆rbp35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'length&amp;nucleotide'!$N$59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'length&amp;nucleotide'!$N$60:$N$80</c:f>
              <c:numCache>
                <c:formatCode>0%</c:formatCode>
                <c:ptCount val="21"/>
                <c:pt idx="0">
                  <c:v>0.25</c:v>
                </c:pt>
                <c:pt idx="1">
                  <c:v>0.1429</c:v>
                </c:pt>
                <c:pt idx="2">
                  <c:v>0.33329999999999999</c:v>
                </c:pt>
                <c:pt idx="3">
                  <c:v>0.31819999999999998</c:v>
                </c:pt>
                <c:pt idx="4">
                  <c:v>0.3125</c:v>
                </c:pt>
                <c:pt idx="5">
                  <c:v>0.2838</c:v>
                </c:pt>
                <c:pt idx="6">
                  <c:v>0.31459999999999999</c:v>
                </c:pt>
                <c:pt idx="7">
                  <c:v>0.50639999999999996</c:v>
                </c:pt>
                <c:pt idx="8">
                  <c:v>0.47970000000000002</c:v>
                </c:pt>
                <c:pt idx="9">
                  <c:v>0.30669999999999997</c:v>
                </c:pt>
                <c:pt idx="10">
                  <c:v>0.20300000000000001</c:v>
                </c:pt>
                <c:pt idx="11">
                  <c:v>0.29780000000000001</c:v>
                </c:pt>
                <c:pt idx="12">
                  <c:v>0.45660000000000001</c:v>
                </c:pt>
                <c:pt idx="13">
                  <c:v>0.4113</c:v>
                </c:pt>
                <c:pt idx="14">
                  <c:v>0.3533</c:v>
                </c:pt>
                <c:pt idx="15">
                  <c:v>0.34250000000000003</c:v>
                </c:pt>
                <c:pt idx="16">
                  <c:v>0.1739</c:v>
                </c:pt>
                <c:pt idx="17">
                  <c:v>0.34289999999999998</c:v>
                </c:pt>
                <c:pt idx="18">
                  <c:v>0.32429999999999998</c:v>
                </c:pt>
                <c:pt idx="19">
                  <c:v>0.3846</c:v>
                </c:pt>
                <c:pt idx="20">
                  <c:v>0.32429999999999998</c:v>
                </c:pt>
              </c:numCache>
            </c:numRef>
          </c:val>
        </c:ser>
        <c:ser>
          <c:idx val="1"/>
          <c:order val="1"/>
          <c:tx>
            <c:strRef>
              <c:f>'length&amp;nucleotide'!$O$59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'length&amp;nucleotide'!$O$60:$O$80</c:f>
              <c:numCache>
                <c:formatCode>0%</c:formatCode>
                <c:ptCount val="21"/>
                <c:pt idx="0">
                  <c:v>0.25</c:v>
                </c:pt>
                <c:pt idx="1">
                  <c:v>0</c:v>
                </c:pt>
                <c:pt idx="2">
                  <c:v>0.25</c:v>
                </c:pt>
                <c:pt idx="3">
                  <c:v>0.13639999999999999</c:v>
                </c:pt>
                <c:pt idx="4">
                  <c:v>0.1875</c:v>
                </c:pt>
                <c:pt idx="5">
                  <c:v>0.27029999999999998</c:v>
                </c:pt>
                <c:pt idx="6">
                  <c:v>0.1966</c:v>
                </c:pt>
                <c:pt idx="7">
                  <c:v>0.17019999999999999</c:v>
                </c:pt>
                <c:pt idx="8">
                  <c:v>0.18909999999999999</c:v>
                </c:pt>
                <c:pt idx="9">
                  <c:v>0.25729999999999997</c:v>
                </c:pt>
                <c:pt idx="10">
                  <c:v>0.22</c:v>
                </c:pt>
                <c:pt idx="11">
                  <c:v>0.16300000000000001</c:v>
                </c:pt>
                <c:pt idx="12">
                  <c:v>0.1925</c:v>
                </c:pt>
                <c:pt idx="13">
                  <c:v>0.21210000000000001</c:v>
                </c:pt>
                <c:pt idx="14">
                  <c:v>0.22670000000000001</c:v>
                </c:pt>
                <c:pt idx="15">
                  <c:v>0.1507</c:v>
                </c:pt>
                <c:pt idx="16">
                  <c:v>0.23910000000000001</c:v>
                </c:pt>
                <c:pt idx="17">
                  <c:v>0.2</c:v>
                </c:pt>
                <c:pt idx="18">
                  <c:v>0.18920000000000001</c:v>
                </c:pt>
                <c:pt idx="19">
                  <c:v>0.15379999999999999</c:v>
                </c:pt>
                <c:pt idx="20">
                  <c:v>0.2162</c:v>
                </c:pt>
              </c:numCache>
            </c:numRef>
          </c:val>
        </c:ser>
        <c:ser>
          <c:idx val="2"/>
          <c:order val="2"/>
          <c:tx>
            <c:strRef>
              <c:f>'length&amp;nucleotide'!$P$59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'length&amp;nucleotide'!$P$60:$P$80</c:f>
              <c:numCache>
                <c:formatCode>0%</c:formatCode>
                <c:ptCount val="21"/>
                <c:pt idx="0">
                  <c:v>0.25</c:v>
                </c:pt>
                <c:pt idx="1">
                  <c:v>0.42859999999999998</c:v>
                </c:pt>
                <c:pt idx="2">
                  <c:v>0.25</c:v>
                </c:pt>
                <c:pt idx="3">
                  <c:v>0.31819999999999998</c:v>
                </c:pt>
                <c:pt idx="4">
                  <c:v>0.22919999999999999</c:v>
                </c:pt>
                <c:pt idx="5">
                  <c:v>0.29730000000000001</c:v>
                </c:pt>
                <c:pt idx="6">
                  <c:v>0.3427</c:v>
                </c:pt>
                <c:pt idx="7">
                  <c:v>0.2014</c:v>
                </c:pt>
                <c:pt idx="8">
                  <c:v>0.22409999999999999</c:v>
                </c:pt>
                <c:pt idx="9">
                  <c:v>0.27239999999999998</c:v>
                </c:pt>
                <c:pt idx="10">
                  <c:v>0.44469999999999998</c:v>
                </c:pt>
                <c:pt idx="11">
                  <c:v>0.45700000000000002</c:v>
                </c:pt>
                <c:pt idx="12">
                  <c:v>0.21510000000000001</c:v>
                </c:pt>
                <c:pt idx="13">
                  <c:v>0.1991</c:v>
                </c:pt>
                <c:pt idx="14">
                  <c:v>0.22</c:v>
                </c:pt>
                <c:pt idx="15">
                  <c:v>0.21920000000000001</c:v>
                </c:pt>
                <c:pt idx="16">
                  <c:v>0.26090000000000002</c:v>
                </c:pt>
                <c:pt idx="17">
                  <c:v>8.5699999999999998E-2</c:v>
                </c:pt>
                <c:pt idx="18">
                  <c:v>0.2162</c:v>
                </c:pt>
                <c:pt idx="19">
                  <c:v>0.15379999999999999</c:v>
                </c:pt>
                <c:pt idx="20">
                  <c:v>0.1351</c:v>
                </c:pt>
              </c:numCache>
            </c:numRef>
          </c:val>
        </c:ser>
        <c:ser>
          <c:idx val="3"/>
          <c:order val="3"/>
          <c:tx>
            <c:strRef>
              <c:f>'length&amp;nucleotide'!$Q$59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'length&amp;nucleotide'!$Q$60:$Q$80</c:f>
              <c:numCache>
                <c:formatCode>0%</c:formatCode>
                <c:ptCount val="21"/>
                <c:pt idx="0">
                  <c:v>0.25</c:v>
                </c:pt>
                <c:pt idx="1">
                  <c:v>0.42859999999999998</c:v>
                </c:pt>
                <c:pt idx="2">
                  <c:v>0.16669999999999999</c:v>
                </c:pt>
                <c:pt idx="3">
                  <c:v>0.2273</c:v>
                </c:pt>
                <c:pt idx="4">
                  <c:v>0.27079999999999999</c:v>
                </c:pt>
                <c:pt idx="5">
                  <c:v>0.14860000000000001</c:v>
                </c:pt>
                <c:pt idx="6">
                  <c:v>0.14610000000000001</c:v>
                </c:pt>
                <c:pt idx="7">
                  <c:v>0.122</c:v>
                </c:pt>
                <c:pt idx="8">
                  <c:v>0.107</c:v>
                </c:pt>
                <c:pt idx="9">
                  <c:v>0.16350000000000001</c:v>
                </c:pt>
                <c:pt idx="10">
                  <c:v>0.1323</c:v>
                </c:pt>
                <c:pt idx="11">
                  <c:v>8.2199999999999995E-2</c:v>
                </c:pt>
                <c:pt idx="12">
                  <c:v>0.1358</c:v>
                </c:pt>
                <c:pt idx="13">
                  <c:v>0.17749999999999999</c:v>
                </c:pt>
                <c:pt idx="14">
                  <c:v>0.2</c:v>
                </c:pt>
                <c:pt idx="15">
                  <c:v>0.28770000000000001</c:v>
                </c:pt>
                <c:pt idx="16">
                  <c:v>0.3261</c:v>
                </c:pt>
                <c:pt idx="17">
                  <c:v>0.37140000000000001</c:v>
                </c:pt>
                <c:pt idx="18">
                  <c:v>0.27029999999999998</c:v>
                </c:pt>
                <c:pt idx="19">
                  <c:v>0.30769999999999997</c:v>
                </c:pt>
                <c:pt idx="20">
                  <c:v>0.32429999999999998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843392"/>
        <c:axId val="132844928"/>
      </c:barChart>
      <c:catAx>
        <c:axId val="13284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2844928"/>
        <c:crosses val="autoZero"/>
        <c:auto val="1"/>
        <c:lblAlgn val="ctr"/>
        <c:lblOffset val="100"/>
        <c:noMultiLvlLbl val="0"/>
      </c:catAx>
      <c:valAx>
        <c:axId val="132844928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28433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%</a:t>
            </a:r>
            <a:r>
              <a:rPr lang="en-US" baseline="0"/>
              <a:t> of reads aligning on the genome after trimming 1 nt from the 5' or 3' end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modification!$B$1</c:f>
              <c:strCache>
                <c:ptCount val="1"/>
                <c:pt idx="0">
                  <c:v>5' trimmed</c:v>
                </c:pt>
              </c:strCache>
            </c:strRef>
          </c:tx>
          <c:invertIfNegative val="0"/>
          <c:cat>
            <c:strRef>
              <c:f>modification!$A$2:$A$10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modification!$B$2:$B$10</c:f>
              <c:numCache>
                <c:formatCode>0.00%</c:formatCode>
                <c:ptCount val="9"/>
                <c:pt idx="0">
                  <c:v>2.2599999999999999E-2</c:v>
                </c:pt>
                <c:pt idx="1">
                  <c:v>2.2700000000000001E-2</c:v>
                </c:pt>
                <c:pt idx="2">
                  <c:v>1.84E-2</c:v>
                </c:pt>
                <c:pt idx="3">
                  <c:v>1.72E-2</c:v>
                </c:pt>
                <c:pt idx="4">
                  <c:v>2.58E-2</c:v>
                </c:pt>
                <c:pt idx="5">
                  <c:v>3.2000000000000001E-2</c:v>
                </c:pt>
                <c:pt idx="6">
                  <c:v>1.7000000000000001E-2</c:v>
                </c:pt>
                <c:pt idx="7">
                  <c:v>2.12E-2</c:v>
                </c:pt>
                <c:pt idx="8">
                  <c:v>2.06E-2</c:v>
                </c:pt>
              </c:numCache>
            </c:numRef>
          </c:val>
        </c:ser>
        <c:ser>
          <c:idx val="1"/>
          <c:order val="1"/>
          <c:tx>
            <c:strRef>
              <c:f>modification!$C$1</c:f>
              <c:strCache>
                <c:ptCount val="1"/>
                <c:pt idx="0">
                  <c:v>3' trimmed</c:v>
                </c:pt>
              </c:strCache>
            </c:strRef>
          </c:tx>
          <c:invertIfNegative val="0"/>
          <c:cat>
            <c:strRef>
              <c:f>modification!$A$2:$A$10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modification!$C$2:$C$10</c:f>
              <c:numCache>
                <c:formatCode>0.00%</c:formatCode>
                <c:ptCount val="9"/>
                <c:pt idx="0">
                  <c:v>0.27450000000000002</c:v>
                </c:pt>
                <c:pt idx="1">
                  <c:v>0.22090000000000001</c:v>
                </c:pt>
                <c:pt idx="2">
                  <c:v>0.26269999999999999</c:v>
                </c:pt>
                <c:pt idx="3">
                  <c:v>0.27500000000000002</c:v>
                </c:pt>
                <c:pt idx="4">
                  <c:v>0.27529999999999999</c:v>
                </c:pt>
                <c:pt idx="5">
                  <c:v>0.2858</c:v>
                </c:pt>
                <c:pt idx="6">
                  <c:v>0.2462</c:v>
                </c:pt>
                <c:pt idx="7">
                  <c:v>0.24909999999999999</c:v>
                </c:pt>
                <c:pt idx="8">
                  <c:v>0.25790000000000002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884352"/>
        <c:axId val="132885888"/>
      </c:barChart>
      <c:catAx>
        <c:axId val="132884352"/>
        <c:scaling>
          <c:orientation val="minMax"/>
        </c:scaling>
        <c:delete val="0"/>
        <c:axPos val="b"/>
        <c:majorTickMark val="out"/>
        <c:minorTickMark val="none"/>
        <c:tickLblPos val="nextTo"/>
        <c:crossAx val="132885888"/>
        <c:crosses val="autoZero"/>
        <c:auto val="1"/>
        <c:lblAlgn val="ctr"/>
        <c:lblOffset val="100"/>
        <c:noMultiLvlLbl val="0"/>
      </c:catAx>
      <c:valAx>
        <c:axId val="132885888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288435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s-E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modification!$B$13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modification!$B$14:$B$22</c:f>
              <c:numCache>
                <c:formatCode>0.00%</c:formatCode>
                <c:ptCount val="9"/>
                <c:pt idx="0">
                  <c:v>0.18790000000000001</c:v>
                </c:pt>
                <c:pt idx="1">
                  <c:v>0.15010000000000001</c:v>
                </c:pt>
                <c:pt idx="2">
                  <c:v>0.1888</c:v>
                </c:pt>
                <c:pt idx="3">
                  <c:v>0.2084</c:v>
                </c:pt>
                <c:pt idx="4">
                  <c:v>0.1981</c:v>
                </c:pt>
                <c:pt idx="5">
                  <c:v>0.20979999999999999</c:v>
                </c:pt>
                <c:pt idx="6">
                  <c:v>0.18</c:v>
                </c:pt>
                <c:pt idx="7">
                  <c:v>0.1764</c:v>
                </c:pt>
                <c:pt idx="8">
                  <c:v>0.1852</c:v>
                </c:pt>
              </c:numCache>
            </c:numRef>
          </c:val>
        </c:ser>
        <c:ser>
          <c:idx val="1"/>
          <c:order val="1"/>
          <c:tx>
            <c:strRef>
              <c:f>modification!$C$13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modification!$C$14:$C$22</c:f>
              <c:numCache>
                <c:formatCode>0.00%</c:formatCode>
                <c:ptCount val="9"/>
                <c:pt idx="0">
                  <c:v>4.0099999999999997E-2</c:v>
                </c:pt>
                <c:pt idx="1">
                  <c:v>3.2599999999999997E-2</c:v>
                </c:pt>
                <c:pt idx="2">
                  <c:v>3.2800000000000003E-2</c:v>
                </c:pt>
                <c:pt idx="3">
                  <c:v>3.4099999999999998E-2</c:v>
                </c:pt>
                <c:pt idx="4">
                  <c:v>3.7400000000000003E-2</c:v>
                </c:pt>
                <c:pt idx="5">
                  <c:v>3.4500000000000003E-2</c:v>
                </c:pt>
                <c:pt idx="6">
                  <c:v>3.1099999999999999E-2</c:v>
                </c:pt>
                <c:pt idx="7">
                  <c:v>3.2899999999999999E-2</c:v>
                </c:pt>
                <c:pt idx="8">
                  <c:v>3.3300000000000003E-2</c:v>
                </c:pt>
              </c:numCache>
            </c:numRef>
          </c:val>
        </c:ser>
        <c:ser>
          <c:idx val="2"/>
          <c:order val="2"/>
          <c:tx>
            <c:strRef>
              <c:f>modification!$D$13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modification!$D$14:$D$22</c:f>
              <c:numCache>
                <c:formatCode>0.00%</c:formatCode>
                <c:ptCount val="9"/>
                <c:pt idx="0">
                  <c:v>3.4299999999999997E-2</c:v>
                </c:pt>
                <c:pt idx="1">
                  <c:v>2.7300000000000001E-2</c:v>
                </c:pt>
                <c:pt idx="2">
                  <c:v>3.1300000000000001E-2</c:v>
                </c:pt>
                <c:pt idx="3">
                  <c:v>2.63E-2</c:v>
                </c:pt>
                <c:pt idx="4">
                  <c:v>3.0200000000000001E-2</c:v>
                </c:pt>
                <c:pt idx="5">
                  <c:v>3.2500000000000001E-2</c:v>
                </c:pt>
                <c:pt idx="6">
                  <c:v>2.7400000000000001E-2</c:v>
                </c:pt>
                <c:pt idx="7">
                  <c:v>3.15E-2</c:v>
                </c:pt>
                <c:pt idx="8">
                  <c:v>3.1199999999999999E-2</c:v>
                </c:pt>
              </c:numCache>
            </c:numRef>
          </c:val>
        </c:ser>
        <c:ser>
          <c:idx val="3"/>
          <c:order val="3"/>
          <c:tx>
            <c:strRef>
              <c:f>modification!$E$13</c:f>
              <c:strCache>
                <c:ptCount val="1"/>
                <c:pt idx="0">
                  <c:v>T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modification!$E$14:$E$22</c:f>
              <c:numCache>
                <c:formatCode>0.00%</c:formatCode>
                <c:ptCount val="9"/>
                <c:pt idx="0">
                  <c:v>1.24E-2</c:v>
                </c:pt>
                <c:pt idx="1">
                  <c:v>1.12E-2</c:v>
                </c:pt>
                <c:pt idx="2">
                  <c:v>1.04E-2</c:v>
                </c:pt>
                <c:pt idx="3">
                  <c:v>7.4999999999999997E-3</c:v>
                </c:pt>
                <c:pt idx="4">
                  <c:v>1.0999999999999999E-2</c:v>
                </c:pt>
                <c:pt idx="5">
                  <c:v>1.23E-2</c:v>
                </c:pt>
                <c:pt idx="6">
                  <c:v>8.3999999999999995E-3</c:v>
                </c:pt>
                <c:pt idx="7">
                  <c:v>1.01E-2</c:v>
                </c:pt>
                <c:pt idx="8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1316736"/>
        <c:axId val="151344256"/>
      </c:barChart>
      <c:catAx>
        <c:axId val="151316736"/>
        <c:scaling>
          <c:orientation val="minMax"/>
        </c:scaling>
        <c:delete val="0"/>
        <c:axPos val="b"/>
        <c:majorTickMark val="out"/>
        <c:minorTickMark val="none"/>
        <c:tickLblPos val="nextTo"/>
        <c:crossAx val="151344256"/>
        <c:crosses val="autoZero"/>
        <c:auto val="1"/>
        <c:lblAlgn val="ctr"/>
        <c:lblOffset val="100"/>
        <c:noMultiLvlLbl val="0"/>
      </c:catAx>
      <c:valAx>
        <c:axId val="151344256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513167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modification!$A$22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modification!$B$15:$H$15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</c:strCache>
            </c:strRef>
          </c:cat>
          <c:val>
            <c:numRef>
              <c:f>modification!$B$22:$H$22</c:f>
              <c:numCache>
                <c:formatCode>0.0%</c:formatCode>
                <c:ptCount val="7"/>
                <c:pt idx="0">
                  <c:v>3.0000000000000001E-3</c:v>
                </c:pt>
                <c:pt idx="1">
                  <c:v>4.5999999999999999E-2</c:v>
                </c:pt>
                <c:pt idx="2">
                  <c:v>0.47799999999999998</c:v>
                </c:pt>
                <c:pt idx="3">
                  <c:v>0.28100000000000003</c:v>
                </c:pt>
                <c:pt idx="4">
                  <c:v>2E-3</c:v>
                </c:pt>
                <c:pt idx="5">
                  <c:v>0.02</c:v>
                </c:pt>
                <c:pt idx="6">
                  <c:v>0.16900000000000001</c:v>
                </c:pt>
              </c:numCache>
            </c:numRef>
          </c:val>
        </c:ser>
        <c:ser>
          <c:idx val="1"/>
          <c:order val="1"/>
          <c:tx>
            <c:strRef>
              <c:f>modification!$A$23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modification!$B$15:$H$15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</c:strCache>
            </c:strRef>
          </c:cat>
          <c:val>
            <c:numRef>
              <c:f>modification!$B$23:$H$23</c:f>
              <c:numCache>
                <c:formatCode>0.0%</c:formatCode>
                <c:ptCount val="7"/>
                <c:pt idx="0">
                  <c:v>4.0000000000000001E-3</c:v>
                </c:pt>
                <c:pt idx="1">
                  <c:v>4.2000000000000003E-2</c:v>
                </c:pt>
                <c:pt idx="2">
                  <c:v>0.45400000000000001</c:v>
                </c:pt>
                <c:pt idx="3">
                  <c:v>0.32100000000000001</c:v>
                </c:pt>
                <c:pt idx="4">
                  <c:v>4.0000000000000001E-3</c:v>
                </c:pt>
                <c:pt idx="5">
                  <c:v>2.7E-2</c:v>
                </c:pt>
                <c:pt idx="6">
                  <c:v>0.14799999999999999</c:v>
                </c:pt>
              </c:numCache>
            </c:numRef>
          </c:val>
        </c:ser>
        <c:ser>
          <c:idx val="2"/>
          <c:order val="2"/>
          <c:tx>
            <c:strRef>
              <c:f>modification!$A$24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modification!$B$15:$H$15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</c:strCache>
            </c:strRef>
          </c:cat>
          <c:val>
            <c:numRef>
              <c:f>modification!$B$24:$H$24</c:f>
              <c:numCache>
                <c:formatCode>0.0%</c:formatCode>
                <c:ptCount val="7"/>
                <c:pt idx="0">
                  <c:v>3.0000000000000001E-3</c:v>
                </c:pt>
                <c:pt idx="1">
                  <c:v>3.6999999999999998E-2</c:v>
                </c:pt>
                <c:pt idx="2">
                  <c:v>0.46400000000000002</c:v>
                </c:pt>
                <c:pt idx="3">
                  <c:v>0.311</c:v>
                </c:pt>
                <c:pt idx="4">
                  <c:v>3.0000000000000001E-3</c:v>
                </c:pt>
                <c:pt idx="5">
                  <c:v>2.1999999999999999E-2</c:v>
                </c:pt>
                <c:pt idx="6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318912"/>
        <c:axId val="133328896"/>
      </c:barChart>
      <c:catAx>
        <c:axId val="1333189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s-ES"/>
          </a:p>
        </c:txPr>
        <c:crossAx val="133328896"/>
        <c:crosses val="autoZero"/>
        <c:auto val="1"/>
        <c:lblAlgn val="ctr"/>
        <c:lblOffset val="100"/>
        <c:noMultiLvlLbl val="0"/>
      </c:catAx>
      <c:valAx>
        <c:axId val="133328896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s-ES"/>
          </a:p>
        </c:txPr>
        <c:crossAx val="13331891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s-E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modification!$B$24</c:f>
              <c:strCache>
                <c:ptCount val="1"/>
                <c:pt idx="0">
                  <c:v>A trimmed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modification!$A$25:$A$28</c:f>
              <c:strCache>
                <c:ptCount val="4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</c:strCache>
            </c:strRef>
          </c:cat>
          <c:val>
            <c:numRef>
              <c:f>modification!$B$25:$B$28</c:f>
              <c:numCache>
                <c:formatCode>0.00%</c:formatCode>
                <c:ptCount val="4"/>
                <c:pt idx="0">
                  <c:v>4.8999999999999998E-3</c:v>
                </c:pt>
                <c:pt idx="1">
                  <c:v>4.5699999999999998E-2</c:v>
                </c:pt>
                <c:pt idx="2">
                  <c:v>4.3900000000000002E-2</c:v>
                </c:pt>
                <c:pt idx="3">
                  <c:v>0.23380000000000001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863424"/>
        <c:axId val="83791232"/>
      </c:barChart>
      <c:catAx>
        <c:axId val="81863424"/>
        <c:scaling>
          <c:orientation val="minMax"/>
        </c:scaling>
        <c:delete val="0"/>
        <c:axPos val="b"/>
        <c:majorTickMark val="out"/>
        <c:minorTickMark val="none"/>
        <c:tickLblPos val="nextTo"/>
        <c:crossAx val="83791232"/>
        <c:crosses val="autoZero"/>
        <c:auto val="1"/>
        <c:lblAlgn val="ctr"/>
        <c:lblOffset val="100"/>
        <c:noMultiLvlLbl val="0"/>
      </c:catAx>
      <c:valAx>
        <c:axId val="83791232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818634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nucleotide'!$Y$3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nucleotide'!$Z$3:$AD$3</c:f>
              <c:numCache>
                <c:formatCode>0.00%</c:formatCode>
                <c:ptCount val="5"/>
                <c:pt idx="0">
                  <c:v>0.44226445943184139</c:v>
                </c:pt>
                <c:pt idx="1">
                  <c:v>0.64186933714830707</c:v>
                </c:pt>
                <c:pt idx="2">
                  <c:v>0.56831278554537734</c:v>
                </c:pt>
                <c:pt idx="3">
                  <c:v>0.31883062361651782</c:v>
                </c:pt>
                <c:pt idx="4">
                  <c:v>0.52002634005456894</c:v>
                </c:pt>
              </c:numCache>
            </c:numRef>
          </c:val>
        </c:ser>
        <c:ser>
          <c:idx val="1"/>
          <c:order val="1"/>
          <c:tx>
            <c:strRef>
              <c:f>'last nucleotide'!$Y$4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nucleotide'!$Z$4:$AD$4</c:f>
              <c:numCache>
                <c:formatCode>0.00%</c:formatCode>
                <c:ptCount val="5"/>
                <c:pt idx="0">
                  <c:v>0.20161455139995912</c:v>
                </c:pt>
                <c:pt idx="1">
                  <c:v>0.12827849308536005</c:v>
                </c:pt>
                <c:pt idx="2">
                  <c:v>0.16672406272240972</c:v>
                </c:pt>
                <c:pt idx="3">
                  <c:v>0.22097549805358369</c:v>
                </c:pt>
                <c:pt idx="4">
                  <c:v>0.1955895003803339</c:v>
                </c:pt>
              </c:numCache>
            </c:numRef>
          </c:val>
        </c:ser>
        <c:ser>
          <c:idx val="2"/>
          <c:order val="2"/>
          <c:tx>
            <c:strRef>
              <c:f>'last nucleotide'!$Y$5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nucleotide'!$Z$5:$AD$5</c:f>
              <c:numCache>
                <c:formatCode>0.00%</c:formatCode>
                <c:ptCount val="5"/>
                <c:pt idx="0">
                  <c:v>0.23819742489270387</c:v>
                </c:pt>
                <c:pt idx="1">
                  <c:v>0.15593705293276108</c:v>
                </c:pt>
                <c:pt idx="2">
                  <c:v>0.17677985168859195</c:v>
                </c:pt>
                <c:pt idx="3">
                  <c:v>0.31425082054804976</c:v>
                </c:pt>
                <c:pt idx="4">
                  <c:v>0.18602534758054406</c:v>
                </c:pt>
              </c:numCache>
            </c:numRef>
          </c:val>
        </c:ser>
        <c:ser>
          <c:idx val="3"/>
          <c:order val="3"/>
          <c:tx>
            <c:strRef>
              <c:f>'last nucleotide'!$Y$6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nucleotide'!$Z$6:$AD$6</c:f>
              <c:numCache>
                <c:formatCode>0.00%</c:formatCode>
                <c:ptCount val="5"/>
                <c:pt idx="0">
                  <c:v>0.11792356427549561</c:v>
                </c:pt>
                <c:pt idx="1">
                  <c:v>7.391511683357177E-2</c:v>
                </c:pt>
                <c:pt idx="2">
                  <c:v>8.8183300043621002E-2</c:v>
                </c:pt>
                <c:pt idx="3">
                  <c:v>0.14594305778184871</c:v>
                </c:pt>
                <c:pt idx="4">
                  <c:v>9.8358811984553124E-2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619904"/>
        <c:axId val="154622976"/>
      </c:barChart>
      <c:catAx>
        <c:axId val="154619904"/>
        <c:scaling>
          <c:orientation val="minMax"/>
        </c:scaling>
        <c:delete val="0"/>
        <c:axPos val="l"/>
        <c:majorTickMark val="out"/>
        <c:minorTickMark val="none"/>
        <c:tickLblPos val="nextTo"/>
        <c:crossAx val="154622976"/>
        <c:crosses val="autoZero"/>
        <c:auto val="1"/>
        <c:lblAlgn val="ctr"/>
        <c:lblOffset val="100"/>
        <c:noMultiLvlLbl val="0"/>
      </c:catAx>
      <c:valAx>
        <c:axId val="154622976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546199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'!$B$47</c:f>
              <c:strCache>
                <c:ptCount val="1"/>
                <c:pt idx="0">
                  <c:v>∆exp5 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'!$B$48:$B$88</c:f>
              <c:numCache>
                <c:formatCode>0.00%</c:formatCode>
                <c:ptCount val="41"/>
                <c:pt idx="0">
                  <c:v>1.7125251850181073E-4</c:v>
                </c:pt>
                <c:pt idx="1">
                  <c:v>4.7244937225469241E-5</c:v>
                </c:pt>
                <c:pt idx="2">
                  <c:v>1.3658685718083815E-4</c:v>
                </c:pt>
                <c:pt idx="3">
                  <c:v>2.1986747587529447E-4</c:v>
                </c:pt>
                <c:pt idx="4">
                  <c:v>4.0137438760618328E-4</c:v>
                </c:pt>
                <c:pt idx="5">
                  <c:v>2.2455875698819253E-4</c:v>
                </c:pt>
                <c:pt idx="6">
                  <c:v>3.3494916830851125E-4</c:v>
                </c:pt>
                <c:pt idx="7">
                  <c:v>4.0668840514999709E-4</c:v>
                </c:pt>
                <c:pt idx="8">
                  <c:v>3.6836935676765249E-4</c:v>
                </c:pt>
                <c:pt idx="9">
                  <c:v>3.3681737760125831E-4</c:v>
                </c:pt>
                <c:pt idx="10">
                  <c:v>2.8313749725632708E-4</c:v>
                </c:pt>
                <c:pt idx="11">
                  <c:v>1.2898947272366689E-4</c:v>
                </c:pt>
                <c:pt idx="12">
                  <c:v>1.3754171970824217E-4</c:v>
                </c:pt>
                <c:pt idx="13">
                  <c:v>6.9833663362883834E-4</c:v>
                </c:pt>
                <c:pt idx="14">
                  <c:v>7.5106165144636552E-4</c:v>
                </c:pt>
                <c:pt idx="15">
                  <c:v>2.6843261433430491E-3</c:v>
                </c:pt>
                <c:pt idx="16">
                  <c:v>1.0288020996347567E-2</c:v>
                </c:pt>
                <c:pt idx="17">
                  <c:v>4.9712177448995087E-2</c:v>
                </c:pt>
                <c:pt idx="18">
                  <c:v>0.16653068178803571</c:v>
                </c:pt>
                <c:pt idx="19">
                  <c:v>0.21216239953133686</c:v>
                </c:pt>
                <c:pt idx="20">
                  <c:v>0.1708973511573785</c:v>
                </c:pt>
                <c:pt idx="21">
                  <c:v>0.14677872767225233</c:v>
                </c:pt>
                <c:pt idx="22">
                  <c:v>0.11376659763840909</c:v>
                </c:pt>
                <c:pt idx="23">
                  <c:v>5.6196192199213221E-2</c:v>
                </c:pt>
                <c:pt idx="24">
                  <c:v>1.8717547388270393E-2</c:v>
                </c:pt>
                <c:pt idx="25">
                  <c:v>8.7939517512946788E-3</c:v>
                </c:pt>
                <c:pt idx="26">
                  <c:v>8.2892031161564943E-3</c:v>
                </c:pt>
                <c:pt idx="27">
                  <c:v>6.6607473493120028E-3</c:v>
                </c:pt>
                <c:pt idx="28">
                  <c:v>7.6605299312660895E-3</c:v>
                </c:pt>
                <c:pt idx="29">
                  <c:v>5.6807262700989741E-3</c:v>
                </c:pt>
                <c:pt idx="30">
                  <c:v>5.0592353120451298E-3</c:v>
                </c:pt>
                <c:pt idx="31">
                  <c:v>2.4745885134106497E-3</c:v>
                </c:pt>
                <c:pt idx="32">
                  <c:v>1.5497003662146888E-3</c:v>
                </c:pt>
                <c:pt idx="33">
                  <c:v>6.7537841720908046E-4</c:v>
                </c:pt>
                <c:pt idx="34">
                  <c:v>3.6625205290253919E-4</c:v>
                </c:pt>
                <c:pt idx="35">
                  <c:v>2.0251388733377764E-4</c:v>
                </c:pt>
                <c:pt idx="36">
                  <c:v>1.1603655496062085E-4</c:v>
                </c:pt>
                <c:pt idx="37">
                  <c:v>5.832964569576826E-5</c:v>
                </c:pt>
                <c:pt idx="38">
                  <c:v>2.5573709429603737E-5</c:v>
                </c:pt>
                <c:pt idx="39">
                  <c:v>6.3519115953398888E-6</c:v>
                </c:pt>
                <c:pt idx="40">
                  <c:v>8.3031524122090051E-8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'!$C$47</c:f>
              <c:strCache>
                <c:ptCount val="1"/>
                <c:pt idx="0">
                  <c:v>∆exp5 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'!$C$48:$C$88</c:f>
              <c:numCache>
                <c:formatCode>0.00%</c:formatCode>
                <c:ptCount val="41"/>
                <c:pt idx="0">
                  <c:v>7.006456440352481E-5</c:v>
                </c:pt>
                <c:pt idx="1">
                  <c:v>3.5071956360541301E-5</c:v>
                </c:pt>
                <c:pt idx="2">
                  <c:v>1.6102418576393319E-4</c:v>
                </c:pt>
                <c:pt idx="3">
                  <c:v>1.6731915229018421E-4</c:v>
                </c:pt>
                <c:pt idx="4">
                  <c:v>2.4267360453089474E-4</c:v>
                </c:pt>
                <c:pt idx="5">
                  <c:v>1.6388072519601349E-4</c:v>
                </c:pt>
                <c:pt idx="6">
                  <c:v>2.0479800761664501E-4</c:v>
                </c:pt>
                <c:pt idx="7">
                  <c:v>2.0646432228535851E-4</c:v>
                </c:pt>
                <c:pt idx="8">
                  <c:v>2.0043385015096679E-4</c:v>
                </c:pt>
                <c:pt idx="9">
                  <c:v>2.4761964965866337E-4</c:v>
                </c:pt>
                <c:pt idx="10">
                  <c:v>3.1853059611613793E-4</c:v>
                </c:pt>
                <c:pt idx="11">
                  <c:v>2.3984351453800037E-4</c:v>
                </c:pt>
                <c:pt idx="12">
                  <c:v>3.2244511311565533E-4</c:v>
                </c:pt>
                <c:pt idx="13">
                  <c:v>7.6232573621683359E-4</c:v>
                </c:pt>
                <c:pt idx="14">
                  <c:v>7.3823029711845266E-4</c:v>
                </c:pt>
                <c:pt idx="15">
                  <c:v>1.7682772567752553E-3</c:v>
                </c:pt>
                <c:pt idx="16">
                  <c:v>6.3458287978055425E-3</c:v>
                </c:pt>
                <c:pt idx="17">
                  <c:v>3.7106949762067458E-2</c:v>
                </c:pt>
                <c:pt idx="18">
                  <c:v>0.13846241739674833</c:v>
                </c:pt>
                <c:pt idx="19">
                  <c:v>0.20859839528607516</c:v>
                </c:pt>
                <c:pt idx="20">
                  <c:v>0.19154945707897419</c:v>
                </c:pt>
                <c:pt idx="21">
                  <c:v>0.17051554056636448</c:v>
                </c:pt>
                <c:pt idx="22">
                  <c:v>0.13153925024039234</c:v>
                </c:pt>
                <c:pt idx="23">
                  <c:v>5.9895601418589219E-2</c:v>
                </c:pt>
                <c:pt idx="24">
                  <c:v>1.8417696684972763E-2</c:v>
                </c:pt>
                <c:pt idx="25">
                  <c:v>8.1936395182128849E-3</c:v>
                </c:pt>
                <c:pt idx="26">
                  <c:v>5.3101481076021379E-3</c:v>
                </c:pt>
                <c:pt idx="27">
                  <c:v>3.8842588410887276E-3</c:v>
                </c:pt>
                <c:pt idx="28">
                  <c:v>3.7635964995225216E-3</c:v>
                </c:pt>
                <c:pt idx="29">
                  <c:v>2.9512548738050968E-3</c:v>
                </c:pt>
                <c:pt idx="30">
                  <c:v>2.749736596647507E-3</c:v>
                </c:pt>
                <c:pt idx="31">
                  <c:v>1.8424679336917849E-3</c:v>
                </c:pt>
                <c:pt idx="32">
                  <c:v>1.5778941935149413E-3</c:v>
                </c:pt>
                <c:pt idx="33">
                  <c:v>7.339719374095181E-4</c:v>
                </c:pt>
                <c:pt idx="34">
                  <c:v>3.3447960794525284E-4</c:v>
                </c:pt>
                <c:pt idx="35">
                  <c:v>1.7514818628921907E-4</c:v>
                </c:pt>
                <c:pt idx="36">
                  <c:v>1.0698798150708111E-4</c:v>
                </c:pt>
                <c:pt idx="37">
                  <c:v>6.9852968890037382E-5</c:v>
                </c:pt>
                <c:pt idx="38">
                  <c:v>2.0418967051536864E-5</c:v>
                </c:pt>
                <c:pt idx="39">
                  <c:v>5.8982249384620736E-6</c:v>
                </c:pt>
                <c:pt idx="40">
                  <c:v>1.0579775674371432E-7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'!$D$47</c:f>
              <c:strCache>
                <c:ptCount val="1"/>
                <c:pt idx="0">
                  <c:v>∆exp5 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'!$D$48:$D$88</c:f>
              <c:numCache>
                <c:formatCode>0.00%</c:formatCode>
                <c:ptCount val="41"/>
                <c:pt idx="0">
                  <c:v>1.6650066452251514E-3</c:v>
                </c:pt>
                <c:pt idx="1">
                  <c:v>1.7638370239258941E-4</c:v>
                </c:pt>
                <c:pt idx="2">
                  <c:v>2.0012766233005338E-4</c:v>
                </c:pt>
                <c:pt idx="3">
                  <c:v>1.6990807695509925E-4</c:v>
                </c:pt>
                <c:pt idx="4">
                  <c:v>1.5371901336137383E-4</c:v>
                </c:pt>
                <c:pt idx="5">
                  <c:v>1.1131908490161675E-4</c:v>
                </c:pt>
                <c:pt idx="6">
                  <c:v>1.5171465310691258E-4</c:v>
                </c:pt>
                <c:pt idx="7">
                  <c:v>1.3313577536363719E-4</c:v>
                </c:pt>
                <c:pt idx="8">
                  <c:v>1.3066887043506953E-4</c:v>
                </c:pt>
                <c:pt idx="9">
                  <c:v>1.6497426709796389E-4</c:v>
                </c:pt>
                <c:pt idx="10">
                  <c:v>2.6403591813575994E-4</c:v>
                </c:pt>
                <c:pt idx="11">
                  <c:v>4.0966039970027104E-4</c:v>
                </c:pt>
                <c:pt idx="12">
                  <c:v>9.8660778986903825E-4</c:v>
                </c:pt>
                <c:pt idx="13">
                  <c:v>4.6045551399506003E-3</c:v>
                </c:pt>
                <c:pt idx="14">
                  <c:v>6.2542978109302394E-3</c:v>
                </c:pt>
                <c:pt idx="15">
                  <c:v>1.3306485184694088E-2</c:v>
                </c:pt>
                <c:pt idx="16">
                  <c:v>2.3384331453346202E-2</c:v>
                </c:pt>
                <c:pt idx="17">
                  <c:v>7.5408658219573044E-2</c:v>
                </c:pt>
                <c:pt idx="18">
                  <c:v>0.1786480898446775</c:v>
                </c:pt>
                <c:pt idx="19">
                  <c:v>0.20597715646036147</c:v>
                </c:pt>
                <c:pt idx="20">
                  <c:v>0.16525325862722909</c:v>
                </c:pt>
                <c:pt idx="21">
                  <c:v>0.13278624577157078</c:v>
                </c:pt>
                <c:pt idx="22">
                  <c:v>0.10346646396931171</c:v>
                </c:pt>
                <c:pt idx="23">
                  <c:v>4.9567906183605563E-2</c:v>
                </c:pt>
                <c:pt idx="24">
                  <c:v>2.3108963190694835E-2</c:v>
                </c:pt>
                <c:pt idx="25">
                  <c:v>8.0840474509163013E-3</c:v>
                </c:pt>
                <c:pt idx="26">
                  <c:v>3.5982121106530205E-3</c:v>
                </c:pt>
                <c:pt idx="27">
                  <c:v>1.1292257310518575E-3</c:v>
                </c:pt>
                <c:pt idx="28">
                  <c:v>3.0142494595936391E-4</c:v>
                </c:pt>
                <c:pt idx="29">
                  <c:v>1.582673693234205E-4</c:v>
                </c:pt>
                <c:pt idx="30">
                  <c:v>9.0196211450755954E-5</c:v>
                </c:pt>
                <c:pt idx="31">
                  <c:v>4.0010114310207125E-5</c:v>
                </c:pt>
                <c:pt idx="32">
                  <c:v>3.7003573928515266E-5</c:v>
                </c:pt>
                <c:pt idx="33">
                  <c:v>1.8887240859346333E-5</c:v>
                </c:pt>
                <c:pt idx="34">
                  <c:v>1.5726518919618987E-5</c:v>
                </c:pt>
                <c:pt idx="35">
                  <c:v>9.5592565981997765E-6</c:v>
                </c:pt>
                <c:pt idx="36">
                  <c:v>1.0407255167394918E-5</c:v>
                </c:pt>
                <c:pt idx="37">
                  <c:v>1.0484345946412659E-5</c:v>
                </c:pt>
                <c:pt idx="38">
                  <c:v>8.5570764709691541E-6</c:v>
                </c:pt>
                <c:pt idx="39">
                  <c:v>4.3170836249934473E-6</c:v>
                </c:pt>
                <c:pt idx="4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982656"/>
        <c:axId val="110984192"/>
      </c:lineChart>
      <c:catAx>
        <c:axId val="110982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0984192"/>
        <c:crosses val="autoZero"/>
        <c:auto val="1"/>
        <c:lblAlgn val="ctr"/>
        <c:lblOffset val="100"/>
        <c:noMultiLvlLbl val="0"/>
      </c:catAx>
      <c:valAx>
        <c:axId val="110984192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098265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s-E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sense!$A$3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sense!$B$2:$J$2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sense!$B$3:$J$3</c:f>
              <c:numCache>
                <c:formatCode>0.00%</c:formatCode>
                <c:ptCount val="9"/>
                <c:pt idx="0">
                  <c:v>0.88890000000000002</c:v>
                </c:pt>
                <c:pt idx="1">
                  <c:v>0.88500000000000001</c:v>
                </c:pt>
                <c:pt idx="2">
                  <c:v>0.89590000000000003</c:v>
                </c:pt>
                <c:pt idx="3">
                  <c:v>0.87519999999999998</c:v>
                </c:pt>
                <c:pt idx="4">
                  <c:v>0.85980000000000001</c:v>
                </c:pt>
                <c:pt idx="5">
                  <c:v>0.8407</c:v>
                </c:pt>
                <c:pt idx="6">
                  <c:v>0.88770000000000004</c:v>
                </c:pt>
                <c:pt idx="7">
                  <c:v>0.85550000000000004</c:v>
                </c:pt>
                <c:pt idx="8">
                  <c:v>0.88890000000000002</c:v>
                </c:pt>
              </c:numCache>
            </c:numRef>
          </c:val>
        </c:ser>
        <c:ser>
          <c:idx val="0"/>
          <c:order val="1"/>
          <c:tx>
            <c:strRef>
              <c:f>sense!$A$4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sense!$B$2:$J$2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sense!$B$4:$J$4</c:f>
              <c:numCache>
                <c:formatCode>0.00%</c:formatCode>
                <c:ptCount val="9"/>
                <c:pt idx="0">
                  <c:v>0.1111</c:v>
                </c:pt>
                <c:pt idx="1">
                  <c:v>0.115</c:v>
                </c:pt>
                <c:pt idx="2">
                  <c:v>0.1041</c:v>
                </c:pt>
                <c:pt idx="3">
                  <c:v>0.12479999999999999</c:v>
                </c:pt>
                <c:pt idx="4">
                  <c:v>0.14019999999999999</c:v>
                </c:pt>
                <c:pt idx="5">
                  <c:v>0.1593</c:v>
                </c:pt>
                <c:pt idx="6">
                  <c:v>0.1123</c:v>
                </c:pt>
                <c:pt idx="7">
                  <c:v>0.14449999999999999</c:v>
                </c:pt>
                <c:pt idx="8">
                  <c:v>0.1111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659648"/>
        <c:axId val="133665536"/>
      </c:barChart>
      <c:catAx>
        <c:axId val="133659648"/>
        <c:scaling>
          <c:orientation val="minMax"/>
        </c:scaling>
        <c:delete val="0"/>
        <c:axPos val="b"/>
        <c:majorTickMark val="none"/>
        <c:minorTickMark val="none"/>
        <c:tickLblPos val="nextTo"/>
        <c:crossAx val="133665536"/>
        <c:crosses val="autoZero"/>
        <c:auto val="1"/>
        <c:lblAlgn val="ctr"/>
        <c:lblOffset val="100"/>
        <c:noMultiLvlLbl val="0"/>
      </c:catAx>
      <c:valAx>
        <c:axId val="133665536"/>
        <c:scaling>
          <c:orientation val="minMax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36596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sense!$A$6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sense!$B$5:$J$5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sense!$B$6:$J$6</c:f>
              <c:numCache>
                <c:formatCode>0.00%</c:formatCode>
                <c:ptCount val="9"/>
                <c:pt idx="0">
                  <c:v>0.88629999999999998</c:v>
                </c:pt>
                <c:pt idx="1">
                  <c:v>0.84219999999999995</c:v>
                </c:pt>
                <c:pt idx="2">
                  <c:v>0.87460000000000004</c:v>
                </c:pt>
                <c:pt idx="3">
                  <c:v>0.92900000000000005</c:v>
                </c:pt>
                <c:pt idx="4">
                  <c:v>0.88300000000000001</c:v>
                </c:pt>
                <c:pt idx="5">
                  <c:v>0.86829999999999996</c:v>
                </c:pt>
                <c:pt idx="6">
                  <c:v>0.85780000000000001</c:v>
                </c:pt>
                <c:pt idx="7">
                  <c:v>0.88160000000000005</c:v>
                </c:pt>
                <c:pt idx="8">
                  <c:v>0.88539999999999996</c:v>
                </c:pt>
              </c:numCache>
            </c:numRef>
          </c:val>
        </c:ser>
        <c:ser>
          <c:idx val="0"/>
          <c:order val="1"/>
          <c:tx>
            <c:strRef>
              <c:f>sense!$A$7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sense!$B$5:$J$5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sense!$B$7:$J$7</c:f>
              <c:numCache>
                <c:formatCode>0.00%</c:formatCode>
                <c:ptCount val="9"/>
                <c:pt idx="0">
                  <c:v>0.1137</c:v>
                </c:pt>
                <c:pt idx="1">
                  <c:v>0.1578</c:v>
                </c:pt>
                <c:pt idx="2">
                  <c:v>0.12540000000000001</c:v>
                </c:pt>
                <c:pt idx="3">
                  <c:v>7.0999999999999994E-2</c:v>
                </c:pt>
                <c:pt idx="4">
                  <c:v>0.11700000000000001</c:v>
                </c:pt>
                <c:pt idx="5">
                  <c:v>0.13170000000000001</c:v>
                </c:pt>
                <c:pt idx="6">
                  <c:v>0.14219999999999999</c:v>
                </c:pt>
                <c:pt idx="7">
                  <c:v>0.11840000000000001</c:v>
                </c:pt>
                <c:pt idx="8">
                  <c:v>0.11459999999999999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686400"/>
        <c:axId val="133687936"/>
      </c:barChart>
      <c:catAx>
        <c:axId val="133686400"/>
        <c:scaling>
          <c:orientation val="minMax"/>
        </c:scaling>
        <c:delete val="0"/>
        <c:axPos val="b"/>
        <c:majorTickMark val="none"/>
        <c:minorTickMark val="none"/>
        <c:tickLblPos val="nextTo"/>
        <c:crossAx val="133687936"/>
        <c:crosses val="autoZero"/>
        <c:auto val="1"/>
        <c:lblAlgn val="ctr"/>
        <c:lblOffset val="100"/>
        <c:noMultiLvlLbl val="0"/>
      </c:catAx>
      <c:valAx>
        <c:axId val="133687936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36864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sense!$A$10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sense!$B$8:$J$8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sense!$B$10:$J$10</c:f>
              <c:numCache>
                <c:formatCode>0.00%</c:formatCode>
                <c:ptCount val="9"/>
                <c:pt idx="0">
                  <c:v>0.48299999999999998</c:v>
                </c:pt>
                <c:pt idx="1">
                  <c:v>0.47399999999999998</c:v>
                </c:pt>
                <c:pt idx="2">
                  <c:v>0.49070000000000003</c:v>
                </c:pt>
                <c:pt idx="3">
                  <c:v>0.49459999999999998</c:v>
                </c:pt>
                <c:pt idx="4">
                  <c:v>0.47870000000000001</c:v>
                </c:pt>
                <c:pt idx="5">
                  <c:v>0.49730000000000002</c:v>
                </c:pt>
                <c:pt idx="6">
                  <c:v>0.4849</c:v>
                </c:pt>
                <c:pt idx="7">
                  <c:v>0.48759999999999998</c:v>
                </c:pt>
                <c:pt idx="8">
                  <c:v>0.48680000000000001</c:v>
                </c:pt>
              </c:numCache>
            </c:numRef>
          </c:val>
        </c:ser>
        <c:ser>
          <c:idx val="1"/>
          <c:order val="1"/>
          <c:tx>
            <c:strRef>
              <c:f>sense!$A$9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sense!$B$8:$J$8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sense!$B$9:$J$9</c:f>
              <c:numCache>
                <c:formatCode>0.00%</c:formatCode>
                <c:ptCount val="9"/>
                <c:pt idx="0">
                  <c:v>0.51700000000000002</c:v>
                </c:pt>
                <c:pt idx="1">
                  <c:v>0.52600000000000002</c:v>
                </c:pt>
                <c:pt idx="2">
                  <c:v>0.50929999999999997</c:v>
                </c:pt>
                <c:pt idx="3">
                  <c:v>0.50539999999999996</c:v>
                </c:pt>
                <c:pt idx="4">
                  <c:v>0.52129999999999999</c:v>
                </c:pt>
                <c:pt idx="5">
                  <c:v>0.50270000000000004</c:v>
                </c:pt>
                <c:pt idx="6">
                  <c:v>0.5151</c:v>
                </c:pt>
                <c:pt idx="7">
                  <c:v>0.51239999999999997</c:v>
                </c:pt>
                <c:pt idx="8">
                  <c:v>0.51319999999999999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712896"/>
        <c:axId val="133722880"/>
      </c:barChart>
      <c:catAx>
        <c:axId val="133712896"/>
        <c:scaling>
          <c:orientation val="minMax"/>
        </c:scaling>
        <c:delete val="0"/>
        <c:axPos val="b"/>
        <c:majorTickMark val="none"/>
        <c:minorTickMark val="none"/>
        <c:tickLblPos val="nextTo"/>
        <c:crossAx val="133722880"/>
        <c:crosses val="autoZero"/>
        <c:auto val="1"/>
        <c:lblAlgn val="ctr"/>
        <c:lblOffset val="100"/>
        <c:noMultiLvlLbl val="0"/>
      </c:catAx>
      <c:valAx>
        <c:axId val="133722880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37128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sense!$A$12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sense!$B$11:$J$11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sense!$B$12:$J$12</c:f>
              <c:numCache>
                <c:formatCode>0.00%</c:formatCode>
                <c:ptCount val="9"/>
                <c:pt idx="0">
                  <c:v>0.90010000000000001</c:v>
                </c:pt>
                <c:pt idx="1">
                  <c:v>0.91059999999999997</c:v>
                </c:pt>
                <c:pt idx="2">
                  <c:v>0.91959999999999997</c:v>
                </c:pt>
                <c:pt idx="3">
                  <c:v>0.88429999999999997</c:v>
                </c:pt>
                <c:pt idx="4">
                  <c:v>0.86099999999999999</c:v>
                </c:pt>
                <c:pt idx="5">
                  <c:v>0.8841</c:v>
                </c:pt>
                <c:pt idx="6">
                  <c:v>0.90639999999999998</c:v>
                </c:pt>
                <c:pt idx="7">
                  <c:v>0.91069999999999995</c:v>
                </c:pt>
                <c:pt idx="8">
                  <c:v>0.92220000000000002</c:v>
                </c:pt>
              </c:numCache>
            </c:numRef>
          </c:val>
        </c:ser>
        <c:ser>
          <c:idx val="0"/>
          <c:order val="1"/>
          <c:tx>
            <c:strRef>
              <c:f>sense!$A$13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sense!$B$11:$J$11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sense!$B$13:$J$13</c:f>
              <c:numCache>
                <c:formatCode>0.00%</c:formatCode>
                <c:ptCount val="9"/>
                <c:pt idx="0">
                  <c:v>9.9900000000000003E-2</c:v>
                </c:pt>
                <c:pt idx="1">
                  <c:v>8.9399999999999993E-2</c:v>
                </c:pt>
                <c:pt idx="2">
                  <c:v>8.0399999999999999E-2</c:v>
                </c:pt>
                <c:pt idx="3">
                  <c:v>0.1157</c:v>
                </c:pt>
                <c:pt idx="4">
                  <c:v>0.13900000000000001</c:v>
                </c:pt>
                <c:pt idx="5">
                  <c:v>0.1159</c:v>
                </c:pt>
                <c:pt idx="6">
                  <c:v>9.3600000000000003E-2</c:v>
                </c:pt>
                <c:pt idx="7">
                  <c:v>8.9300000000000004E-2</c:v>
                </c:pt>
                <c:pt idx="8">
                  <c:v>7.7799999999999994E-2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760128"/>
        <c:axId val="133761664"/>
      </c:barChart>
      <c:catAx>
        <c:axId val="133760128"/>
        <c:scaling>
          <c:orientation val="minMax"/>
        </c:scaling>
        <c:delete val="0"/>
        <c:axPos val="b"/>
        <c:majorTickMark val="none"/>
        <c:minorTickMark val="none"/>
        <c:tickLblPos val="nextTo"/>
        <c:crossAx val="133761664"/>
        <c:crosses val="autoZero"/>
        <c:auto val="1"/>
        <c:lblAlgn val="ctr"/>
        <c:lblOffset val="100"/>
        <c:noMultiLvlLbl val="0"/>
      </c:catAx>
      <c:valAx>
        <c:axId val="133761664"/>
        <c:scaling>
          <c:orientation val="minMax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37601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naEST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sense!$A$15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sense!$B$14:$J$14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sense!$B$15:$J$15</c:f>
              <c:numCache>
                <c:formatCode>0.00%</c:formatCode>
                <c:ptCount val="9"/>
                <c:pt idx="0">
                  <c:v>0.6472</c:v>
                </c:pt>
                <c:pt idx="1">
                  <c:v>0.65700000000000003</c:v>
                </c:pt>
                <c:pt idx="2">
                  <c:v>0.65590000000000004</c:v>
                </c:pt>
                <c:pt idx="3">
                  <c:v>0.6895</c:v>
                </c:pt>
                <c:pt idx="4">
                  <c:v>0.68969999999999998</c:v>
                </c:pt>
                <c:pt idx="5">
                  <c:v>0.69079999999999997</c:v>
                </c:pt>
                <c:pt idx="6">
                  <c:v>0.65090000000000003</c:v>
                </c:pt>
                <c:pt idx="7">
                  <c:v>0.66449999999999998</c:v>
                </c:pt>
                <c:pt idx="8">
                  <c:v>0.65910000000000002</c:v>
                </c:pt>
              </c:numCache>
            </c:numRef>
          </c:val>
        </c:ser>
        <c:ser>
          <c:idx val="0"/>
          <c:order val="1"/>
          <c:tx>
            <c:strRef>
              <c:f>sense!$A$16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sense!$B$14:$J$14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sense!$B$16:$J$16</c:f>
              <c:numCache>
                <c:formatCode>0.00%</c:formatCode>
                <c:ptCount val="9"/>
                <c:pt idx="0">
                  <c:v>0.3528</c:v>
                </c:pt>
                <c:pt idx="1">
                  <c:v>0.34300000000000003</c:v>
                </c:pt>
                <c:pt idx="2">
                  <c:v>0.34410000000000002</c:v>
                </c:pt>
                <c:pt idx="3">
                  <c:v>0.3105</c:v>
                </c:pt>
                <c:pt idx="4">
                  <c:v>0.31030000000000002</c:v>
                </c:pt>
                <c:pt idx="5">
                  <c:v>0.30919999999999997</c:v>
                </c:pt>
                <c:pt idx="6">
                  <c:v>0.34910000000000002</c:v>
                </c:pt>
                <c:pt idx="7">
                  <c:v>0.33550000000000002</c:v>
                </c:pt>
                <c:pt idx="8">
                  <c:v>0.34089999999999998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778432"/>
        <c:axId val="133796608"/>
      </c:barChart>
      <c:catAx>
        <c:axId val="133778432"/>
        <c:scaling>
          <c:orientation val="minMax"/>
        </c:scaling>
        <c:delete val="0"/>
        <c:axPos val="b"/>
        <c:majorTickMark val="none"/>
        <c:minorTickMark val="none"/>
        <c:tickLblPos val="nextTo"/>
        <c:crossAx val="133796608"/>
        <c:crosses val="autoZero"/>
        <c:auto val="1"/>
        <c:lblAlgn val="ctr"/>
        <c:lblOffset val="100"/>
        <c:noMultiLvlLbl val="0"/>
      </c:catAx>
      <c:valAx>
        <c:axId val="133796608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377843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s-E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transposable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sense!$M$19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sense!$N$18:$Q$18</c:f>
              <c:strCache>
                <c:ptCount val="4"/>
                <c:pt idx="0">
                  <c:v>rbp35_1</c:v>
                </c:pt>
                <c:pt idx="1">
                  <c:v>rbp35_2</c:v>
                </c:pt>
                <c:pt idx="2">
                  <c:v>rbp35_3</c:v>
                </c:pt>
                <c:pt idx="3">
                  <c:v>∆rbp35 up</c:v>
                </c:pt>
              </c:strCache>
            </c:strRef>
          </c:cat>
          <c:val>
            <c:numRef>
              <c:f>sense!$N$19:$Q$19</c:f>
              <c:numCache>
                <c:formatCode>0.00%</c:formatCode>
                <c:ptCount val="4"/>
                <c:pt idx="0">
                  <c:v>0.50539999999999996</c:v>
                </c:pt>
                <c:pt idx="1">
                  <c:v>0.52129999999999999</c:v>
                </c:pt>
                <c:pt idx="2">
                  <c:v>0.50270000000000004</c:v>
                </c:pt>
                <c:pt idx="3">
                  <c:v>0.38661785641651414</c:v>
                </c:pt>
              </c:numCache>
            </c:numRef>
          </c:val>
        </c:ser>
        <c:ser>
          <c:idx val="1"/>
          <c:order val="1"/>
          <c:tx>
            <c:strRef>
              <c:f>sense!$M$20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sense!$N$18:$Q$18</c:f>
              <c:strCache>
                <c:ptCount val="4"/>
                <c:pt idx="0">
                  <c:v>rbp35_1</c:v>
                </c:pt>
                <c:pt idx="1">
                  <c:v>rbp35_2</c:v>
                </c:pt>
                <c:pt idx="2">
                  <c:v>rbp35_3</c:v>
                </c:pt>
                <c:pt idx="3">
                  <c:v>∆rbp35 up</c:v>
                </c:pt>
              </c:strCache>
            </c:strRef>
          </c:cat>
          <c:val>
            <c:numRef>
              <c:f>sense!$N$20:$Q$20</c:f>
              <c:numCache>
                <c:formatCode>0.00%</c:formatCode>
                <c:ptCount val="4"/>
                <c:pt idx="0">
                  <c:v>0.49459999999999998</c:v>
                </c:pt>
                <c:pt idx="1">
                  <c:v>0.47870000000000001</c:v>
                </c:pt>
                <c:pt idx="2">
                  <c:v>0.49730000000000002</c:v>
                </c:pt>
                <c:pt idx="3">
                  <c:v>0.61338214358348586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814528"/>
        <c:axId val="133816320"/>
      </c:barChart>
      <c:catAx>
        <c:axId val="133814528"/>
        <c:scaling>
          <c:orientation val="minMax"/>
        </c:scaling>
        <c:delete val="0"/>
        <c:axPos val="b"/>
        <c:majorTickMark val="none"/>
        <c:minorTickMark val="none"/>
        <c:tickLblPos val="nextTo"/>
        <c:crossAx val="133816320"/>
        <c:crosses val="autoZero"/>
        <c:auto val="1"/>
        <c:lblAlgn val="ctr"/>
        <c:lblOffset val="100"/>
        <c:noMultiLvlLbl val="0"/>
      </c:catAx>
      <c:valAx>
        <c:axId val="133816320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38145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naEST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sense!$M$22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sense!$N$21:$Q$21</c:f>
              <c:strCache>
                <c:ptCount val="4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∆exp5 up</c:v>
                </c:pt>
              </c:strCache>
            </c:strRef>
          </c:cat>
          <c:val>
            <c:numRef>
              <c:f>sense!$N$22:$Q$22</c:f>
              <c:numCache>
                <c:formatCode>0.00%</c:formatCode>
                <c:ptCount val="4"/>
                <c:pt idx="0">
                  <c:v>0.6472</c:v>
                </c:pt>
                <c:pt idx="1">
                  <c:v>0.65700000000000003</c:v>
                </c:pt>
                <c:pt idx="2">
                  <c:v>0.65590000000000004</c:v>
                </c:pt>
                <c:pt idx="3">
                  <c:v>0.36842105263157893</c:v>
                </c:pt>
              </c:numCache>
            </c:numRef>
          </c:val>
        </c:ser>
        <c:ser>
          <c:idx val="1"/>
          <c:order val="1"/>
          <c:tx>
            <c:strRef>
              <c:f>sense!$M$23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sense!$N$21:$Q$21</c:f>
              <c:strCache>
                <c:ptCount val="4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∆exp5 up</c:v>
                </c:pt>
              </c:strCache>
            </c:strRef>
          </c:cat>
          <c:val>
            <c:numRef>
              <c:f>sense!$N$23:$Q$23</c:f>
              <c:numCache>
                <c:formatCode>0.00%</c:formatCode>
                <c:ptCount val="4"/>
                <c:pt idx="0">
                  <c:v>0.3528</c:v>
                </c:pt>
                <c:pt idx="1">
                  <c:v>0.34300000000000003</c:v>
                </c:pt>
                <c:pt idx="2">
                  <c:v>0.34410000000000002</c:v>
                </c:pt>
                <c:pt idx="3">
                  <c:v>0.63157894736842102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845760"/>
        <c:axId val="133847296"/>
      </c:barChart>
      <c:catAx>
        <c:axId val="133845760"/>
        <c:scaling>
          <c:orientation val="minMax"/>
        </c:scaling>
        <c:delete val="0"/>
        <c:axPos val="b"/>
        <c:majorTickMark val="none"/>
        <c:minorTickMark val="none"/>
        <c:tickLblPos val="nextTo"/>
        <c:crossAx val="133847296"/>
        <c:crosses val="autoZero"/>
        <c:auto val="1"/>
        <c:lblAlgn val="ctr"/>
        <c:lblOffset val="100"/>
        <c:noMultiLvlLbl val="0"/>
      </c:catAx>
      <c:valAx>
        <c:axId val="133847296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38457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'clusters (14nt)'!$A$2</c:f>
              <c:strCache>
                <c:ptCount val="1"/>
                <c:pt idx="0">
                  <c:v>ALL</c:v>
                </c:pt>
              </c:strCache>
            </c:strRef>
          </c:tx>
          <c:dLbls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'clusters (14nt)'!$B$1:$G$1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'clusters (14nt)'!$B$2:$G$2</c:f>
              <c:numCache>
                <c:formatCode>General</c:formatCode>
                <c:ptCount val="6"/>
                <c:pt idx="0">
                  <c:v>368</c:v>
                </c:pt>
                <c:pt idx="1">
                  <c:v>230</c:v>
                </c:pt>
                <c:pt idx="2">
                  <c:v>482</c:v>
                </c:pt>
                <c:pt idx="3">
                  <c:v>2325</c:v>
                </c:pt>
                <c:pt idx="4">
                  <c:v>155</c:v>
                </c:pt>
                <c:pt idx="5">
                  <c:v>571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'clusters (14nt)'!$A$4</c:f>
              <c:strCache>
                <c:ptCount val="1"/>
                <c:pt idx="0">
                  <c:v>WT_vs_∆exp5.up</c:v>
                </c:pt>
              </c:strCache>
            </c:strRef>
          </c:tx>
          <c:dLbls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'clusters (14nt)'!$B$1:$G$1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'clusters (14nt)'!$B$4:$G$4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41</c:v>
                </c:pt>
                <c:pt idx="3">
                  <c:v>29</c:v>
                </c:pt>
                <c:pt idx="4">
                  <c:v>1</c:v>
                </c:pt>
                <c:pt idx="5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'clusters (14nt)'!$A$3</c:f>
              <c:strCache>
                <c:ptCount val="1"/>
                <c:pt idx="0">
                  <c:v>WT_vs_∆exp5.down</c:v>
                </c:pt>
              </c:strCache>
            </c:strRef>
          </c:tx>
          <c:dLbls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'clusters (14nt)'!$B$1:$G$1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'clusters (14nt)'!$B$3:$G$3</c:f>
              <c:numCache>
                <c:formatCode>General</c:formatCode>
                <c:ptCount val="6"/>
                <c:pt idx="0">
                  <c:v>10</c:v>
                </c:pt>
                <c:pt idx="1">
                  <c:v>8</c:v>
                </c:pt>
                <c:pt idx="2">
                  <c:v>1</c:v>
                </c:pt>
                <c:pt idx="3">
                  <c:v>91</c:v>
                </c:pt>
                <c:pt idx="4">
                  <c:v>7</c:v>
                </c:pt>
                <c:pt idx="5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'!$E$47</c:f>
              <c:strCache>
                <c:ptCount val="1"/>
                <c:pt idx="0">
                  <c:v>∆rbp35 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'!$E$48:$E$88</c:f>
              <c:numCache>
                <c:formatCode>0.00%</c:formatCode>
                <c:ptCount val="41"/>
                <c:pt idx="0">
                  <c:v>4.387112472430117E-3</c:v>
                </c:pt>
                <c:pt idx="1">
                  <c:v>3.3385019442462989E-4</c:v>
                </c:pt>
                <c:pt idx="2">
                  <c:v>4.9299184018873794E-4</c:v>
                </c:pt>
                <c:pt idx="3">
                  <c:v>5.7729260664316385E-4</c:v>
                </c:pt>
                <c:pt idx="4">
                  <c:v>6.3249523922198538E-4</c:v>
                </c:pt>
                <c:pt idx="5">
                  <c:v>5.2867597144359434E-4</c:v>
                </c:pt>
                <c:pt idx="6">
                  <c:v>7.6984322093111399E-4</c:v>
                </c:pt>
                <c:pt idx="7">
                  <c:v>6.3967996363571483E-4</c:v>
                </c:pt>
                <c:pt idx="8">
                  <c:v>6.048340502291268E-4</c:v>
                </c:pt>
                <c:pt idx="9">
                  <c:v>6.9524183243522284E-4</c:v>
                </c:pt>
                <c:pt idx="10">
                  <c:v>1.1784145492585304E-3</c:v>
                </c:pt>
                <c:pt idx="11">
                  <c:v>2.2204390800630962E-3</c:v>
                </c:pt>
                <c:pt idx="12">
                  <c:v>4.4764425459741537E-3</c:v>
                </c:pt>
                <c:pt idx="13">
                  <c:v>4.4341364937179766E-2</c:v>
                </c:pt>
                <c:pt idx="14">
                  <c:v>1.3362629446281672E-2</c:v>
                </c:pt>
                <c:pt idx="15">
                  <c:v>2.2491779777180143E-2</c:v>
                </c:pt>
                <c:pt idx="16">
                  <c:v>3.2738992972261814E-2</c:v>
                </c:pt>
                <c:pt idx="17">
                  <c:v>8.3153365965553325E-2</c:v>
                </c:pt>
                <c:pt idx="18">
                  <c:v>0.16190548950066286</c:v>
                </c:pt>
                <c:pt idx="19">
                  <c:v>0.16536732921401151</c:v>
                </c:pt>
                <c:pt idx="20">
                  <c:v>0.11159122366753597</c:v>
                </c:pt>
                <c:pt idx="21">
                  <c:v>8.5563841006359553E-2</c:v>
                </c:pt>
                <c:pt idx="22">
                  <c:v>8.513718812159092E-2</c:v>
                </c:pt>
                <c:pt idx="23">
                  <c:v>5.2848797115476839E-2</c:v>
                </c:pt>
                <c:pt idx="24">
                  <c:v>4.2886218752585754E-2</c:v>
                </c:pt>
                <c:pt idx="25">
                  <c:v>2.5036010437488647E-2</c:v>
                </c:pt>
                <c:pt idx="26">
                  <c:v>2.3169419034801728E-2</c:v>
                </c:pt>
                <c:pt idx="27">
                  <c:v>1.6741964574279334E-2</c:v>
                </c:pt>
                <c:pt idx="28">
                  <c:v>9.1077159030641779E-3</c:v>
                </c:pt>
                <c:pt idx="29">
                  <c:v>3.6963012200500272E-3</c:v>
                </c:pt>
                <c:pt idx="30">
                  <c:v>1.7024204498332007E-3</c:v>
                </c:pt>
                <c:pt idx="31">
                  <c:v>6.2147866178760016E-4</c:v>
                </c:pt>
                <c:pt idx="32">
                  <c:v>4.9311158559563336E-4</c:v>
                </c:pt>
                <c:pt idx="33">
                  <c:v>2.0404617334991728E-4</c:v>
                </c:pt>
                <c:pt idx="34">
                  <c:v>1.1447660899208974E-4</c:v>
                </c:pt>
                <c:pt idx="35">
                  <c:v>7.0530044661444414E-5</c:v>
                </c:pt>
                <c:pt idx="36">
                  <c:v>4.9814089268524404E-5</c:v>
                </c:pt>
                <c:pt idx="37">
                  <c:v>3.281024148936463E-5</c:v>
                </c:pt>
                <c:pt idx="38">
                  <c:v>2.3709590565307289E-5</c:v>
                </c:pt>
                <c:pt idx="39">
                  <c:v>1.0417850399907748E-5</c:v>
                </c:pt>
                <c:pt idx="40">
                  <c:v>2.3949081379098273E-7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'!$F$47</c:f>
              <c:strCache>
                <c:ptCount val="1"/>
                <c:pt idx="0">
                  <c:v>∆rbp35 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'!$F$48:$F$88</c:f>
              <c:numCache>
                <c:formatCode>0.00%</c:formatCode>
                <c:ptCount val="41"/>
                <c:pt idx="0">
                  <c:v>3.3286141797294743E-4</c:v>
                </c:pt>
                <c:pt idx="1">
                  <c:v>1.1351342237793593E-4</c:v>
                </c:pt>
                <c:pt idx="2">
                  <c:v>5.1352303763253738E-4</c:v>
                </c:pt>
                <c:pt idx="3">
                  <c:v>5.2036722927591291E-4</c:v>
                </c:pt>
                <c:pt idx="4">
                  <c:v>7.4559956036919235E-4</c:v>
                </c:pt>
                <c:pt idx="5">
                  <c:v>4.9357472296465005E-4</c:v>
                </c:pt>
                <c:pt idx="6">
                  <c:v>6.8229078766796861E-4</c:v>
                </c:pt>
                <c:pt idx="7">
                  <c:v>6.6129915110322527E-4</c:v>
                </c:pt>
                <c:pt idx="8">
                  <c:v>6.8396010270293823E-4</c:v>
                </c:pt>
                <c:pt idx="9">
                  <c:v>8.6804381818421589E-4</c:v>
                </c:pt>
                <c:pt idx="10">
                  <c:v>1.8106225526798266E-3</c:v>
                </c:pt>
                <c:pt idx="11">
                  <c:v>1.5918588173470544E-3</c:v>
                </c:pt>
                <c:pt idx="12">
                  <c:v>3.1470344368006507E-3</c:v>
                </c:pt>
                <c:pt idx="13">
                  <c:v>1.6232127269913719E-2</c:v>
                </c:pt>
                <c:pt idx="14">
                  <c:v>8.0842005842268767E-3</c:v>
                </c:pt>
                <c:pt idx="15">
                  <c:v>1.3737961943289696E-2</c:v>
                </c:pt>
                <c:pt idx="16">
                  <c:v>2.6560346322774413E-2</c:v>
                </c:pt>
                <c:pt idx="17">
                  <c:v>7.8071777541736637E-2</c:v>
                </c:pt>
                <c:pt idx="18">
                  <c:v>0.20489519122087191</c:v>
                </c:pt>
                <c:pt idx="19">
                  <c:v>0.21658148152043216</c:v>
                </c:pt>
                <c:pt idx="20">
                  <c:v>0.12677692325541137</c:v>
                </c:pt>
                <c:pt idx="21">
                  <c:v>9.1503503641861147E-2</c:v>
                </c:pt>
                <c:pt idx="22">
                  <c:v>6.867128031956031E-2</c:v>
                </c:pt>
                <c:pt idx="23">
                  <c:v>3.560853460682039E-2</c:v>
                </c:pt>
                <c:pt idx="24">
                  <c:v>1.3772934093272311E-2</c:v>
                </c:pt>
                <c:pt idx="25">
                  <c:v>8.0001088393402801E-3</c:v>
                </c:pt>
                <c:pt idx="26">
                  <c:v>8.5398401230218409E-3</c:v>
                </c:pt>
                <c:pt idx="27">
                  <c:v>7.3046721957719255E-3</c:v>
                </c:pt>
                <c:pt idx="28">
                  <c:v>9.1876595552176869E-3</c:v>
                </c:pt>
                <c:pt idx="29">
                  <c:v>7.0528560227467547E-3</c:v>
                </c:pt>
                <c:pt idx="30">
                  <c:v>9.1155868785828716E-3</c:v>
                </c:pt>
                <c:pt idx="31">
                  <c:v>1.1335525477837255E-2</c:v>
                </c:pt>
                <c:pt idx="32">
                  <c:v>1.237171105291879E-2</c:v>
                </c:pt>
                <c:pt idx="33">
                  <c:v>5.551181950163935E-3</c:v>
                </c:pt>
                <c:pt idx="34">
                  <c:v>4.4612026980805049E-3</c:v>
                </c:pt>
                <c:pt idx="35">
                  <c:v>2.4594018410207794E-3</c:v>
                </c:pt>
                <c:pt idx="36">
                  <c:v>1.2436814339282605E-3</c:v>
                </c:pt>
                <c:pt idx="37">
                  <c:v>5.9803211127787566E-4</c:v>
                </c:pt>
                <c:pt idx="38">
                  <c:v>1.0742042250029672E-4</c:v>
                </c:pt>
                <c:pt idx="39">
                  <c:v>1.0308020340937565E-5</c:v>
                </c:pt>
                <c:pt idx="40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'!$G$47</c:f>
              <c:strCache>
                <c:ptCount val="1"/>
                <c:pt idx="0">
                  <c:v>∆rbp35 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'!$G$48:$G$88</c:f>
              <c:numCache>
                <c:formatCode>0.00%</c:formatCode>
                <c:ptCount val="41"/>
                <c:pt idx="0">
                  <c:v>1.5419419658990073E-3</c:v>
                </c:pt>
                <c:pt idx="1">
                  <c:v>5.38725359209765E-4</c:v>
                </c:pt>
                <c:pt idx="2">
                  <c:v>2.1406153066974836E-3</c:v>
                </c:pt>
                <c:pt idx="3">
                  <c:v>1.2755363616191286E-3</c:v>
                </c:pt>
                <c:pt idx="4">
                  <c:v>1.179066579587839E-3</c:v>
                </c:pt>
                <c:pt idx="5">
                  <c:v>7.3266341623922846E-4</c:v>
                </c:pt>
                <c:pt idx="6">
                  <c:v>1.0029477816596965E-3</c:v>
                </c:pt>
                <c:pt idx="7">
                  <c:v>1.3450852371201896E-3</c:v>
                </c:pt>
                <c:pt idx="8">
                  <c:v>2.3393538106831219E-3</c:v>
                </c:pt>
                <c:pt idx="9">
                  <c:v>4.37305356277268E-3</c:v>
                </c:pt>
                <c:pt idx="10">
                  <c:v>8.2142944099524856E-3</c:v>
                </c:pt>
                <c:pt idx="11">
                  <c:v>1.0338857022028521E-2</c:v>
                </c:pt>
                <c:pt idx="12">
                  <c:v>1.4304295032858483E-2</c:v>
                </c:pt>
                <c:pt idx="13">
                  <c:v>4.0578293331272851E-2</c:v>
                </c:pt>
                <c:pt idx="14">
                  <c:v>2.1492561112185983E-2</c:v>
                </c:pt>
                <c:pt idx="15">
                  <c:v>2.7219071891570423E-2</c:v>
                </c:pt>
                <c:pt idx="16">
                  <c:v>4.3033011483206769E-2</c:v>
                </c:pt>
                <c:pt idx="17">
                  <c:v>0.10358028086992702</c:v>
                </c:pt>
                <c:pt idx="18">
                  <c:v>0.23906440901774328</c:v>
                </c:pt>
                <c:pt idx="19">
                  <c:v>0.22173153120202194</c:v>
                </c:pt>
                <c:pt idx="20">
                  <c:v>0.10264488497783461</c:v>
                </c:pt>
                <c:pt idx="21">
                  <c:v>6.4180286046729013E-2</c:v>
                </c:pt>
                <c:pt idx="22">
                  <c:v>4.4564123640772647E-2</c:v>
                </c:pt>
                <c:pt idx="23">
                  <c:v>2.1698020241910268E-2</c:v>
                </c:pt>
                <c:pt idx="24">
                  <c:v>1.0182516065559819E-2</c:v>
                </c:pt>
                <c:pt idx="25">
                  <c:v>4.6788228320931921E-3</c:v>
                </c:pt>
                <c:pt idx="26">
                  <c:v>2.9107606127705254E-3</c:v>
                </c:pt>
                <c:pt idx="27">
                  <c:v>1.3637877784614468E-3</c:v>
                </c:pt>
                <c:pt idx="28">
                  <c:v>8.3938695296890747E-4</c:v>
                </c:pt>
                <c:pt idx="29">
                  <c:v>3.5031741707381499E-4</c:v>
                </c:pt>
                <c:pt idx="30">
                  <c:v>2.3272566843535614E-4</c:v>
                </c:pt>
                <c:pt idx="31">
                  <c:v>1.1094793005111286E-4</c:v>
                </c:pt>
                <c:pt idx="32">
                  <c:v>9.0133192049138757E-5</c:v>
                </c:pt>
                <c:pt idx="33">
                  <c:v>3.8787611405892691E-5</c:v>
                </c:pt>
                <c:pt idx="34">
                  <c:v>2.5807202836395929E-5</c:v>
                </c:pt>
                <c:pt idx="35">
                  <c:v>1.7051187588333023E-5</c:v>
                </c:pt>
                <c:pt idx="36">
                  <c:v>1.6705555407488437E-5</c:v>
                </c:pt>
                <c:pt idx="37">
                  <c:v>1.5553448138006476E-5</c:v>
                </c:pt>
                <c:pt idx="38">
                  <c:v>9.1016474289074924E-6</c:v>
                </c:pt>
                <c:pt idx="39">
                  <c:v>4.6468326535772435E-6</c:v>
                </c:pt>
                <c:pt idx="40">
                  <c:v>3.8403575649398705E-8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008384"/>
        <c:axId val="111010176"/>
      </c:lineChart>
      <c:catAx>
        <c:axId val="111008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1010176"/>
        <c:crosses val="autoZero"/>
        <c:auto val="1"/>
        <c:lblAlgn val="ctr"/>
        <c:lblOffset val="100"/>
        <c:noMultiLvlLbl val="0"/>
      </c:catAx>
      <c:valAx>
        <c:axId val="111010176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100838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s-E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'clusters (14nt)'!$A$6</c:f>
              <c:strCache>
                <c:ptCount val="1"/>
                <c:pt idx="0">
                  <c:v>WT_vs_∆rbp35.up</c:v>
                </c:pt>
              </c:strCache>
            </c:strRef>
          </c:tx>
          <c:dLbls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'clusters (14nt)'!$B$1:$G$1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'clusters (14nt)'!$B$6:$G$6</c:f>
              <c:numCache>
                <c:formatCode>General</c:formatCode>
                <c:ptCount val="6"/>
                <c:pt idx="0">
                  <c:v>195</c:v>
                </c:pt>
                <c:pt idx="1">
                  <c:v>1</c:v>
                </c:pt>
                <c:pt idx="2">
                  <c:v>4</c:v>
                </c:pt>
                <c:pt idx="3">
                  <c:v>128</c:v>
                </c:pt>
                <c:pt idx="4">
                  <c:v>8</c:v>
                </c:pt>
                <c:pt idx="5">
                  <c:v>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'clusters (14nt)'!$A$5</c:f>
              <c:strCache>
                <c:ptCount val="1"/>
                <c:pt idx="0">
                  <c:v>WT_vs_∆rbp35.down</c:v>
                </c:pt>
              </c:strCache>
            </c:strRef>
          </c:tx>
          <c:dLbls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'clusters (14nt)'!$B$1:$G$1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'clusters (14nt)'!$B$5:$G$5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172</c:v>
                </c:pt>
                <c:pt idx="3">
                  <c:v>68</c:v>
                </c:pt>
                <c:pt idx="4">
                  <c:v>3</c:v>
                </c:pt>
                <c:pt idx="5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'assembly (10nt) '!$A$2</c:f>
              <c:strCache>
                <c:ptCount val="1"/>
                <c:pt idx="0">
                  <c:v>ALL</c:v>
                </c:pt>
              </c:strCache>
            </c:strRef>
          </c:tx>
          <c:dLbls>
            <c:txPr>
              <a:bodyPr/>
              <a:lstStyle/>
              <a:p>
                <a:pPr>
                  <a:defRPr sz="1400"/>
                </a:pPr>
                <a:endParaRPr lang="es-E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'assembly (10nt)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(10nt) '!$B$2:$I$2</c:f>
              <c:numCache>
                <c:formatCode>General</c:formatCode>
                <c:ptCount val="8"/>
                <c:pt idx="0">
                  <c:v>1409</c:v>
                </c:pt>
                <c:pt idx="1">
                  <c:v>3773</c:v>
                </c:pt>
                <c:pt idx="2">
                  <c:v>38846</c:v>
                </c:pt>
                <c:pt idx="3">
                  <c:v>7387</c:v>
                </c:pt>
                <c:pt idx="4">
                  <c:v>356</c:v>
                </c:pt>
                <c:pt idx="5">
                  <c:v>501</c:v>
                </c:pt>
                <c:pt idx="6">
                  <c:v>4033</c:v>
                </c:pt>
                <c:pt idx="7">
                  <c:v>20287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'assembly (10nt) '!$A$3</c:f>
              <c:strCache>
                <c:ptCount val="1"/>
                <c:pt idx="0">
                  <c:v>WT_vs_EXP5.down</c:v>
                </c:pt>
              </c:strCache>
            </c:strRef>
          </c:tx>
          <c:invertIfNegative val="0"/>
          <c:cat>
            <c:strRef>
              <c:f>'assembly (10nt)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(10nt) '!$B$3:$I$3</c:f>
              <c:numCache>
                <c:formatCode>General</c:formatCode>
                <c:ptCount val="8"/>
                <c:pt idx="0">
                  <c:v>131</c:v>
                </c:pt>
                <c:pt idx="1">
                  <c:v>372</c:v>
                </c:pt>
                <c:pt idx="2">
                  <c:v>271</c:v>
                </c:pt>
                <c:pt idx="3">
                  <c:v>120</c:v>
                </c:pt>
                <c:pt idx="4">
                  <c:v>5</c:v>
                </c:pt>
                <c:pt idx="5">
                  <c:v>12</c:v>
                </c:pt>
                <c:pt idx="6">
                  <c:v>179</c:v>
                </c:pt>
                <c:pt idx="7">
                  <c:v>677</c:v>
                </c:pt>
              </c:numCache>
            </c:numRef>
          </c:val>
        </c:ser>
        <c:ser>
          <c:idx val="1"/>
          <c:order val="1"/>
          <c:tx>
            <c:strRef>
              <c:f>'assembly (10nt) '!$A$4</c:f>
              <c:strCache>
                <c:ptCount val="1"/>
                <c:pt idx="0">
                  <c:v>WT_vs_EXP5.up</c:v>
                </c:pt>
              </c:strCache>
            </c:strRef>
          </c:tx>
          <c:invertIfNegative val="0"/>
          <c:cat>
            <c:strRef>
              <c:f>'assembly (10nt)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(10nt) '!$B$4:$I$4</c:f>
              <c:numCache>
                <c:formatCode>General</c:formatCode>
                <c:ptCount val="8"/>
                <c:pt idx="0">
                  <c:v>2</c:v>
                </c:pt>
                <c:pt idx="1">
                  <c:v>12</c:v>
                </c:pt>
                <c:pt idx="2">
                  <c:v>75</c:v>
                </c:pt>
                <c:pt idx="3">
                  <c:v>94</c:v>
                </c:pt>
                <c:pt idx="4">
                  <c:v>4</c:v>
                </c:pt>
                <c:pt idx="5">
                  <c:v>2</c:v>
                </c:pt>
                <c:pt idx="6">
                  <c:v>52</c:v>
                </c:pt>
                <c:pt idx="7">
                  <c:v>417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0592768"/>
        <c:axId val="110594304"/>
      </c:barChart>
      <c:catAx>
        <c:axId val="110592768"/>
        <c:scaling>
          <c:orientation val="minMax"/>
        </c:scaling>
        <c:delete val="0"/>
        <c:axPos val="b"/>
        <c:majorTickMark val="out"/>
        <c:minorTickMark val="none"/>
        <c:tickLblPos val="nextTo"/>
        <c:crossAx val="110594304"/>
        <c:crosses val="autoZero"/>
        <c:auto val="1"/>
        <c:lblAlgn val="ctr"/>
        <c:lblOffset val="100"/>
        <c:noMultiLvlLbl val="0"/>
      </c:catAx>
      <c:valAx>
        <c:axId val="110594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05927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'assembly (10nt) '!$A$5</c:f>
              <c:strCache>
                <c:ptCount val="1"/>
                <c:pt idx="0">
                  <c:v>WT_vs_RBP35.down</c:v>
                </c:pt>
              </c:strCache>
            </c:strRef>
          </c:tx>
          <c:invertIfNegative val="0"/>
          <c:cat>
            <c:strRef>
              <c:f>'assembly (10nt)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(10nt) '!$B$5:$I$5</c:f>
              <c:numCache>
                <c:formatCode>General</c:formatCode>
                <c:ptCount val="8"/>
                <c:pt idx="0">
                  <c:v>7</c:v>
                </c:pt>
                <c:pt idx="1">
                  <c:v>37</c:v>
                </c:pt>
                <c:pt idx="2">
                  <c:v>545</c:v>
                </c:pt>
                <c:pt idx="3">
                  <c:v>68</c:v>
                </c:pt>
                <c:pt idx="4">
                  <c:v>9</c:v>
                </c:pt>
                <c:pt idx="5">
                  <c:v>6</c:v>
                </c:pt>
                <c:pt idx="6">
                  <c:v>1343</c:v>
                </c:pt>
                <c:pt idx="7">
                  <c:v>2870</c:v>
                </c:pt>
              </c:numCache>
            </c:numRef>
          </c:val>
        </c:ser>
        <c:ser>
          <c:idx val="1"/>
          <c:order val="1"/>
          <c:tx>
            <c:strRef>
              <c:f>'assembly (10nt) '!$A$6</c:f>
              <c:strCache>
                <c:ptCount val="1"/>
                <c:pt idx="0">
                  <c:v>WT_vs_RBP35.up</c:v>
                </c:pt>
              </c:strCache>
            </c:strRef>
          </c:tx>
          <c:invertIfNegative val="0"/>
          <c:cat>
            <c:strRef>
              <c:f>'assembly (10nt)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(10nt) '!$B$6:$I$6</c:f>
              <c:numCache>
                <c:formatCode>General</c:formatCode>
                <c:ptCount val="8"/>
                <c:pt idx="0">
                  <c:v>137</c:v>
                </c:pt>
                <c:pt idx="1">
                  <c:v>76</c:v>
                </c:pt>
                <c:pt idx="2">
                  <c:v>763</c:v>
                </c:pt>
                <c:pt idx="3">
                  <c:v>655</c:v>
                </c:pt>
                <c:pt idx="4">
                  <c:v>30</c:v>
                </c:pt>
                <c:pt idx="5">
                  <c:v>97</c:v>
                </c:pt>
                <c:pt idx="6">
                  <c:v>45</c:v>
                </c:pt>
                <c:pt idx="7">
                  <c:v>267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0619264"/>
        <c:axId val="133104000"/>
      </c:barChart>
      <c:catAx>
        <c:axId val="110619264"/>
        <c:scaling>
          <c:orientation val="minMax"/>
        </c:scaling>
        <c:delete val="0"/>
        <c:axPos val="b"/>
        <c:majorTickMark val="out"/>
        <c:minorTickMark val="none"/>
        <c:tickLblPos val="nextTo"/>
        <c:crossAx val="133104000"/>
        <c:crosses val="autoZero"/>
        <c:auto val="1"/>
        <c:lblAlgn val="ctr"/>
        <c:lblOffset val="100"/>
        <c:noMultiLvlLbl val="0"/>
      </c:catAx>
      <c:valAx>
        <c:axId val="133104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06192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WT</a:t>
            </a:r>
            <a:r>
              <a:rPr lang="en-US" baseline="0"/>
              <a:t> -&gt; ∆exp5 down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adapters'!$J$1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168"/>
              <c:layout>
                <c:manualLayout>
                  <c:x val="-0.10515988626421698"/>
                  <c:y val="4.214129483814523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80"/>
              <c:layout>
                <c:manualLayout>
                  <c:x val="-4.9027777777777781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02"/>
              <c:layout>
                <c:manualLayout>
                  <c:x val="-2.261111111111111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adapters'!$A$2:$A$257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adapters'!$J$2:$J$257</c:f>
              <c:numCache>
                <c:formatCode>General</c:formatCode>
                <c:ptCount val="256"/>
                <c:pt idx="0">
                  <c:v>0.99890096868016598</c:v>
                </c:pt>
                <c:pt idx="1">
                  <c:v>0.99890096868016598</c:v>
                </c:pt>
                <c:pt idx="2">
                  <c:v>0.99890096868016598</c:v>
                </c:pt>
                <c:pt idx="3">
                  <c:v>0.99890096868016598</c:v>
                </c:pt>
                <c:pt idx="4">
                  <c:v>0.99890096868016598</c:v>
                </c:pt>
                <c:pt idx="5">
                  <c:v>0.99890096868016598</c:v>
                </c:pt>
                <c:pt idx="6">
                  <c:v>0.99890096868016598</c:v>
                </c:pt>
                <c:pt idx="7">
                  <c:v>0.99890096868016598</c:v>
                </c:pt>
                <c:pt idx="8">
                  <c:v>0.99890096868016598</c:v>
                </c:pt>
                <c:pt idx="9">
                  <c:v>0.99890096868016598</c:v>
                </c:pt>
                <c:pt idx="10">
                  <c:v>0.99890096868016598</c:v>
                </c:pt>
                <c:pt idx="11">
                  <c:v>0.99890096868016598</c:v>
                </c:pt>
                <c:pt idx="12">
                  <c:v>0.99890096868016598</c:v>
                </c:pt>
                <c:pt idx="13">
                  <c:v>0.99890096868016598</c:v>
                </c:pt>
                <c:pt idx="14">
                  <c:v>0.99890096868016598</c:v>
                </c:pt>
                <c:pt idx="15">
                  <c:v>0.99890096868016598</c:v>
                </c:pt>
                <c:pt idx="16">
                  <c:v>0.99890096868016598</c:v>
                </c:pt>
                <c:pt idx="17">
                  <c:v>0.99890096868016598</c:v>
                </c:pt>
                <c:pt idx="18">
                  <c:v>0.99890096868016598</c:v>
                </c:pt>
                <c:pt idx="19">
                  <c:v>0.99890096868016598</c:v>
                </c:pt>
                <c:pt idx="20">
                  <c:v>0.99890096868016598</c:v>
                </c:pt>
                <c:pt idx="21">
                  <c:v>0.99890096868016598</c:v>
                </c:pt>
                <c:pt idx="22">
                  <c:v>0.99890096868016598</c:v>
                </c:pt>
                <c:pt idx="23">
                  <c:v>0.99890096868016598</c:v>
                </c:pt>
                <c:pt idx="24">
                  <c:v>0.99890096868016598</c:v>
                </c:pt>
                <c:pt idx="25">
                  <c:v>0.99890096868016598</c:v>
                </c:pt>
                <c:pt idx="26">
                  <c:v>0.99890096868016598</c:v>
                </c:pt>
                <c:pt idx="27">
                  <c:v>0.99890096868016598</c:v>
                </c:pt>
                <c:pt idx="28">
                  <c:v>0.99890096868016598</c:v>
                </c:pt>
                <c:pt idx="29">
                  <c:v>0.99890096868016598</c:v>
                </c:pt>
                <c:pt idx="30">
                  <c:v>0.99890096868016598</c:v>
                </c:pt>
                <c:pt idx="31">
                  <c:v>0.99890096868016598</c:v>
                </c:pt>
                <c:pt idx="32">
                  <c:v>0.99890096868016598</c:v>
                </c:pt>
                <c:pt idx="33">
                  <c:v>0.99890096868016598</c:v>
                </c:pt>
                <c:pt idx="34">
                  <c:v>0.99890096868016598</c:v>
                </c:pt>
                <c:pt idx="35">
                  <c:v>0.99890096868016598</c:v>
                </c:pt>
                <c:pt idx="36">
                  <c:v>0.99890096868016598</c:v>
                </c:pt>
                <c:pt idx="37">
                  <c:v>0.99890096868016598</c:v>
                </c:pt>
                <c:pt idx="38">
                  <c:v>0.99890096868016598</c:v>
                </c:pt>
                <c:pt idx="39">
                  <c:v>0.99890096868016598</c:v>
                </c:pt>
                <c:pt idx="40">
                  <c:v>0.240785189411964</c:v>
                </c:pt>
                <c:pt idx="41">
                  <c:v>0.240785189411964</c:v>
                </c:pt>
                <c:pt idx="42" formatCode="0.00E+00">
                  <c:v>9.5313309467837099E-9</c:v>
                </c:pt>
                <c:pt idx="43">
                  <c:v>0.72643924198833798</c:v>
                </c:pt>
                <c:pt idx="44">
                  <c:v>0.99890096868016598</c:v>
                </c:pt>
                <c:pt idx="45">
                  <c:v>0.99890096868016598</c:v>
                </c:pt>
                <c:pt idx="46">
                  <c:v>0.99890096868016598</c:v>
                </c:pt>
                <c:pt idx="47">
                  <c:v>0.99890096868016598</c:v>
                </c:pt>
                <c:pt idx="48">
                  <c:v>0.99890096868016598</c:v>
                </c:pt>
                <c:pt idx="49">
                  <c:v>0.99890096868016598</c:v>
                </c:pt>
                <c:pt idx="50">
                  <c:v>0.99890096868016598</c:v>
                </c:pt>
                <c:pt idx="51">
                  <c:v>0.99890096868016598</c:v>
                </c:pt>
                <c:pt idx="52">
                  <c:v>0.99890096868016598</c:v>
                </c:pt>
                <c:pt idx="53">
                  <c:v>0.99890096868016598</c:v>
                </c:pt>
                <c:pt idx="54">
                  <c:v>0.99890096868016598</c:v>
                </c:pt>
                <c:pt idx="55">
                  <c:v>0.99890096868016598</c:v>
                </c:pt>
                <c:pt idx="56">
                  <c:v>0.99890096868016598</c:v>
                </c:pt>
                <c:pt idx="57">
                  <c:v>0.99890096868016598</c:v>
                </c:pt>
                <c:pt idx="58">
                  <c:v>0.99890096868016598</c:v>
                </c:pt>
                <c:pt idx="59">
                  <c:v>0.99890096868016598</c:v>
                </c:pt>
                <c:pt idx="60">
                  <c:v>0.99890096868016598</c:v>
                </c:pt>
                <c:pt idx="61">
                  <c:v>0.99890096868016598</c:v>
                </c:pt>
                <c:pt idx="62">
                  <c:v>0.99890096868016598</c:v>
                </c:pt>
                <c:pt idx="63">
                  <c:v>0.99890096868016598</c:v>
                </c:pt>
                <c:pt idx="64">
                  <c:v>0.99890096868016598</c:v>
                </c:pt>
                <c:pt idx="65">
                  <c:v>0.99890096868016598</c:v>
                </c:pt>
                <c:pt idx="66">
                  <c:v>0.99890096868016598</c:v>
                </c:pt>
                <c:pt idx="67">
                  <c:v>0.99890096868016598</c:v>
                </c:pt>
                <c:pt idx="68">
                  <c:v>0.99890096868016598</c:v>
                </c:pt>
                <c:pt idx="69">
                  <c:v>0.99890096868016598</c:v>
                </c:pt>
                <c:pt idx="70">
                  <c:v>0.99890096868016598</c:v>
                </c:pt>
                <c:pt idx="71">
                  <c:v>0.99890096868016598</c:v>
                </c:pt>
                <c:pt idx="72">
                  <c:v>0.99890096868016598</c:v>
                </c:pt>
                <c:pt idx="73">
                  <c:v>0.99890096868016598</c:v>
                </c:pt>
                <c:pt idx="74">
                  <c:v>0.99890096868016598</c:v>
                </c:pt>
                <c:pt idx="75">
                  <c:v>0.99890096868016598</c:v>
                </c:pt>
                <c:pt idx="76">
                  <c:v>0.99890096868016598</c:v>
                </c:pt>
                <c:pt idx="77">
                  <c:v>0.99890096868016598</c:v>
                </c:pt>
                <c:pt idx="78">
                  <c:v>0.99890096868016598</c:v>
                </c:pt>
                <c:pt idx="79">
                  <c:v>0.99890096868016598</c:v>
                </c:pt>
                <c:pt idx="80">
                  <c:v>0.99890096868016598</c:v>
                </c:pt>
                <c:pt idx="81">
                  <c:v>0.99890096868016598</c:v>
                </c:pt>
                <c:pt idx="82">
                  <c:v>0.99890096868016598</c:v>
                </c:pt>
                <c:pt idx="83">
                  <c:v>0.99890096868016598</c:v>
                </c:pt>
                <c:pt idx="84">
                  <c:v>0.24470063982887899</c:v>
                </c:pt>
                <c:pt idx="85">
                  <c:v>0.99890096868016598</c:v>
                </c:pt>
                <c:pt idx="86">
                  <c:v>0.49485390320513101</c:v>
                </c:pt>
                <c:pt idx="87">
                  <c:v>0.742045435923395</c:v>
                </c:pt>
                <c:pt idx="88">
                  <c:v>0.99890096868016598</c:v>
                </c:pt>
                <c:pt idx="89">
                  <c:v>0.99890096868016598</c:v>
                </c:pt>
                <c:pt idx="90" formatCode="0.00E+00">
                  <c:v>9.8626100330701996E-15</c:v>
                </c:pt>
                <c:pt idx="91">
                  <c:v>0.99890096868016598</c:v>
                </c:pt>
                <c:pt idx="92">
                  <c:v>0.99890096868016598</c:v>
                </c:pt>
                <c:pt idx="93">
                  <c:v>0.99890096868016598</c:v>
                </c:pt>
                <c:pt idx="94">
                  <c:v>0.99890096868016598</c:v>
                </c:pt>
                <c:pt idx="95">
                  <c:v>0.99890096868016598</c:v>
                </c:pt>
                <c:pt idx="96">
                  <c:v>0.99890096868016598</c:v>
                </c:pt>
                <c:pt idx="97">
                  <c:v>0.99890096868016598</c:v>
                </c:pt>
                <c:pt idx="98">
                  <c:v>0.99890096868016598</c:v>
                </c:pt>
                <c:pt idx="99">
                  <c:v>0.99890096868016598</c:v>
                </c:pt>
                <c:pt idx="100">
                  <c:v>0.99890096868016598</c:v>
                </c:pt>
                <c:pt idx="101">
                  <c:v>0.99890096868016598</c:v>
                </c:pt>
                <c:pt idx="102">
                  <c:v>0.99890096868016598</c:v>
                </c:pt>
                <c:pt idx="103">
                  <c:v>0.99890096868016598</c:v>
                </c:pt>
                <c:pt idx="104">
                  <c:v>0.99890096868016598</c:v>
                </c:pt>
                <c:pt idx="105">
                  <c:v>0.99890096868016598</c:v>
                </c:pt>
                <c:pt idx="106">
                  <c:v>0.99890096868016598</c:v>
                </c:pt>
                <c:pt idx="107">
                  <c:v>0.99890096868016598</c:v>
                </c:pt>
                <c:pt idx="108">
                  <c:v>0.99890096868016598</c:v>
                </c:pt>
                <c:pt idx="109">
                  <c:v>0.99890096868016598</c:v>
                </c:pt>
                <c:pt idx="110">
                  <c:v>0.99890096868016598</c:v>
                </c:pt>
                <c:pt idx="111">
                  <c:v>0.99890096868016598</c:v>
                </c:pt>
                <c:pt idx="112">
                  <c:v>0.99890096868016598</c:v>
                </c:pt>
                <c:pt idx="113">
                  <c:v>0.99890096868016598</c:v>
                </c:pt>
                <c:pt idx="114">
                  <c:v>0.99890096868016598</c:v>
                </c:pt>
                <c:pt idx="115">
                  <c:v>0.99890096868016598</c:v>
                </c:pt>
                <c:pt idx="116">
                  <c:v>0.99890096868016598</c:v>
                </c:pt>
                <c:pt idx="117">
                  <c:v>0.99890096868016598</c:v>
                </c:pt>
                <c:pt idx="118">
                  <c:v>0.99890096868016598</c:v>
                </c:pt>
                <c:pt idx="119">
                  <c:v>0.99890096868016598</c:v>
                </c:pt>
                <c:pt idx="120">
                  <c:v>0.99890096868016598</c:v>
                </c:pt>
                <c:pt idx="121">
                  <c:v>0.99890096868016598</c:v>
                </c:pt>
                <c:pt idx="122">
                  <c:v>0.99890096868016598</c:v>
                </c:pt>
                <c:pt idx="123">
                  <c:v>0.99890096868016598</c:v>
                </c:pt>
                <c:pt idx="124">
                  <c:v>0.99890096868016598</c:v>
                </c:pt>
                <c:pt idx="125">
                  <c:v>0.99890096868016598</c:v>
                </c:pt>
                <c:pt idx="126">
                  <c:v>0.99890096868016598</c:v>
                </c:pt>
                <c:pt idx="127">
                  <c:v>0.99890096868016598</c:v>
                </c:pt>
                <c:pt idx="128">
                  <c:v>0.99890096868016598</c:v>
                </c:pt>
                <c:pt idx="129">
                  <c:v>0.99890096868016598</c:v>
                </c:pt>
                <c:pt idx="130">
                  <c:v>0.99890096868016598</c:v>
                </c:pt>
                <c:pt idx="131">
                  <c:v>0.99890096868016598</c:v>
                </c:pt>
                <c:pt idx="132">
                  <c:v>0.99890096868016598</c:v>
                </c:pt>
                <c:pt idx="133">
                  <c:v>0.99890096868016598</c:v>
                </c:pt>
                <c:pt idx="134">
                  <c:v>0.99890096868016598</c:v>
                </c:pt>
                <c:pt idx="135">
                  <c:v>0.99890096868016598</c:v>
                </c:pt>
                <c:pt idx="136">
                  <c:v>0.99890096868016598</c:v>
                </c:pt>
                <c:pt idx="137">
                  <c:v>0.99890096868016598</c:v>
                </c:pt>
                <c:pt idx="138">
                  <c:v>0.99890096868016598</c:v>
                </c:pt>
                <c:pt idx="139">
                  <c:v>0.99890096868016598</c:v>
                </c:pt>
                <c:pt idx="140">
                  <c:v>0.99890096868016598</c:v>
                </c:pt>
                <c:pt idx="141">
                  <c:v>0.99890096868016598</c:v>
                </c:pt>
                <c:pt idx="142">
                  <c:v>0.99890096868016598</c:v>
                </c:pt>
                <c:pt idx="143">
                  <c:v>0.99890096868016598</c:v>
                </c:pt>
                <c:pt idx="144">
                  <c:v>0.99890096868016598</c:v>
                </c:pt>
                <c:pt idx="145">
                  <c:v>0.99890096868016598</c:v>
                </c:pt>
                <c:pt idx="146">
                  <c:v>0.99890096868016598</c:v>
                </c:pt>
                <c:pt idx="147">
                  <c:v>0.99890096868016598</c:v>
                </c:pt>
                <c:pt idx="148">
                  <c:v>0.99890096868016598</c:v>
                </c:pt>
                <c:pt idx="149">
                  <c:v>0.99890096868016598</c:v>
                </c:pt>
                <c:pt idx="150">
                  <c:v>0.99890096868016598</c:v>
                </c:pt>
                <c:pt idx="151">
                  <c:v>0.99890096868016598</c:v>
                </c:pt>
                <c:pt idx="152">
                  <c:v>0.99890096868016598</c:v>
                </c:pt>
                <c:pt idx="153">
                  <c:v>0.99890096868016598</c:v>
                </c:pt>
                <c:pt idx="154">
                  <c:v>0.99890096868016598</c:v>
                </c:pt>
                <c:pt idx="155">
                  <c:v>0.99890096868016598</c:v>
                </c:pt>
                <c:pt idx="156">
                  <c:v>0.99890096868016598</c:v>
                </c:pt>
                <c:pt idx="157">
                  <c:v>0.99890096868016598</c:v>
                </c:pt>
                <c:pt idx="158">
                  <c:v>0.99890096868016598</c:v>
                </c:pt>
                <c:pt idx="159">
                  <c:v>0.99890096868016598</c:v>
                </c:pt>
                <c:pt idx="160">
                  <c:v>0.99890096868016598</c:v>
                </c:pt>
                <c:pt idx="161">
                  <c:v>0.99890096868016598</c:v>
                </c:pt>
                <c:pt idx="162">
                  <c:v>0.99890096868016598</c:v>
                </c:pt>
                <c:pt idx="163">
                  <c:v>0.99890096868016598</c:v>
                </c:pt>
                <c:pt idx="164">
                  <c:v>0.99890096868016598</c:v>
                </c:pt>
                <c:pt idx="165">
                  <c:v>0.99890096868016598</c:v>
                </c:pt>
                <c:pt idx="166">
                  <c:v>0.99890096868016598</c:v>
                </c:pt>
                <c:pt idx="167">
                  <c:v>0.99890096868016598</c:v>
                </c:pt>
                <c:pt idx="168">
                  <c:v>0.99890096868016598</c:v>
                </c:pt>
                <c:pt idx="169">
                  <c:v>0.99890096868016598</c:v>
                </c:pt>
                <c:pt idx="170">
                  <c:v>0.99890096868016598</c:v>
                </c:pt>
                <c:pt idx="171">
                  <c:v>0.99890096868016598</c:v>
                </c:pt>
                <c:pt idx="172">
                  <c:v>0.99890096868016598</c:v>
                </c:pt>
                <c:pt idx="173">
                  <c:v>0.99890096868016598</c:v>
                </c:pt>
                <c:pt idx="174">
                  <c:v>0.99890096868016598</c:v>
                </c:pt>
                <c:pt idx="175">
                  <c:v>0.99890096868016598</c:v>
                </c:pt>
                <c:pt idx="176">
                  <c:v>0.99890096868016598</c:v>
                </c:pt>
                <c:pt idx="177">
                  <c:v>0.99890096868016598</c:v>
                </c:pt>
                <c:pt idx="178">
                  <c:v>0.99890096868016598</c:v>
                </c:pt>
                <c:pt idx="179">
                  <c:v>0.99890096868016598</c:v>
                </c:pt>
                <c:pt idx="180">
                  <c:v>0.16791549044790799</c:v>
                </c:pt>
                <c:pt idx="181">
                  <c:v>0.99890096868016598</c:v>
                </c:pt>
                <c:pt idx="182">
                  <c:v>0.99890096868016598</c:v>
                </c:pt>
                <c:pt idx="183">
                  <c:v>0.99890096868016598</c:v>
                </c:pt>
                <c:pt idx="184">
                  <c:v>0.99890096868016598</c:v>
                </c:pt>
                <c:pt idx="185">
                  <c:v>0.99890096868016598</c:v>
                </c:pt>
                <c:pt idx="186">
                  <c:v>0.99890096868016598</c:v>
                </c:pt>
                <c:pt idx="187">
                  <c:v>0.99890096868016598</c:v>
                </c:pt>
                <c:pt idx="188">
                  <c:v>0.99890096868016598</c:v>
                </c:pt>
                <c:pt idx="189">
                  <c:v>0.99890096868016598</c:v>
                </c:pt>
                <c:pt idx="190">
                  <c:v>0.99890096868016598</c:v>
                </c:pt>
                <c:pt idx="191">
                  <c:v>0.99890096868016598</c:v>
                </c:pt>
                <c:pt idx="192">
                  <c:v>0.99890096868016598</c:v>
                </c:pt>
                <c:pt idx="193">
                  <c:v>0.99890096868016598</c:v>
                </c:pt>
                <c:pt idx="194">
                  <c:v>0.99890096868016598</c:v>
                </c:pt>
                <c:pt idx="195">
                  <c:v>0.99890096868016598</c:v>
                </c:pt>
                <c:pt idx="196">
                  <c:v>0.99890096868016598</c:v>
                </c:pt>
                <c:pt idx="197">
                  <c:v>0.99890096868016598</c:v>
                </c:pt>
                <c:pt idx="198">
                  <c:v>0.99890096868016598</c:v>
                </c:pt>
                <c:pt idx="199">
                  <c:v>0.99890096868016598</c:v>
                </c:pt>
                <c:pt idx="200">
                  <c:v>0.99890096868016598</c:v>
                </c:pt>
                <c:pt idx="201">
                  <c:v>0.99890096868016598</c:v>
                </c:pt>
                <c:pt idx="202">
                  <c:v>0.12859718878846199</c:v>
                </c:pt>
                <c:pt idx="203">
                  <c:v>0.99890096868016598</c:v>
                </c:pt>
                <c:pt idx="204">
                  <c:v>0.99890096868016598</c:v>
                </c:pt>
                <c:pt idx="205">
                  <c:v>0.99890096868016598</c:v>
                </c:pt>
                <c:pt idx="206">
                  <c:v>0.99890096868016598</c:v>
                </c:pt>
                <c:pt idx="207">
                  <c:v>0.99890096868016598</c:v>
                </c:pt>
                <c:pt idx="208">
                  <c:v>0.99890096868016598</c:v>
                </c:pt>
                <c:pt idx="209">
                  <c:v>0.99890096868016598</c:v>
                </c:pt>
                <c:pt idx="210">
                  <c:v>0.99890096868016598</c:v>
                </c:pt>
                <c:pt idx="211">
                  <c:v>0.99890096868016598</c:v>
                </c:pt>
                <c:pt idx="212">
                  <c:v>0.99890096868016598</c:v>
                </c:pt>
                <c:pt idx="213">
                  <c:v>0.99890096868016598</c:v>
                </c:pt>
                <c:pt idx="214">
                  <c:v>0.99890096868016598</c:v>
                </c:pt>
                <c:pt idx="215">
                  <c:v>0.99890096868016598</c:v>
                </c:pt>
                <c:pt idx="216">
                  <c:v>0.99890096868016598</c:v>
                </c:pt>
                <c:pt idx="217">
                  <c:v>0.99890096868016598</c:v>
                </c:pt>
                <c:pt idx="218">
                  <c:v>0.99890096868016598</c:v>
                </c:pt>
                <c:pt idx="219">
                  <c:v>0.99890096868016598</c:v>
                </c:pt>
                <c:pt idx="220">
                  <c:v>0.99890096868016598</c:v>
                </c:pt>
                <c:pt idx="221">
                  <c:v>0.99890096868016598</c:v>
                </c:pt>
                <c:pt idx="222">
                  <c:v>0.99890096868016598</c:v>
                </c:pt>
                <c:pt idx="223">
                  <c:v>0.99890096868016598</c:v>
                </c:pt>
                <c:pt idx="224">
                  <c:v>0.99890096868016598</c:v>
                </c:pt>
                <c:pt idx="225">
                  <c:v>0.99890096868016598</c:v>
                </c:pt>
                <c:pt idx="226">
                  <c:v>0.99890096868016598</c:v>
                </c:pt>
                <c:pt idx="227">
                  <c:v>0.99890096868016598</c:v>
                </c:pt>
                <c:pt idx="228">
                  <c:v>0.99890096868016598</c:v>
                </c:pt>
                <c:pt idx="229">
                  <c:v>0.99890096868016598</c:v>
                </c:pt>
                <c:pt idx="230">
                  <c:v>0.99890096868016598</c:v>
                </c:pt>
                <c:pt idx="231">
                  <c:v>0.99890096868016598</c:v>
                </c:pt>
                <c:pt idx="232">
                  <c:v>0.99890096868016598</c:v>
                </c:pt>
                <c:pt idx="233">
                  <c:v>0.99890096868016598</c:v>
                </c:pt>
                <c:pt idx="234">
                  <c:v>0.99890096868016598</c:v>
                </c:pt>
                <c:pt idx="235">
                  <c:v>0.99890096868016598</c:v>
                </c:pt>
                <c:pt idx="236">
                  <c:v>0.99890096868016598</c:v>
                </c:pt>
                <c:pt idx="237">
                  <c:v>0.99890096868016598</c:v>
                </c:pt>
                <c:pt idx="238">
                  <c:v>0.99890096868016598</c:v>
                </c:pt>
                <c:pt idx="239">
                  <c:v>0.99890096868016598</c:v>
                </c:pt>
                <c:pt idx="240">
                  <c:v>0.99890096868016598</c:v>
                </c:pt>
                <c:pt idx="241">
                  <c:v>0.99890096868016598</c:v>
                </c:pt>
                <c:pt idx="242">
                  <c:v>0.99890096868016598</c:v>
                </c:pt>
                <c:pt idx="243">
                  <c:v>0.99890096868016598</c:v>
                </c:pt>
                <c:pt idx="244">
                  <c:v>0.99890096868016598</c:v>
                </c:pt>
                <c:pt idx="245">
                  <c:v>0.99890096868016598</c:v>
                </c:pt>
                <c:pt idx="246">
                  <c:v>0.99890096868016598</c:v>
                </c:pt>
                <c:pt idx="247">
                  <c:v>0.99890096868016598</c:v>
                </c:pt>
                <c:pt idx="248">
                  <c:v>0.99890096868016598</c:v>
                </c:pt>
                <c:pt idx="249">
                  <c:v>0.99890096868016598</c:v>
                </c:pt>
                <c:pt idx="250">
                  <c:v>0.16791549044790799</c:v>
                </c:pt>
                <c:pt idx="251">
                  <c:v>0.99890096868016598</c:v>
                </c:pt>
                <c:pt idx="252">
                  <c:v>0.99890096868016598</c:v>
                </c:pt>
                <c:pt idx="253">
                  <c:v>0.99890096868016598</c:v>
                </c:pt>
                <c:pt idx="254">
                  <c:v>0.99890096868016598</c:v>
                </c:pt>
                <c:pt idx="255">
                  <c:v>0.99890096868016598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30593920"/>
        <c:axId val="130883584"/>
      </c:scatterChart>
      <c:valAx>
        <c:axId val="130593920"/>
        <c:scaling>
          <c:orientation val="minMax"/>
        </c:scaling>
        <c:delete val="0"/>
        <c:axPos val="t"/>
        <c:majorTickMark val="out"/>
        <c:minorTickMark val="none"/>
        <c:tickLblPos val="nextTo"/>
        <c:crossAx val="130883584"/>
        <c:crosses val="autoZero"/>
        <c:crossBetween val="midCat"/>
      </c:valAx>
      <c:valAx>
        <c:axId val="130883584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/>
                  <a:t>Adjusted p-value (FDR)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05939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WT -&gt; ∆exp5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adapters'!$U$1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85"/>
              <c:layout>
                <c:manualLayout>
                  <c:x val="-9.7666666666666666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97"/>
              <c:layout>
                <c:manualLayout>
                  <c:x val="-2.7437664041994752E-2"/>
                  <c:y val="5.603018372703411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adapters'!$L$2:$L$257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adapters'!$U$2:$U$257</c:f>
              <c:numCache>
                <c:formatCode>General</c:formatCode>
                <c:ptCount val="256"/>
                <c:pt idx="0">
                  <c:v>0.99986495568463096</c:v>
                </c:pt>
                <c:pt idx="1">
                  <c:v>0.99986495568463096</c:v>
                </c:pt>
                <c:pt idx="2">
                  <c:v>0.99986495568463096</c:v>
                </c:pt>
                <c:pt idx="3">
                  <c:v>0.99986495568463096</c:v>
                </c:pt>
                <c:pt idx="4">
                  <c:v>0.99986495568463096</c:v>
                </c:pt>
                <c:pt idx="5">
                  <c:v>0.99986495568463096</c:v>
                </c:pt>
                <c:pt idx="6">
                  <c:v>0.99986495568463096</c:v>
                </c:pt>
                <c:pt idx="7">
                  <c:v>0.99986495568463096</c:v>
                </c:pt>
                <c:pt idx="8">
                  <c:v>0.99986495568463096</c:v>
                </c:pt>
                <c:pt idx="9">
                  <c:v>0.99986495568463096</c:v>
                </c:pt>
                <c:pt idx="10">
                  <c:v>0.99986495568463096</c:v>
                </c:pt>
                <c:pt idx="11">
                  <c:v>0.99986495568463096</c:v>
                </c:pt>
                <c:pt idx="12">
                  <c:v>0.99986495568463096</c:v>
                </c:pt>
                <c:pt idx="13">
                  <c:v>0.99986495568463096</c:v>
                </c:pt>
                <c:pt idx="14">
                  <c:v>0.99986495568463096</c:v>
                </c:pt>
                <c:pt idx="15">
                  <c:v>0.99986495568463096</c:v>
                </c:pt>
                <c:pt idx="16">
                  <c:v>0.99986495568463096</c:v>
                </c:pt>
                <c:pt idx="17">
                  <c:v>0.99986495568463096</c:v>
                </c:pt>
                <c:pt idx="18">
                  <c:v>0.99986495568463096</c:v>
                </c:pt>
                <c:pt idx="19">
                  <c:v>0.99986495568463096</c:v>
                </c:pt>
                <c:pt idx="20">
                  <c:v>0.99986495568463096</c:v>
                </c:pt>
                <c:pt idx="21">
                  <c:v>0.99986495568463096</c:v>
                </c:pt>
                <c:pt idx="22">
                  <c:v>0.99986495568463096</c:v>
                </c:pt>
                <c:pt idx="23">
                  <c:v>0.99986495568463096</c:v>
                </c:pt>
                <c:pt idx="24">
                  <c:v>0.99986495568463096</c:v>
                </c:pt>
                <c:pt idx="25">
                  <c:v>0.99986495568463096</c:v>
                </c:pt>
                <c:pt idx="26">
                  <c:v>0.99986495568463096</c:v>
                </c:pt>
                <c:pt idx="27">
                  <c:v>0.99986495568463096</c:v>
                </c:pt>
                <c:pt idx="28">
                  <c:v>0.99986495568463096</c:v>
                </c:pt>
                <c:pt idx="29">
                  <c:v>0.99986495568463096</c:v>
                </c:pt>
                <c:pt idx="30">
                  <c:v>0.99986495568463096</c:v>
                </c:pt>
                <c:pt idx="31">
                  <c:v>0.99986495568463096</c:v>
                </c:pt>
                <c:pt idx="32">
                  <c:v>0.99986495568463096</c:v>
                </c:pt>
                <c:pt idx="33">
                  <c:v>0.99986495568463096</c:v>
                </c:pt>
                <c:pt idx="34">
                  <c:v>0.99986495568463096</c:v>
                </c:pt>
                <c:pt idx="35">
                  <c:v>0.99986495568463096</c:v>
                </c:pt>
                <c:pt idx="36">
                  <c:v>0.99986495568463096</c:v>
                </c:pt>
                <c:pt idx="37">
                  <c:v>0.99986495568463096</c:v>
                </c:pt>
                <c:pt idx="38">
                  <c:v>0.99986495568463096</c:v>
                </c:pt>
                <c:pt idx="39">
                  <c:v>0.99986495568463096</c:v>
                </c:pt>
                <c:pt idx="40">
                  <c:v>0.99986495568463096</c:v>
                </c:pt>
                <c:pt idx="41">
                  <c:v>0.99986495568463096</c:v>
                </c:pt>
                <c:pt idx="42">
                  <c:v>0.99986495568463096</c:v>
                </c:pt>
                <c:pt idx="43">
                  <c:v>0.99986495568463096</c:v>
                </c:pt>
                <c:pt idx="44">
                  <c:v>0.99986495568463096</c:v>
                </c:pt>
                <c:pt idx="45">
                  <c:v>0.99986495568463096</c:v>
                </c:pt>
                <c:pt idx="46">
                  <c:v>0.99986495568463096</c:v>
                </c:pt>
                <c:pt idx="47">
                  <c:v>0.99986495568463096</c:v>
                </c:pt>
                <c:pt idx="48">
                  <c:v>0.99986495568463096</c:v>
                </c:pt>
                <c:pt idx="49">
                  <c:v>0.99986495568463096</c:v>
                </c:pt>
                <c:pt idx="50">
                  <c:v>0.99986495568463096</c:v>
                </c:pt>
                <c:pt idx="51">
                  <c:v>0.99986495568463096</c:v>
                </c:pt>
                <c:pt idx="52">
                  <c:v>0.99986495568463096</c:v>
                </c:pt>
                <c:pt idx="53">
                  <c:v>0.99986495568463096</c:v>
                </c:pt>
                <c:pt idx="54">
                  <c:v>0.99986495568463096</c:v>
                </c:pt>
                <c:pt idx="55">
                  <c:v>0.99986495568463096</c:v>
                </c:pt>
                <c:pt idx="56">
                  <c:v>0.99986495568463096</c:v>
                </c:pt>
                <c:pt idx="57">
                  <c:v>0.99986495568463096</c:v>
                </c:pt>
                <c:pt idx="58">
                  <c:v>0.99986495568463096</c:v>
                </c:pt>
                <c:pt idx="59">
                  <c:v>0.99986495568463096</c:v>
                </c:pt>
                <c:pt idx="60">
                  <c:v>0.99986495568463096</c:v>
                </c:pt>
                <c:pt idx="61">
                  <c:v>0.99986495568463096</c:v>
                </c:pt>
                <c:pt idx="62">
                  <c:v>0.99986495568463096</c:v>
                </c:pt>
                <c:pt idx="63">
                  <c:v>0.99986495568463096</c:v>
                </c:pt>
                <c:pt idx="64">
                  <c:v>0.99986495568463096</c:v>
                </c:pt>
                <c:pt idx="65">
                  <c:v>0.99986495568463096</c:v>
                </c:pt>
                <c:pt idx="66">
                  <c:v>0.99986495568463096</c:v>
                </c:pt>
                <c:pt idx="67">
                  <c:v>0.99986495568463096</c:v>
                </c:pt>
                <c:pt idx="68">
                  <c:v>0.99986495568463096</c:v>
                </c:pt>
                <c:pt idx="69">
                  <c:v>0.99986495568463096</c:v>
                </c:pt>
                <c:pt idx="70">
                  <c:v>0.99986495568463096</c:v>
                </c:pt>
                <c:pt idx="71">
                  <c:v>0.99986495568463096</c:v>
                </c:pt>
                <c:pt idx="72">
                  <c:v>0.99986495568463096</c:v>
                </c:pt>
                <c:pt idx="73">
                  <c:v>0.99986495568463096</c:v>
                </c:pt>
                <c:pt idx="74">
                  <c:v>0.99986495568463096</c:v>
                </c:pt>
                <c:pt idx="75">
                  <c:v>0.99986495568463096</c:v>
                </c:pt>
                <c:pt idx="76">
                  <c:v>0.99986495568463096</c:v>
                </c:pt>
                <c:pt idx="77">
                  <c:v>0.99986495568463096</c:v>
                </c:pt>
                <c:pt idx="78">
                  <c:v>0.99986495568463096</c:v>
                </c:pt>
                <c:pt idx="79">
                  <c:v>0.99986495568463096</c:v>
                </c:pt>
                <c:pt idx="80">
                  <c:v>0.99986495568463096</c:v>
                </c:pt>
                <c:pt idx="81" formatCode="0.00E+00">
                  <c:v>1.3720230065750601E-49</c:v>
                </c:pt>
                <c:pt idx="82">
                  <c:v>0.99986495568463096</c:v>
                </c:pt>
                <c:pt idx="83">
                  <c:v>0.99986495568463096</c:v>
                </c:pt>
                <c:pt idx="84">
                  <c:v>0.99986495568463096</c:v>
                </c:pt>
                <c:pt idx="85">
                  <c:v>0.99986495568463096</c:v>
                </c:pt>
                <c:pt idx="86">
                  <c:v>0.99986495568463096</c:v>
                </c:pt>
                <c:pt idx="87">
                  <c:v>0.99986495568463096</c:v>
                </c:pt>
                <c:pt idx="88">
                  <c:v>0.99986495568463096</c:v>
                </c:pt>
                <c:pt idx="89">
                  <c:v>0.99986495568463096</c:v>
                </c:pt>
                <c:pt idx="90">
                  <c:v>0.99986495568463096</c:v>
                </c:pt>
                <c:pt idx="91">
                  <c:v>0.99986495568463096</c:v>
                </c:pt>
                <c:pt idx="92">
                  <c:v>0.99986495568463096</c:v>
                </c:pt>
                <c:pt idx="93">
                  <c:v>0.99986495568463096</c:v>
                </c:pt>
                <c:pt idx="94" formatCode="0.00E+00">
                  <c:v>0.99986495568463096</c:v>
                </c:pt>
                <c:pt idx="95">
                  <c:v>0.99986495568463096</c:v>
                </c:pt>
                <c:pt idx="96">
                  <c:v>0.99986495568463096</c:v>
                </c:pt>
                <c:pt idx="97">
                  <c:v>0.99986495568463096</c:v>
                </c:pt>
                <c:pt idx="98">
                  <c:v>0.99986495568463096</c:v>
                </c:pt>
                <c:pt idx="99">
                  <c:v>0.99986495568463096</c:v>
                </c:pt>
                <c:pt idx="100">
                  <c:v>0.99986495568463096</c:v>
                </c:pt>
                <c:pt idx="101">
                  <c:v>0.99986495568463096</c:v>
                </c:pt>
                <c:pt idx="102">
                  <c:v>0.99986495568463096</c:v>
                </c:pt>
                <c:pt idx="103">
                  <c:v>0.99986495568463096</c:v>
                </c:pt>
                <c:pt idx="104">
                  <c:v>0.99986495568463096</c:v>
                </c:pt>
                <c:pt idx="105">
                  <c:v>0.99986495568463096</c:v>
                </c:pt>
                <c:pt idx="106">
                  <c:v>0.99986495568463096</c:v>
                </c:pt>
                <c:pt idx="107">
                  <c:v>0.99986495568463096</c:v>
                </c:pt>
                <c:pt idx="108">
                  <c:v>0.99986495568463096</c:v>
                </c:pt>
                <c:pt idx="109">
                  <c:v>0.99986495568463096</c:v>
                </c:pt>
                <c:pt idx="110">
                  <c:v>0.99986495568463096</c:v>
                </c:pt>
                <c:pt idx="111">
                  <c:v>0.99986495568463096</c:v>
                </c:pt>
                <c:pt idx="112">
                  <c:v>0.99986495568463096</c:v>
                </c:pt>
                <c:pt idx="113">
                  <c:v>0.99986495568463096</c:v>
                </c:pt>
                <c:pt idx="114">
                  <c:v>0.99986495568463096</c:v>
                </c:pt>
                <c:pt idx="115">
                  <c:v>0.99986495568463096</c:v>
                </c:pt>
                <c:pt idx="116">
                  <c:v>0.99986495568463096</c:v>
                </c:pt>
                <c:pt idx="117">
                  <c:v>0.99986495568463096</c:v>
                </c:pt>
                <c:pt idx="118">
                  <c:v>0.99986495568463096</c:v>
                </c:pt>
                <c:pt idx="119">
                  <c:v>0.99986495568463096</c:v>
                </c:pt>
                <c:pt idx="120">
                  <c:v>0.99986495568463096</c:v>
                </c:pt>
                <c:pt idx="121">
                  <c:v>0.99986495568463096</c:v>
                </c:pt>
                <c:pt idx="122">
                  <c:v>0.99986495568463096</c:v>
                </c:pt>
                <c:pt idx="123">
                  <c:v>0.99986495568463096</c:v>
                </c:pt>
                <c:pt idx="124">
                  <c:v>0.99986495568463096</c:v>
                </c:pt>
                <c:pt idx="125">
                  <c:v>0.99986495568463096</c:v>
                </c:pt>
                <c:pt idx="126">
                  <c:v>0.99986495568463096</c:v>
                </c:pt>
                <c:pt idx="127">
                  <c:v>0.99986495568463096</c:v>
                </c:pt>
                <c:pt idx="128">
                  <c:v>0.99986495568463096</c:v>
                </c:pt>
                <c:pt idx="129">
                  <c:v>0.99986495568463096</c:v>
                </c:pt>
                <c:pt idx="130">
                  <c:v>0.99986495568463096</c:v>
                </c:pt>
                <c:pt idx="131">
                  <c:v>0.99986495568463096</c:v>
                </c:pt>
                <c:pt idx="132">
                  <c:v>0.99986495568463096</c:v>
                </c:pt>
                <c:pt idx="133">
                  <c:v>0.99986495568463096</c:v>
                </c:pt>
                <c:pt idx="134">
                  <c:v>0.99986495568463096</c:v>
                </c:pt>
                <c:pt idx="135">
                  <c:v>0.99986495568463096</c:v>
                </c:pt>
                <c:pt idx="136">
                  <c:v>0.99986495568463096</c:v>
                </c:pt>
                <c:pt idx="137">
                  <c:v>0.99986495568463096</c:v>
                </c:pt>
                <c:pt idx="138">
                  <c:v>0.99986495568463096</c:v>
                </c:pt>
                <c:pt idx="139">
                  <c:v>0.99986495568463096</c:v>
                </c:pt>
                <c:pt idx="140">
                  <c:v>0.99986495568463096</c:v>
                </c:pt>
                <c:pt idx="141">
                  <c:v>0.99986495568463096</c:v>
                </c:pt>
                <c:pt idx="142">
                  <c:v>0.99986495568463096</c:v>
                </c:pt>
                <c:pt idx="143">
                  <c:v>0.99986495568463096</c:v>
                </c:pt>
                <c:pt idx="144">
                  <c:v>0.99986495568463096</c:v>
                </c:pt>
                <c:pt idx="145">
                  <c:v>0.99986495568463096</c:v>
                </c:pt>
                <c:pt idx="146">
                  <c:v>0.99986495568463096</c:v>
                </c:pt>
                <c:pt idx="147">
                  <c:v>0.99986495568463096</c:v>
                </c:pt>
                <c:pt idx="148">
                  <c:v>0.99986495568463096</c:v>
                </c:pt>
                <c:pt idx="149">
                  <c:v>0.99986495568463096</c:v>
                </c:pt>
                <c:pt idx="150">
                  <c:v>0.99986495568463096</c:v>
                </c:pt>
                <c:pt idx="151">
                  <c:v>0.99986495568463096</c:v>
                </c:pt>
                <c:pt idx="152">
                  <c:v>0.99986495568463096</c:v>
                </c:pt>
                <c:pt idx="153">
                  <c:v>0.99986495568463096</c:v>
                </c:pt>
                <c:pt idx="154">
                  <c:v>0.99986495568463096</c:v>
                </c:pt>
                <c:pt idx="155">
                  <c:v>0.99986495568463096</c:v>
                </c:pt>
                <c:pt idx="156">
                  <c:v>0.99986495568463096</c:v>
                </c:pt>
                <c:pt idx="157">
                  <c:v>0.99986495568463096</c:v>
                </c:pt>
                <c:pt idx="158">
                  <c:v>0.99986495568463096</c:v>
                </c:pt>
                <c:pt idx="159">
                  <c:v>0.99986495568463096</c:v>
                </c:pt>
                <c:pt idx="160">
                  <c:v>0.99986495568463096</c:v>
                </c:pt>
                <c:pt idx="161">
                  <c:v>0.99986495568463096</c:v>
                </c:pt>
                <c:pt idx="162">
                  <c:v>0.99986495568463096</c:v>
                </c:pt>
                <c:pt idx="163">
                  <c:v>0.99986495568463096</c:v>
                </c:pt>
                <c:pt idx="164">
                  <c:v>0.99986495568463096</c:v>
                </c:pt>
                <c:pt idx="165">
                  <c:v>0.99986495568463096</c:v>
                </c:pt>
                <c:pt idx="166">
                  <c:v>0.99986495568463096</c:v>
                </c:pt>
                <c:pt idx="167">
                  <c:v>0.99986495568463096</c:v>
                </c:pt>
                <c:pt idx="168">
                  <c:v>0.99986495568463096</c:v>
                </c:pt>
                <c:pt idx="169">
                  <c:v>0.99986495568463096</c:v>
                </c:pt>
                <c:pt idx="170">
                  <c:v>0.99986495568463096</c:v>
                </c:pt>
                <c:pt idx="171">
                  <c:v>0.99986495568463096</c:v>
                </c:pt>
                <c:pt idx="172">
                  <c:v>0.99986495568463096</c:v>
                </c:pt>
                <c:pt idx="173">
                  <c:v>0.99986495568463096</c:v>
                </c:pt>
                <c:pt idx="174">
                  <c:v>0.99986495568463096</c:v>
                </c:pt>
                <c:pt idx="175">
                  <c:v>0.99986495568463096</c:v>
                </c:pt>
                <c:pt idx="176">
                  <c:v>0.99986495568463096</c:v>
                </c:pt>
                <c:pt idx="177">
                  <c:v>0.99986495568463096</c:v>
                </c:pt>
                <c:pt idx="178">
                  <c:v>0.99986495568463096</c:v>
                </c:pt>
                <c:pt idx="179">
                  <c:v>0.99986495568463096</c:v>
                </c:pt>
                <c:pt idx="180">
                  <c:v>0.99986495568463096</c:v>
                </c:pt>
                <c:pt idx="181">
                  <c:v>0.99986495568463096</c:v>
                </c:pt>
                <c:pt idx="182">
                  <c:v>0.99986495568463096</c:v>
                </c:pt>
                <c:pt idx="183">
                  <c:v>0.99986495568463096</c:v>
                </c:pt>
                <c:pt idx="184">
                  <c:v>0.99986495568463096</c:v>
                </c:pt>
                <c:pt idx="185">
                  <c:v>0.99986495568463096</c:v>
                </c:pt>
                <c:pt idx="186">
                  <c:v>0.99986495568463096</c:v>
                </c:pt>
                <c:pt idx="187">
                  <c:v>0.99986495568463096</c:v>
                </c:pt>
                <c:pt idx="188">
                  <c:v>0.99986495568463096</c:v>
                </c:pt>
                <c:pt idx="189">
                  <c:v>0.99986495568463096</c:v>
                </c:pt>
                <c:pt idx="190">
                  <c:v>0.99986495568463096</c:v>
                </c:pt>
                <c:pt idx="191">
                  <c:v>0.99986495568463096</c:v>
                </c:pt>
                <c:pt idx="192">
                  <c:v>0.99986495568463096</c:v>
                </c:pt>
                <c:pt idx="193">
                  <c:v>0.99986495568463096</c:v>
                </c:pt>
                <c:pt idx="194">
                  <c:v>0.99986495568463096</c:v>
                </c:pt>
                <c:pt idx="195">
                  <c:v>0.99986495568463096</c:v>
                </c:pt>
                <c:pt idx="196">
                  <c:v>0.99986495568463096</c:v>
                </c:pt>
                <c:pt idx="197">
                  <c:v>0.99986495568463096</c:v>
                </c:pt>
                <c:pt idx="198">
                  <c:v>0.99986495568463096</c:v>
                </c:pt>
                <c:pt idx="199">
                  <c:v>0.99986495568463096</c:v>
                </c:pt>
                <c:pt idx="200">
                  <c:v>0.99986495568463096</c:v>
                </c:pt>
                <c:pt idx="201">
                  <c:v>0.99986495568463096</c:v>
                </c:pt>
                <c:pt idx="202">
                  <c:v>0.99986495568463096</c:v>
                </c:pt>
                <c:pt idx="203">
                  <c:v>0.99986495568463096</c:v>
                </c:pt>
                <c:pt idx="204">
                  <c:v>0.99986495568463096</c:v>
                </c:pt>
                <c:pt idx="205">
                  <c:v>0.99986495568463096</c:v>
                </c:pt>
                <c:pt idx="206">
                  <c:v>0.99986495568463096</c:v>
                </c:pt>
                <c:pt idx="207">
                  <c:v>0.99986495568463096</c:v>
                </c:pt>
                <c:pt idx="208">
                  <c:v>0.99986495568463096</c:v>
                </c:pt>
                <c:pt idx="209">
                  <c:v>0.99986495568463096</c:v>
                </c:pt>
                <c:pt idx="210">
                  <c:v>0.99986495568463096</c:v>
                </c:pt>
                <c:pt idx="211">
                  <c:v>0.99986495568463096</c:v>
                </c:pt>
                <c:pt idx="212">
                  <c:v>0.99986495568463096</c:v>
                </c:pt>
                <c:pt idx="213">
                  <c:v>0.99986495568463096</c:v>
                </c:pt>
                <c:pt idx="214">
                  <c:v>0.99986495568463096</c:v>
                </c:pt>
                <c:pt idx="215">
                  <c:v>0.99986495568463096</c:v>
                </c:pt>
                <c:pt idx="216">
                  <c:v>0.99986495568463096</c:v>
                </c:pt>
                <c:pt idx="217">
                  <c:v>0.99986495568463096</c:v>
                </c:pt>
                <c:pt idx="218">
                  <c:v>0.99986495568463096</c:v>
                </c:pt>
                <c:pt idx="219">
                  <c:v>0.99986495568463096</c:v>
                </c:pt>
                <c:pt idx="220">
                  <c:v>0.99986495568463096</c:v>
                </c:pt>
                <c:pt idx="221">
                  <c:v>0.99986495568463096</c:v>
                </c:pt>
                <c:pt idx="222">
                  <c:v>0.99986495568463096</c:v>
                </c:pt>
                <c:pt idx="223">
                  <c:v>0.99986495568463096</c:v>
                </c:pt>
                <c:pt idx="224">
                  <c:v>0.99986495568463096</c:v>
                </c:pt>
                <c:pt idx="225">
                  <c:v>0.99986495568463096</c:v>
                </c:pt>
                <c:pt idx="226">
                  <c:v>0.99986495568463096</c:v>
                </c:pt>
                <c:pt idx="227">
                  <c:v>0.99986495568463096</c:v>
                </c:pt>
                <c:pt idx="228">
                  <c:v>0.99986495568463096</c:v>
                </c:pt>
                <c:pt idx="229">
                  <c:v>0.99986495568463096</c:v>
                </c:pt>
                <c:pt idx="230">
                  <c:v>0.99986495568463096</c:v>
                </c:pt>
                <c:pt idx="231">
                  <c:v>0.99986495568463096</c:v>
                </c:pt>
                <c:pt idx="232">
                  <c:v>0.99986495568463096</c:v>
                </c:pt>
                <c:pt idx="233">
                  <c:v>0.99986495568463096</c:v>
                </c:pt>
                <c:pt idx="234">
                  <c:v>0.99986495568463096</c:v>
                </c:pt>
                <c:pt idx="235">
                  <c:v>0.99986495568463096</c:v>
                </c:pt>
                <c:pt idx="236">
                  <c:v>0.99986495568463096</c:v>
                </c:pt>
                <c:pt idx="237">
                  <c:v>0.99986495568463096</c:v>
                </c:pt>
                <c:pt idx="238">
                  <c:v>0.99986495568463096</c:v>
                </c:pt>
                <c:pt idx="239">
                  <c:v>0.99986495568463096</c:v>
                </c:pt>
                <c:pt idx="240">
                  <c:v>0.99986495568463096</c:v>
                </c:pt>
                <c:pt idx="241">
                  <c:v>0.99986495568463096</c:v>
                </c:pt>
                <c:pt idx="242">
                  <c:v>0.99986495568463096</c:v>
                </c:pt>
                <c:pt idx="243">
                  <c:v>0.99986495568463096</c:v>
                </c:pt>
                <c:pt idx="244">
                  <c:v>0.99986495568463096</c:v>
                </c:pt>
                <c:pt idx="245">
                  <c:v>0.99986495568463096</c:v>
                </c:pt>
                <c:pt idx="246">
                  <c:v>0.99986495568463096</c:v>
                </c:pt>
                <c:pt idx="247">
                  <c:v>0.99986495568463096</c:v>
                </c:pt>
                <c:pt idx="248">
                  <c:v>0.99986495568463096</c:v>
                </c:pt>
                <c:pt idx="249">
                  <c:v>0.99986495568463096</c:v>
                </c:pt>
                <c:pt idx="250">
                  <c:v>0.99986495568463096</c:v>
                </c:pt>
                <c:pt idx="251">
                  <c:v>0.99986495568463096</c:v>
                </c:pt>
                <c:pt idx="252">
                  <c:v>0.99986495568463096</c:v>
                </c:pt>
                <c:pt idx="253">
                  <c:v>0.99986495568463096</c:v>
                </c:pt>
                <c:pt idx="254">
                  <c:v>0.99986495568463096</c:v>
                </c:pt>
                <c:pt idx="255">
                  <c:v>0.99986495568463096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30894848"/>
        <c:axId val="130918272"/>
      </c:scatterChart>
      <c:valAx>
        <c:axId val="130894848"/>
        <c:scaling>
          <c:orientation val="minMax"/>
        </c:scaling>
        <c:delete val="0"/>
        <c:axPos val="t"/>
        <c:majorTickMark val="out"/>
        <c:minorTickMark val="none"/>
        <c:tickLblPos val="nextTo"/>
        <c:crossAx val="130918272"/>
        <c:crosses val="autoZero"/>
        <c:crossBetween val="midCat"/>
      </c:valAx>
      <c:valAx>
        <c:axId val="130918272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baseline="0">
                    <a:effectLst/>
                  </a:rPr>
                  <a:t>Adjusted p-value (FDR)</a:t>
                </a:r>
                <a:endParaRPr lang="es-ES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08948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53D67-9EBB-4456-BEF1-A4108CD1C887}" type="datetimeFigureOut">
              <a:rPr lang="es-ES" smtClean="0"/>
              <a:t>01/06/2015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E5D09-11A9-43CD-8909-64BA0E5D98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19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A04ED-16B2-4DB6-879F-96C0717F0C07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16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5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3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9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3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1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3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3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5178-521C-4D8E-9777-3CA29D9D7BA2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7.xml"/><Relationship Id="rId5" Type="http://schemas.openxmlformats.org/officeDocument/2006/relationships/chart" Target="../charts/chart26.xml"/><Relationship Id="rId4" Type="http://schemas.openxmlformats.org/officeDocument/2006/relationships/chart" Target="../charts/char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2.xml"/><Relationship Id="rId5" Type="http://schemas.openxmlformats.org/officeDocument/2006/relationships/chart" Target="../charts/chart31.xml"/><Relationship Id="rId4" Type="http://schemas.openxmlformats.org/officeDocument/2006/relationships/chart" Target="../charts/char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8.xml"/><Relationship Id="rId4" Type="http://schemas.openxmlformats.org/officeDocument/2006/relationships/chart" Target="../charts/char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3.xml"/><Relationship Id="rId4" Type="http://schemas.openxmlformats.org/officeDocument/2006/relationships/chart" Target="../charts/chart4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7.xml"/><Relationship Id="rId4" Type="http://schemas.openxmlformats.org/officeDocument/2006/relationships/chart" Target="../charts/char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4.xml"/><Relationship Id="rId4" Type="http://schemas.openxmlformats.org/officeDocument/2006/relationships/chart" Target="../charts/chart5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1.xml"/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4.xml"/><Relationship Id="rId5" Type="http://schemas.openxmlformats.org/officeDocument/2006/relationships/chart" Target="../charts/chart63.xml"/><Relationship Id="rId4" Type="http://schemas.openxmlformats.org/officeDocument/2006/relationships/chart" Target="../charts/chart6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6.xml"/><Relationship Id="rId2" Type="http://schemas.openxmlformats.org/officeDocument/2006/relationships/chart" Target="../charts/chart6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9.xml"/><Relationship Id="rId2" Type="http://schemas.openxmlformats.org/officeDocument/2006/relationships/chart" Target="../charts/chart6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1.xml"/><Relationship Id="rId2" Type="http://schemas.openxmlformats.org/officeDocument/2006/relationships/chart" Target="../charts/chart7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5.xml"/><Relationship Id="rId2" Type="http://schemas.openxmlformats.org/officeDocument/2006/relationships/chart" Target="../charts/chart7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Magnaporthe</a:t>
            </a:r>
            <a:r>
              <a:rPr lang="en-US" dirty="0" smtClean="0"/>
              <a:t> </a:t>
            </a:r>
            <a:r>
              <a:rPr lang="en-US" dirty="0" err="1" smtClean="0"/>
              <a:t>oryzae</a:t>
            </a:r>
            <a:r>
              <a:rPr lang="en-US" dirty="0" smtClean="0"/>
              <a:t> small-RNA sequencing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15" y="5733256"/>
            <a:ext cx="8394370" cy="105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3866">
            <a:off x="1797121" y="1155872"/>
            <a:ext cx="1079221" cy="33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22" y="3933056"/>
            <a:ext cx="8096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23593"/>
            <a:ext cx="2266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44" y="824425"/>
            <a:ext cx="1296050" cy="76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369" y="3590155"/>
            <a:ext cx="1042988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1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 contamination is variable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15616" y="3212976"/>
            <a:ext cx="2448272" cy="29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63888" y="2636912"/>
            <a:ext cx="576064" cy="129614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3" y="3512815"/>
            <a:ext cx="1081693" cy="32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51341"/>
            <a:ext cx="1008112" cy="29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40639" y="3732571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60 </a:t>
            </a:r>
            <a:r>
              <a:rPr lang="es-ES" sz="1100" dirty="0" err="1" smtClean="0"/>
              <a:t>nt</a:t>
            </a:r>
            <a:endParaRPr lang="en-GB" sz="11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394293" y="3748390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60 </a:t>
            </a:r>
            <a:r>
              <a:rPr lang="es-ES" sz="1100" dirty="0" err="1" smtClean="0"/>
              <a:t>nt</a:t>
            </a:r>
            <a:endParaRPr lang="en-GB" sz="1100" dirty="0"/>
          </a:p>
        </p:txBody>
      </p:sp>
      <p:graphicFrame>
        <p:nvGraphicFramePr>
          <p:cNvPr id="1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998600"/>
              </p:ext>
            </p:extLst>
          </p:nvPr>
        </p:nvGraphicFramePr>
        <p:xfrm>
          <a:off x="2699792" y="12653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474249"/>
              </p:ext>
            </p:extLst>
          </p:nvPr>
        </p:nvGraphicFramePr>
        <p:xfrm>
          <a:off x="53752" y="4142132"/>
          <a:ext cx="4572000" cy="271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990473"/>
              </p:ext>
            </p:extLst>
          </p:nvPr>
        </p:nvGraphicFramePr>
        <p:xfrm>
          <a:off x="4644008" y="4114800"/>
          <a:ext cx="44661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4266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Read length after adapters removal is between 18-25 </a:t>
            </a:r>
            <a:r>
              <a:rPr lang="en-US" sz="3200" dirty="0" err="1" smtClean="0"/>
              <a:t>bp</a:t>
            </a:r>
            <a:endParaRPr lang="en-US" sz="3200" dirty="0"/>
          </a:p>
        </p:txBody>
      </p:sp>
      <p:graphicFrame>
        <p:nvGraphicFramePr>
          <p:cNvPr id="3" name="1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395726"/>
              </p:ext>
            </p:extLst>
          </p:nvPr>
        </p:nvGraphicFramePr>
        <p:xfrm>
          <a:off x="2555776" y="1556792"/>
          <a:ext cx="4549403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604882"/>
              </p:ext>
            </p:extLst>
          </p:nvPr>
        </p:nvGraphicFramePr>
        <p:xfrm>
          <a:off x="179512" y="4365104"/>
          <a:ext cx="4320480" cy="2360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174300"/>
              </p:ext>
            </p:extLst>
          </p:nvPr>
        </p:nvGraphicFramePr>
        <p:xfrm>
          <a:off x="5043874" y="4365103"/>
          <a:ext cx="4094988" cy="2456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882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err="1"/>
              <a:t>Bias</a:t>
            </a:r>
            <a:r>
              <a:rPr lang="es-ES" sz="3200" b="1" dirty="0"/>
              <a:t> of </a:t>
            </a:r>
            <a:r>
              <a:rPr lang="es-ES" sz="3200" b="1" dirty="0" err="1"/>
              <a:t>adapter</a:t>
            </a:r>
            <a:r>
              <a:rPr lang="es-ES" sz="3200" b="1" dirty="0"/>
              <a:t> </a:t>
            </a:r>
            <a:r>
              <a:rPr lang="es-ES" sz="3200" b="1" dirty="0" err="1"/>
              <a:t>sequence</a:t>
            </a:r>
            <a:r>
              <a:rPr lang="es-ES" sz="3200" b="1" dirty="0"/>
              <a:t> </a:t>
            </a:r>
            <a:r>
              <a:rPr lang="es-ES" sz="3200" b="1" dirty="0" err="1"/>
              <a:t>between</a:t>
            </a:r>
            <a:r>
              <a:rPr lang="es-ES" sz="3200" b="1" dirty="0"/>
              <a:t> WT and </a:t>
            </a:r>
            <a:r>
              <a:rPr lang="es-ES" sz="3200" b="1" dirty="0" err="1"/>
              <a:t>mutants</a:t>
            </a:r>
            <a:endParaRPr lang="es-ES" sz="3200" dirty="0"/>
          </a:p>
        </p:txBody>
      </p:sp>
      <p:sp>
        <p:nvSpPr>
          <p:cNvPr id="10" name="9 Marco"/>
          <p:cNvSpPr/>
          <p:nvPr/>
        </p:nvSpPr>
        <p:spPr>
          <a:xfrm>
            <a:off x="107504" y="1412776"/>
            <a:ext cx="8928992" cy="2736304"/>
          </a:xfrm>
          <a:prstGeom prst="frame">
            <a:avLst>
              <a:gd name="adj1" fmla="val 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10 Marco"/>
          <p:cNvSpPr/>
          <p:nvPr/>
        </p:nvSpPr>
        <p:spPr>
          <a:xfrm>
            <a:off x="107504" y="4149080"/>
            <a:ext cx="8928992" cy="2708920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9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02406"/>
              </p:ext>
            </p:extLst>
          </p:nvPr>
        </p:nvGraphicFramePr>
        <p:xfrm>
          <a:off x="109127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278757"/>
              </p:ext>
            </p:extLst>
          </p:nvPr>
        </p:nvGraphicFramePr>
        <p:xfrm>
          <a:off x="4477005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78436"/>
              </p:ext>
            </p:extLst>
          </p:nvPr>
        </p:nvGraphicFramePr>
        <p:xfrm>
          <a:off x="107504" y="41490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663858"/>
              </p:ext>
            </p:extLst>
          </p:nvPr>
        </p:nvGraphicFramePr>
        <p:xfrm>
          <a:off x="4445091" y="40788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4980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than 70% of reads do not aligned perfectly on the genome</a:t>
            </a:r>
            <a:endParaRPr lang="en-US" dirty="0"/>
          </a:p>
        </p:txBody>
      </p:sp>
      <p:graphicFrame>
        <p:nvGraphicFramePr>
          <p:cNvPr id="14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5943197"/>
              </p:ext>
            </p:extLst>
          </p:nvPr>
        </p:nvGraphicFramePr>
        <p:xfrm>
          <a:off x="2483768" y="1340768"/>
          <a:ext cx="6120680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525846"/>
              </p:ext>
            </p:extLst>
          </p:nvPr>
        </p:nvGraphicFramePr>
        <p:xfrm>
          <a:off x="-1404664" y="3573016"/>
          <a:ext cx="5877045" cy="3526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656018"/>
              </p:ext>
            </p:extLst>
          </p:nvPr>
        </p:nvGraphicFramePr>
        <p:xfrm>
          <a:off x="4572000" y="3645024"/>
          <a:ext cx="5715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4224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Autofit/>
          </a:bodyPr>
          <a:lstStyle/>
          <a:p>
            <a:r>
              <a:rPr lang="en-US" sz="3200" b="1" i="1" dirty="0"/>
              <a:t>∆rbp35 </a:t>
            </a:r>
            <a:r>
              <a:rPr lang="en-US" sz="3200" b="1" dirty="0" smtClean="0"/>
              <a:t>defects</a:t>
            </a:r>
            <a:r>
              <a:rPr lang="en-US" sz="3200" b="1" i="1" dirty="0" smtClean="0"/>
              <a:t> </a:t>
            </a:r>
            <a:r>
              <a:rPr lang="en-US" sz="3200" b="1" dirty="0" smtClean="0"/>
              <a:t>alter</a:t>
            </a:r>
            <a:r>
              <a:rPr lang="en-US" sz="3200" b="1" i="1" dirty="0" smtClean="0"/>
              <a:t> </a:t>
            </a:r>
            <a:r>
              <a:rPr lang="en-US" sz="3200" b="1" dirty="0" smtClean="0"/>
              <a:t>alignments but not in </a:t>
            </a:r>
            <a:r>
              <a:rPr lang="en-US" sz="3200" b="1" i="1" dirty="0" smtClean="0"/>
              <a:t>∆exp5</a:t>
            </a:r>
            <a:endParaRPr lang="en-US" sz="3200" b="1" i="1" dirty="0"/>
          </a:p>
        </p:txBody>
      </p:sp>
      <p:graphicFrame>
        <p:nvGraphicFramePr>
          <p:cNvPr id="4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853931"/>
              </p:ext>
            </p:extLst>
          </p:nvPr>
        </p:nvGraphicFramePr>
        <p:xfrm>
          <a:off x="0" y="1268760"/>
          <a:ext cx="9036496" cy="5421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7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+mn-lt"/>
              </a:rPr>
              <a:t>Unique reads are mostly from transposable elements and protein-coding genes</a:t>
            </a:r>
            <a:endParaRPr lang="es-ES" sz="3200" dirty="0">
              <a:latin typeface="+mn-lt"/>
            </a:endParaRPr>
          </a:p>
        </p:txBody>
      </p:sp>
      <p:graphicFrame>
        <p:nvGraphicFramePr>
          <p:cNvPr id="4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630839"/>
              </p:ext>
            </p:extLst>
          </p:nvPr>
        </p:nvGraphicFramePr>
        <p:xfrm>
          <a:off x="0" y="1412775"/>
          <a:ext cx="8964488" cy="5378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466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Expression levels of unique </a:t>
            </a:r>
            <a:r>
              <a:rPr lang="en-US" sz="3200" dirty="0" smtClean="0"/>
              <a:t>reads: transposable elements produce most of expression</a:t>
            </a:r>
            <a:endParaRPr lang="es-ES" sz="3200" dirty="0"/>
          </a:p>
        </p:txBody>
      </p:sp>
      <p:sp>
        <p:nvSpPr>
          <p:cNvPr id="7" name="6 Rectángulo"/>
          <p:cNvSpPr/>
          <p:nvPr/>
        </p:nvSpPr>
        <p:spPr>
          <a:xfrm>
            <a:off x="1585719" y="1772816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WT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8" name="7 Rectángulo"/>
          <p:cNvSpPr/>
          <p:nvPr/>
        </p:nvSpPr>
        <p:spPr>
          <a:xfrm>
            <a:off x="5974108" y="1751436"/>
            <a:ext cx="1802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WT </a:t>
            </a:r>
            <a:r>
              <a:rPr lang="en-US" dirty="0" smtClean="0"/>
              <a:t>unique reads</a:t>
            </a:r>
            <a:endParaRPr lang="en-US" dirty="0"/>
          </a:p>
        </p:txBody>
      </p:sp>
      <p:graphicFrame>
        <p:nvGraphicFramePr>
          <p:cNvPr id="10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394988"/>
              </p:ext>
            </p:extLst>
          </p:nvPr>
        </p:nvGraphicFramePr>
        <p:xfrm>
          <a:off x="0" y="28529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6237798"/>
              </p:ext>
            </p:extLst>
          </p:nvPr>
        </p:nvGraphicFramePr>
        <p:xfrm>
          <a:off x="4589412" y="29249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73886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unique reads: ∆rbp35 produces more reads from </a:t>
            </a:r>
            <a:r>
              <a:rPr lang="en-US" dirty="0" err="1"/>
              <a:t>cDNA</a:t>
            </a:r>
            <a:endParaRPr lang="es-ES" dirty="0"/>
          </a:p>
        </p:txBody>
      </p:sp>
      <p:graphicFrame>
        <p:nvGraphicFramePr>
          <p:cNvPr id="5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457734"/>
              </p:ext>
            </p:extLst>
          </p:nvPr>
        </p:nvGraphicFramePr>
        <p:xfrm>
          <a:off x="0" y="1556792"/>
          <a:ext cx="8748464" cy="5249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872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485990" y="1468314"/>
            <a:ext cx="2838538" cy="42467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2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The majority of differentially expressed unique reads are of unknown origin, but there is transcriptional evidence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(</a:t>
            </a:r>
            <a:r>
              <a:rPr lang="en-US" sz="3200" i="1" dirty="0" smtClean="0"/>
              <a:t>∆exp5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246181"/>
              </p:ext>
            </p:extLst>
          </p:nvPr>
        </p:nvGraphicFramePr>
        <p:xfrm>
          <a:off x="395536" y="1340768"/>
          <a:ext cx="8424936" cy="5054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206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15480"/>
            <a:ext cx="6381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63349"/>
            <a:ext cx="60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08864"/>
            <a:ext cx="5238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15480"/>
            <a:ext cx="4857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44716"/>
            <a:ext cx="3888432" cy="196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7" y="4350330"/>
            <a:ext cx="4306771" cy="231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21497"/>
            <a:ext cx="2037223" cy="234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6333" y="147549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RBP35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20909" y="14847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The majority of differentially expressed unique reads are of unknown origin, but there is transcriptional evidence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(</a:t>
            </a:r>
            <a:r>
              <a:rPr lang="en-US" sz="3200" i="1" dirty="0" smtClean="0"/>
              <a:t>∆rbp35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aphicFrame>
        <p:nvGraphicFramePr>
          <p:cNvPr id="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875973"/>
              </p:ext>
            </p:extLst>
          </p:nvPr>
        </p:nvGraphicFramePr>
        <p:xfrm>
          <a:off x="107504" y="1268760"/>
          <a:ext cx="8784976" cy="527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93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en-US" dirty="0" smtClean="0"/>
              <a:t>p-regulated </a:t>
            </a:r>
            <a:r>
              <a:rPr lang="en-US" dirty="0" err="1" smtClean="0"/>
              <a:t>sRNAs</a:t>
            </a:r>
            <a:r>
              <a:rPr lang="en-US" dirty="0" smtClean="0"/>
              <a:t> in </a:t>
            </a:r>
            <a:r>
              <a:rPr lang="en-US" i="1" dirty="0" smtClean="0"/>
              <a:t>∆</a:t>
            </a:r>
            <a:r>
              <a:rPr lang="en-US" i="1" dirty="0"/>
              <a:t>rbp35 </a:t>
            </a:r>
            <a:r>
              <a:rPr lang="en-US" dirty="0" smtClean="0"/>
              <a:t>are ~19 </a:t>
            </a:r>
            <a:r>
              <a:rPr lang="en-US" dirty="0" err="1" smtClean="0"/>
              <a:t>nt</a:t>
            </a:r>
            <a:r>
              <a:rPr lang="en-US" dirty="0" smtClean="0"/>
              <a:t>, down-regulated </a:t>
            </a:r>
            <a:r>
              <a:rPr lang="en-US" dirty="0" err="1" smtClean="0"/>
              <a:t>sRNAs</a:t>
            </a:r>
            <a:r>
              <a:rPr lang="en-US" dirty="0" smtClean="0"/>
              <a:t> in</a:t>
            </a:r>
            <a:r>
              <a:rPr lang="en-US" i="1" dirty="0"/>
              <a:t> </a:t>
            </a:r>
            <a:r>
              <a:rPr lang="en-US" i="1" dirty="0" smtClean="0"/>
              <a:t>∆exp5</a:t>
            </a:r>
            <a:r>
              <a:rPr lang="en-US" dirty="0" smtClean="0"/>
              <a:t> are 10-15 </a:t>
            </a:r>
            <a:r>
              <a:rPr lang="en-US" dirty="0" err="1" smtClean="0"/>
              <a:t>nt</a:t>
            </a:r>
            <a:endParaRPr lang="en-US" dirty="0"/>
          </a:p>
        </p:txBody>
      </p:sp>
      <p:graphicFrame>
        <p:nvGraphicFramePr>
          <p:cNvPr id="4" name="10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03155"/>
              </p:ext>
            </p:extLst>
          </p:nvPr>
        </p:nvGraphicFramePr>
        <p:xfrm>
          <a:off x="251520" y="2132856"/>
          <a:ext cx="8767763" cy="4219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92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very short down-regulated </a:t>
            </a:r>
            <a:r>
              <a:rPr lang="en-US" sz="2800" i="1" dirty="0" smtClean="0"/>
              <a:t>∆</a:t>
            </a:r>
            <a:r>
              <a:rPr lang="en-US" sz="2800" i="1" dirty="0"/>
              <a:t>exp5</a:t>
            </a:r>
            <a:r>
              <a:rPr lang="en-US" sz="2800" dirty="0"/>
              <a:t> </a:t>
            </a:r>
            <a:r>
              <a:rPr lang="en-US" sz="2800" dirty="0" smtClean="0"/>
              <a:t>sequences are related with </a:t>
            </a:r>
            <a:r>
              <a:rPr lang="en-US" sz="2800" dirty="0" err="1" smtClean="0"/>
              <a:t>rRNA</a:t>
            </a:r>
            <a:r>
              <a:rPr lang="en-US" sz="2800" dirty="0" smtClean="0"/>
              <a:t> and </a:t>
            </a:r>
            <a:r>
              <a:rPr lang="en-US" sz="2800" dirty="0" err="1" smtClean="0"/>
              <a:t>cDNA</a:t>
            </a:r>
            <a:r>
              <a:rPr lang="en-US" sz="2800" dirty="0" smtClean="0"/>
              <a:t>, the longest with </a:t>
            </a:r>
            <a:r>
              <a:rPr lang="en-US" sz="2800" dirty="0" err="1" smtClean="0"/>
              <a:t>naESTs</a:t>
            </a:r>
            <a:endParaRPr lang="en-US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114223"/>
              </p:ext>
            </p:extLst>
          </p:nvPr>
        </p:nvGraphicFramePr>
        <p:xfrm>
          <a:off x="0" y="1340768"/>
          <a:ext cx="31318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270226"/>
              </p:ext>
            </p:extLst>
          </p:nvPr>
        </p:nvGraphicFramePr>
        <p:xfrm>
          <a:off x="2987824" y="1340768"/>
          <a:ext cx="31683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721106"/>
              </p:ext>
            </p:extLst>
          </p:nvPr>
        </p:nvGraphicFramePr>
        <p:xfrm>
          <a:off x="14683" y="4114836"/>
          <a:ext cx="311715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945903"/>
              </p:ext>
            </p:extLst>
          </p:nvPr>
        </p:nvGraphicFramePr>
        <p:xfrm>
          <a:off x="3203848" y="4114800"/>
          <a:ext cx="31683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328882"/>
              </p:ext>
            </p:extLst>
          </p:nvPr>
        </p:nvGraphicFramePr>
        <p:xfrm>
          <a:off x="6228183" y="1268760"/>
          <a:ext cx="2936733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125761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</a:t>
            </a:r>
            <a:r>
              <a:rPr lang="en-US" sz="2400" i="1" dirty="0" smtClean="0"/>
              <a:t> ∆rbp35 </a:t>
            </a:r>
            <a:r>
              <a:rPr lang="en-US" sz="2400" dirty="0" smtClean="0"/>
              <a:t>~19 </a:t>
            </a:r>
            <a:r>
              <a:rPr lang="en-US" sz="2400" dirty="0" err="1" smtClean="0"/>
              <a:t>nt</a:t>
            </a:r>
            <a:r>
              <a:rPr lang="en-US" sz="2400" dirty="0" smtClean="0"/>
              <a:t> up-regulated sequences and ~23 </a:t>
            </a:r>
            <a:r>
              <a:rPr lang="en-US" sz="2400" dirty="0" err="1" smtClean="0"/>
              <a:t>nt</a:t>
            </a:r>
            <a:r>
              <a:rPr lang="en-US" sz="2400" dirty="0" smtClean="0"/>
              <a:t> down-regulated sequence are related with transposable and </a:t>
            </a:r>
            <a:r>
              <a:rPr lang="en-US" sz="2400" dirty="0" err="1" smtClean="0"/>
              <a:t>cDNAs</a:t>
            </a:r>
            <a:r>
              <a:rPr lang="en-US" sz="2400" dirty="0" smtClean="0"/>
              <a:t>. ~20 </a:t>
            </a:r>
            <a:r>
              <a:rPr lang="en-US" sz="2400" dirty="0" err="1" smtClean="0"/>
              <a:t>nt</a:t>
            </a:r>
            <a:r>
              <a:rPr lang="en-US" sz="2400" dirty="0" smtClean="0"/>
              <a:t> sequences are related with </a:t>
            </a:r>
            <a:r>
              <a:rPr lang="en-US" sz="2400" dirty="0" err="1" smtClean="0"/>
              <a:t>naESTs</a:t>
            </a:r>
            <a:r>
              <a:rPr lang="en-US" sz="2400" i="1" dirty="0" smtClean="0"/>
              <a:t> </a:t>
            </a:r>
            <a:endParaRPr lang="en-US" sz="24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122236"/>
              </p:ext>
            </p:extLst>
          </p:nvPr>
        </p:nvGraphicFramePr>
        <p:xfrm>
          <a:off x="0" y="1556792"/>
          <a:ext cx="284380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655637"/>
              </p:ext>
            </p:extLst>
          </p:nvPr>
        </p:nvGraphicFramePr>
        <p:xfrm>
          <a:off x="2915816" y="1556792"/>
          <a:ext cx="33123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426306"/>
              </p:ext>
            </p:extLst>
          </p:nvPr>
        </p:nvGraphicFramePr>
        <p:xfrm>
          <a:off x="0" y="4114800"/>
          <a:ext cx="26997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66006"/>
              </p:ext>
            </p:extLst>
          </p:nvPr>
        </p:nvGraphicFramePr>
        <p:xfrm>
          <a:off x="2915816" y="4098174"/>
          <a:ext cx="33123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965108"/>
              </p:ext>
            </p:extLst>
          </p:nvPr>
        </p:nvGraphicFramePr>
        <p:xfrm>
          <a:off x="6084168" y="4080913"/>
          <a:ext cx="30598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49013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reads with length 16-25 </a:t>
            </a:r>
            <a:r>
              <a:rPr lang="en-US" sz="3200" dirty="0" err="1" smtClean="0"/>
              <a:t>nt</a:t>
            </a:r>
            <a:endParaRPr lang="en-US" sz="3200" dirty="0"/>
          </a:p>
        </p:txBody>
      </p:sp>
      <p:graphicFrame>
        <p:nvGraphicFramePr>
          <p:cNvPr id="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569987"/>
              </p:ext>
            </p:extLst>
          </p:nvPr>
        </p:nvGraphicFramePr>
        <p:xfrm>
          <a:off x="179512" y="1484784"/>
          <a:ext cx="8568952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12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812680"/>
              </p:ext>
            </p:extLst>
          </p:nvPr>
        </p:nvGraphicFramePr>
        <p:xfrm>
          <a:off x="251520" y="1700808"/>
          <a:ext cx="8280920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reads with length 16-26 </a:t>
            </a:r>
            <a:r>
              <a:rPr lang="en-US" sz="3200" dirty="0" err="1" smtClean="0"/>
              <a:t>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5404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transposable elements and </a:t>
            </a:r>
            <a:r>
              <a:rPr lang="en-US" sz="3200" dirty="0" err="1" smtClean="0"/>
              <a:t>cDNAs</a:t>
            </a:r>
            <a:endParaRPr lang="en-US" sz="3200" dirty="0"/>
          </a:p>
        </p:txBody>
      </p:sp>
      <p:graphicFrame>
        <p:nvGraphicFramePr>
          <p:cNvPr id="9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829048"/>
              </p:ext>
            </p:extLst>
          </p:nvPr>
        </p:nvGraphicFramePr>
        <p:xfrm>
          <a:off x="4564068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039208"/>
              </p:ext>
            </p:extLst>
          </p:nvPr>
        </p:nvGraphicFramePr>
        <p:xfrm>
          <a:off x="0" y="14847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703875"/>
              </p:ext>
            </p:extLst>
          </p:nvPr>
        </p:nvGraphicFramePr>
        <p:xfrm>
          <a:off x="0" y="41421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676304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4600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∆</a:t>
            </a:r>
            <a:r>
              <a:rPr lang="en-US" i="1" dirty="0" smtClean="0"/>
              <a:t>rbp35 </a:t>
            </a:r>
            <a:r>
              <a:rPr lang="en-US" dirty="0" smtClean="0"/>
              <a:t>produces small RNAs with 1</a:t>
            </a:r>
            <a:r>
              <a:rPr lang="en-US" baseline="30000" dirty="0" smtClean="0"/>
              <a:t>st</a:t>
            </a:r>
            <a:r>
              <a:rPr lang="en-US" dirty="0" smtClean="0"/>
              <a:t> nucleotide U-preference…</a:t>
            </a:r>
            <a:endParaRPr lang="en-US" dirty="0"/>
          </a:p>
        </p:txBody>
      </p:sp>
      <p:graphicFrame>
        <p:nvGraphicFramePr>
          <p:cNvPr id="5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85224"/>
              </p:ext>
            </p:extLst>
          </p:nvPr>
        </p:nvGraphicFramePr>
        <p:xfrm>
          <a:off x="827584" y="1772816"/>
          <a:ext cx="7344816" cy="4406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64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….</a:t>
            </a:r>
            <a:r>
              <a:rPr lang="en-US" dirty="0" smtClean="0"/>
              <a:t>in </a:t>
            </a:r>
            <a:r>
              <a:rPr lang="en-US" dirty="0" err="1" smtClean="0"/>
              <a:t>tranposables</a:t>
            </a:r>
            <a:r>
              <a:rPr lang="en-US" dirty="0" smtClean="0"/>
              <a:t> and </a:t>
            </a:r>
            <a:r>
              <a:rPr lang="en-US" dirty="0" err="1" smtClean="0"/>
              <a:t>cDNA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696282"/>
              </p:ext>
            </p:extLst>
          </p:nvPr>
        </p:nvGraphicFramePr>
        <p:xfrm>
          <a:off x="1822" y="1484784"/>
          <a:ext cx="442798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435561"/>
              </p:ext>
            </p:extLst>
          </p:nvPr>
        </p:nvGraphicFramePr>
        <p:xfrm>
          <a:off x="4572000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741634"/>
              </p:ext>
            </p:extLst>
          </p:nvPr>
        </p:nvGraphicFramePr>
        <p:xfrm>
          <a:off x="0" y="41247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248602"/>
              </p:ext>
            </p:extLst>
          </p:nvPr>
        </p:nvGraphicFramePr>
        <p:xfrm>
          <a:off x="4560299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6931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∆rbp35 </a:t>
            </a:r>
            <a:r>
              <a:rPr lang="en-US" sz="3200" dirty="0"/>
              <a:t>produces small RNAs with 1</a:t>
            </a:r>
            <a:r>
              <a:rPr lang="en-US" sz="3200" baseline="30000" dirty="0"/>
              <a:t>st</a:t>
            </a:r>
            <a:r>
              <a:rPr lang="en-US" sz="3200" dirty="0"/>
              <a:t> nucleotide </a:t>
            </a:r>
            <a:r>
              <a:rPr lang="en-US" sz="3200" dirty="0" smtClean="0"/>
              <a:t>U-preference in the range 16-22 </a:t>
            </a:r>
            <a:r>
              <a:rPr lang="en-US" sz="3200" dirty="0" err="1" smtClean="0"/>
              <a:t>nt</a:t>
            </a:r>
            <a:endParaRPr lang="es-ES" sz="3200" dirty="0"/>
          </a:p>
        </p:txBody>
      </p:sp>
      <p:graphicFrame>
        <p:nvGraphicFramePr>
          <p:cNvPr id="4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219945"/>
              </p:ext>
            </p:extLst>
          </p:nvPr>
        </p:nvGraphicFramePr>
        <p:xfrm>
          <a:off x="0" y="1412776"/>
          <a:ext cx="44999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984599"/>
              </p:ext>
            </p:extLst>
          </p:nvPr>
        </p:nvGraphicFramePr>
        <p:xfrm>
          <a:off x="4355976" y="1412777"/>
          <a:ext cx="4788024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9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680647"/>
              </p:ext>
            </p:extLst>
          </p:nvPr>
        </p:nvGraphicFramePr>
        <p:xfrm>
          <a:off x="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10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609860"/>
              </p:ext>
            </p:extLst>
          </p:nvPr>
        </p:nvGraphicFramePr>
        <p:xfrm>
          <a:off x="4572000" y="41006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8899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RBP35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performed a poly(A) specific RNA-</a:t>
            </a:r>
            <a:r>
              <a:rPr lang="en-US" dirty="0" err="1" smtClean="0"/>
              <a:t>seq</a:t>
            </a:r>
            <a:endParaRPr lang="en-US" dirty="0" smtClean="0"/>
          </a:p>
          <a:p>
            <a:r>
              <a:rPr lang="en-US" dirty="0" smtClean="0"/>
              <a:t>Alternative polyadenylation is altered in </a:t>
            </a:r>
            <a:r>
              <a:rPr lang="en-US" i="1" dirty="0" smtClean="0"/>
              <a:t>∆rbp35 </a:t>
            </a:r>
            <a:r>
              <a:rPr lang="en-US" dirty="0" smtClean="0"/>
              <a:t>in 25% of genes, belonging to specific functional groups</a:t>
            </a:r>
          </a:p>
          <a:p>
            <a:r>
              <a:rPr lang="en-US" dirty="0" smtClean="0"/>
              <a:t>UTR are usually shortened in </a:t>
            </a:r>
            <a:r>
              <a:rPr lang="en-US" i="1" dirty="0" smtClean="0"/>
              <a:t>∆rbp35 </a:t>
            </a:r>
          </a:p>
          <a:p>
            <a:r>
              <a:rPr lang="en-US" i="1" dirty="0" smtClean="0"/>
              <a:t>∆rbp35 </a:t>
            </a:r>
            <a:r>
              <a:rPr lang="en-US" dirty="0" smtClean="0"/>
              <a:t>probably binds to UGUA motif</a:t>
            </a:r>
          </a:p>
          <a:p>
            <a:r>
              <a:rPr lang="en-US" dirty="0" smtClean="0"/>
              <a:t>….(previous work)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0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is an overall </a:t>
            </a:r>
            <a:r>
              <a:rPr lang="en-US" dirty="0" smtClean="0"/>
              <a:t>A </a:t>
            </a:r>
            <a:r>
              <a:rPr lang="en-US" dirty="0"/>
              <a:t>preference as </a:t>
            </a:r>
            <a:r>
              <a:rPr lang="en-US" dirty="0" smtClean="0"/>
              <a:t>last nucleotide, in reads with length 17-29</a:t>
            </a:r>
            <a:endParaRPr lang="en-US" dirty="0"/>
          </a:p>
        </p:txBody>
      </p:sp>
      <p:graphicFrame>
        <p:nvGraphicFramePr>
          <p:cNvPr id="4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469945"/>
              </p:ext>
            </p:extLst>
          </p:nvPr>
        </p:nvGraphicFramePr>
        <p:xfrm>
          <a:off x="251520" y="1556792"/>
          <a:ext cx="8496944" cy="5098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1126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is an overall A preference as last nucleotide, in reads with length 17-29</a:t>
            </a:r>
            <a:endParaRPr lang="es-ES" dirty="0"/>
          </a:p>
        </p:txBody>
      </p:sp>
      <p:graphicFrame>
        <p:nvGraphicFramePr>
          <p:cNvPr id="4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204991"/>
              </p:ext>
            </p:extLst>
          </p:nvPr>
        </p:nvGraphicFramePr>
        <p:xfrm>
          <a:off x="323528" y="1700808"/>
          <a:ext cx="8241432" cy="5042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4443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Last adenine preference is variable among mutants</a:t>
            </a:r>
            <a:endParaRPr lang="en-US" dirty="0"/>
          </a:p>
        </p:txBody>
      </p:sp>
      <p:graphicFrame>
        <p:nvGraphicFramePr>
          <p:cNvPr id="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08846"/>
              </p:ext>
            </p:extLst>
          </p:nvPr>
        </p:nvGraphicFramePr>
        <p:xfrm>
          <a:off x="107504" y="1340768"/>
          <a:ext cx="8784976" cy="527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701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Up-regulated reads in </a:t>
            </a:r>
            <a:r>
              <a:rPr lang="en-US" i="1" dirty="0" smtClean="0"/>
              <a:t>∆rbp35 </a:t>
            </a:r>
            <a:r>
              <a:rPr lang="en-US" dirty="0" smtClean="0"/>
              <a:t>do not possess the last adenine</a:t>
            </a:r>
            <a:endParaRPr lang="es-ES" dirty="0"/>
          </a:p>
        </p:txBody>
      </p:sp>
      <p:graphicFrame>
        <p:nvGraphicFramePr>
          <p:cNvPr id="4" name="1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400816"/>
              </p:ext>
            </p:extLst>
          </p:nvPr>
        </p:nvGraphicFramePr>
        <p:xfrm>
          <a:off x="811" y="14778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1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084444"/>
              </p:ext>
            </p:extLst>
          </p:nvPr>
        </p:nvGraphicFramePr>
        <p:xfrm>
          <a:off x="4551649" y="14778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1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0632256"/>
              </p:ext>
            </p:extLst>
          </p:nvPr>
        </p:nvGraphicFramePr>
        <p:xfrm>
          <a:off x="-18526" y="41400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1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62286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18196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70725"/>
              </p:ext>
            </p:extLst>
          </p:nvPr>
        </p:nvGraphicFramePr>
        <p:xfrm>
          <a:off x="1259632" y="2492896"/>
          <a:ext cx="684076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91680" y="1588945"/>
            <a:ext cx="6144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Let’s trim the reads that originally did not align on the genome, </a:t>
            </a:r>
          </a:p>
          <a:p>
            <a:pPr algn="ctr"/>
            <a:r>
              <a:rPr lang="en-US" i="1" dirty="0" smtClean="0"/>
              <a:t>and see if we can align them now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3811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27784" y="1551923"/>
            <a:ext cx="457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The modification is usually an adenine addition</a:t>
            </a:r>
            <a:endParaRPr lang="en-US" i="1" dirty="0"/>
          </a:p>
        </p:txBody>
      </p:sp>
      <p:graphicFrame>
        <p:nvGraphicFramePr>
          <p:cNvPr id="6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658115"/>
              </p:ext>
            </p:extLst>
          </p:nvPr>
        </p:nvGraphicFramePr>
        <p:xfrm>
          <a:off x="1147364" y="1988840"/>
          <a:ext cx="7539336" cy="4523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2287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3409195"/>
              </p:ext>
            </p:extLst>
          </p:nvPr>
        </p:nvGraphicFramePr>
        <p:xfrm>
          <a:off x="251520" y="1988840"/>
          <a:ext cx="864096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27784" y="1551923"/>
            <a:ext cx="429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Mostly aligning to </a:t>
            </a:r>
            <a:r>
              <a:rPr lang="en-US" i="1" dirty="0" err="1" smtClean="0"/>
              <a:t>transposables</a:t>
            </a:r>
            <a:r>
              <a:rPr lang="en-US" i="1" dirty="0" smtClean="0"/>
              <a:t> and </a:t>
            </a:r>
            <a:r>
              <a:rPr lang="en-US" i="1" dirty="0" err="1" smtClean="0"/>
              <a:t>cDNAs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5494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last adenine is probably post-transcriptional modification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7664" y="1556792"/>
            <a:ext cx="6191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Up-regulated </a:t>
            </a:r>
            <a:r>
              <a:rPr lang="en-US" i="1" dirty="0"/>
              <a:t>sequence in ∆</a:t>
            </a:r>
            <a:r>
              <a:rPr lang="en-US" i="1" dirty="0" smtClean="0"/>
              <a:t>rbp35 are especially adenine-added, </a:t>
            </a:r>
          </a:p>
          <a:p>
            <a:pPr algn="ctr"/>
            <a:r>
              <a:rPr lang="en-US" i="1" dirty="0" smtClean="0"/>
              <a:t>even if they were not usually ending in adenine (why?) </a:t>
            </a:r>
            <a:endParaRPr lang="en-US" i="1" dirty="0"/>
          </a:p>
        </p:txBody>
      </p:sp>
      <p:graphicFrame>
        <p:nvGraphicFramePr>
          <p:cNvPr id="7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227923"/>
              </p:ext>
            </p:extLst>
          </p:nvPr>
        </p:nvGraphicFramePr>
        <p:xfrm>
          <a:off x="1691680" y="2420888"/>
          <a:ext cx="5688632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160193"/>
              </p:ext>
            </p:extLst>
          </p:nvPr>
        </p:nvGraphicFramePr>
        <p:xfrm>
          <a:off x="6484910" y="5259422"/>
          <a:ext cx="2664296" cy="1598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5379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2184" y="1150585"/>
            <a:ext cx="3439696" cy="4510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Transposable elements and naEST present a higher degree of antisense transcription</a:t>
            </a:r>
            <a:endParaRPr lang="en-US" sz="2800" dirty="0"/>
          </a:p>
        </p:txBody>
      </p:sp>
      <p:graphicFrame>
        <p:nvGraphicFramePr>
          <p:cNvPr id="10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33644"/>
              </p:ext>
            </p:extLst>
          </p:nvPr>
        </p:nvGraphicFramePr>
        <p:xfrm>
          <a:off x="-6761" y="1556792"/>
          <a:ext cx="3138601" cy="255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250848"/>
              </p:ext>
            </p:extLst>
          </p:nvPr>
        </p:nvGraphicFramePr>
        <p:xfrm>
          <a:off x="3131840" y="1556792"/>
          <a:ext cx="295232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001030"/>
              </p:ext>
            </p:extLst>
          </p:nvPr>
        </p:nvGraphicFramePr>
        <p:xfrm>
          <a:off x="6228184" y="1556792"/>
          <a:ext cx="291581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414490"/>
              </p:ext>
            </p:extLst>
          </p:nvPr>
        </p:nvGraphicFramePr>
        <p:xfrm>
          <a:off x="0" y="4114800"/>
          <a:ext cx="320384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138523"/>
              </p:ext>
            </p:extLst>
          </p:nvPr>
        </p:nvGraphicFramePr>
        <p:xfrm>
          <a:off x="3203848" y="4114800"/>
          <a:ext cx="39604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98902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– EXP5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yeast, involved in nuclear import and export of several proteins, and required for re-export of mature </a:t>
            </a:r>
            <a:r>
              <a:rPr lang="en-US" dirty="0" err="1" smtClean="0"/>
              <a:t>tRNAs</a:t>
            </a:r>
            <a:r>
              <a:rPr lang="en-US" dirty="0" smtClean="0"/>
              <a:t> after their retrograde import from the cytoplasm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mammals also mediates the nuclear export of micro-RNA precursors, and double-strand RNA-bearing proteins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Up-regulated sequences in </a:t>
            </a:r>
            <a:r>
              <a:rPr lang="en-US" sz="3200" i="1" dirty="0"/>
              <a:t>∆</a:t>
            </a:r>
            <a:r>
              <a:rPr lang="en-US" sz="3200" i="1" dirty="0" smtClean="0"/>
              <a:t>rbp35 </a:t>
            </a:r>
            <a:r>
              <a:rPr lang="en-US" sz="3200" dirty="0" smtClean="0"/>
              <a:t>related with transposable elements tend to be more antisense, same with </a:t>
            </a:r>
            <a:r>
              <a:rPr lang="en-US" sz="3200" i="1" dirty="0" smtClean="0"/>
              <a:t>∆exp5 related with </a:t>
            </a:r>
            <a:r>
              <a:rPr lang="en-US" sz="3200" i="1" dirty="0" err="1" smtClean="0"/>
              <a:t>naEST</a:t>
            </a:r>
            <a:endParaRPr lang="en-US" sz="3200" dirty="0"/>
          </a:p>
        </p:txBody>
      </p:sp>
      <p:graphicFrame>
        <p:nvGraphicFramePr>
          <p:cNvPr id="5" name="1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8831346"/>
              </p:ext>
            </p:extLst>
          </p:nvPr>
        </p:nvGraphicFramePr>
        <p:xfrm>
          <a:off x="0" y="27089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1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984435"/>
              </p:ext>
            </p:extLst>
          </p:nvPr>
        </p:nvGraphicFramePr>
        <p:xfrm>
          <a:off x="4572000" y="27809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3822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of genome </a:t>
            </a:r>
            <a:r>
              <a:rPr lang="en-US" dirty="0" err="1" smtClean="0"/>
              <a:t>sRNA</a:t>
            </a:r>
            <a:r>
              <a:rPr lang="en-US" dirty="0" smtClean="0"/>
              <a:t> loci (4131) are located in mRNAs</a:t>
            </a:r>
            <a:endParaRPr lang="en-US" dirty="0"/>
          </a:p>
        </p:txBody>
      </p:sp>
      <p:graphicFrame>
        <p:nvGraphicFramePr>
          <p:cNvPr id="3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421412"/>
              </p:ext>
            </p:extLst>
          </p:nvPr>
        </p:nvGraphicFramePr>
        <p:xfrm>
          <a:off x="251520" y="1628800"/>
          <a:ext cx="8136904" cy="4882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44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In</a:t>
            </a:r>
            <a:r>
              <a:rPr lang="en-US" sz="2800" dirty="0"/>
              <a:t> ∆</a:t>
            </a:r>
            <a:r>
              <a:rPr lang="en-US" sz="2800" dirty="0" smtClean="0"/>
              <a:t>exp5, a lot of protein-coding related loci are down regulated</a:t>
            </a:r>
            <a:endParaRPr lang="en-US" sz="2800" dirty="0"/>
          </a:p>
        </p:txBody>
      </p:sp>
      <p:graphicFrame>
        <p:nvGraphicFramePr>
          <p:cNvPr id="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157188"/>
              </p:ext>
            </p:extLst>
          </p:nvPr>
        </p:nvGraphicFramePr>
        <p:xfrm>
          <a:off x="3683901" y="1988840"/>
          <a:ext cx="700878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0963343"/>
              </p:ext>
            </p:extLst>
          </p:nvPr>
        </p:nvGraphicFramePr>
        <p:xfrm>
          <a:off x="-1116632" y="1988840"/>
          <a:ext cx="6732240" cy="418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953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In </a:t>
            </a:r>
            <a:r>
              <a:rPr lang="en-US" sz="2800" dirty="0" smtClean="0">
                <a:solidFill>
                  <a:prstClr val="black"/>
                </a:solidFill>
              </a:rPr>
              <a:t>∆rbp35</a:t>
            </a:r>
            <a:r>
              <a:rPr lang="en-US" sz="2800" dirty="0">
                <a:solidFill>
                  <a:prstClr val="black"/>
                </a:solidFill>
              </a:rPr>
              <a:t>, a lot of </a:t>
            </a:r>
            <a:r>
              <a:rPr lang="en-US" sz="2800" dirty="0" smtClean="0">
                <a:solidFill>
                  <a:prstClr val="black"/>
                </a:solidFill>
              </a:rPr>
              <a:t>transposable elements </a:t>
            </a:r>
            <a:r>
              <a:rPr lang="en-US" sz="2800" dirty="0">
                <a:solidFill>
                  <a:prstClr val="black"/>
                </a:solidFill>
              </a:rPr>
              <a:t>related </a:t>
            </a:r>
            <a:r>
              <a:rPr lang="en-US" sz="2800" dirty="0" smtClean="0">
                <a:solidFill>
                  <a:prstClr val="black"/>
                </a:solidFill>
              </a:rPr>
              <a:t>loci are down </a:t>
            </a:r>
            <a:r>
              <a:rPr lang="en-US" sz="2800" dirty="0">
                <a:solidFill>
                  <a:prstClr val="black"/>
                </a:solidFill>
              </a:rPr>
              <a:t>regulated, and many </a:t>
            </a:r>
            <a:r>
              <a:rPr lang="en-US" sz="2800" dirty="0" err="1" smtClean="0">
                <a:solidFill>
                  <a:prstClr val="black"/>
                </a:solidFill>
              </a:rPr>
              <a:t>ncRNA</a:t>
            </a:r>
            <a:r>
              <a:rPr lang="en-US" sz="2800" dirty="0" smtClean="0">
                <a:solidFill>
                  <a:prstClr val="black"/>
                </a:solidFill>
              </a:rPr>
              <a:t> related loci are </a:t>
            </a:r>
            <a:r>
              <a:rPr lang="en-US" sz="2800" dirty="0">
                <a:solidFill>
                  <a:prstClr val="black"/>
                </a:solidFill>
              </a:rPr>
              <a:t>up regulated 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268151"/>
              </p:ext>
            </p:extLst>
          </p:nvPr>
        </p:nvGraphicFramePr>
        <p:xfrm>
          <a:off x="-1620688" y="1484784"/>
          <a:ext cx="8064896" cy="4838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349059"/>
              </p:ext>
            </p:extLst>
          </p:nvPr>
        </p:nvGraphicFramePr>
        <p:xfrm>
          <a:off x="3923928" y="2060848"/>
          <a:ext cx="6492213" cy="3895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706665"/>
              </p:ext>
            </p:extLst>
          </p:nvPr>
        </p:nvGraphicFramePr>
        <p:xfrm>
          <a:off x="-972616" y="2053342"/>
          <a:ext cx="6624736" cy="3974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269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34 endogenous short RNAs mapping to protein-coding genes were identified</a:t>
            </a:r>
            <a:endParaRPr lang="en-US" sz="32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674683"/>
              </p:ext>
            </p:extLst>
          </p:nvPr>
        </p:nvGraphicFramePr>
        <p:xfrm>
          <a:off x="971600" y="1421766"/>
          <a:ext cx="7128792" cy="5407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2838"/>
                <a:gridCol w="1259985"/>
                <a:gridCol w="3295989"/>
                <a:gridCol w="1679980"/>
              </a:tblGrid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MGG_00083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MGG_00174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MGG_00259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MGG_00354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Nuclear transcription factor Y subunit A-7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MGG_00504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Zinc finger protein 740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MGG_00868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Global transactivator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MGG_01240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RING-8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MGG_01579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Pre-</a:t>
                      </a:r>
                      <a:r>
                        <a:rPr lang="es-ES" sz="1000" u="none" strike="noStrike" dirty="0" err="1">
                          <a:effectLst/>
                        </a:rPr>
                        <a:t>mRNA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branch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site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protein</a:t>
                      </a:r>
                      <a:r>
                        <a:rPr lang="es-ES" sz="1000" u="none" strike="noStrike" dirty="0">
                          <a:effectLst/>
                        </a:rPr>
                        <a:t> p14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MGG_01754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MGG_01824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NMA111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Pro-</a:t>
                      </a:r>
                      <a:r>
                        <a:rPr lang="es-ES" sz="1000" u="none" strike="noStrike" dirty="0" err="1">
                          <a:effectLst/>
                        </a:rPr>
                        <a:t>apoptotic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serine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protease</a:t>
                      </a:r>
                      <a:r>
                        <a:rPr lang="es-ES" sz="1000" u="none" strike="noStrike" dirty="0">
                          <a:effectLst/>
                        </a:rPr>
                        <a:t> NMA111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MGG_01842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Putative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uncharacterized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MGG_02160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MGG_02489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Branched</a:t>
                      </a:r>
                      <a:r>
                        <a:rPr lang="es-ES" sz="1000" u="none" strike="noStrike" dirty="0">
                          <a:effectLst/>
                        </a:rPr>
                        <a:t>-</a:t>
                      </a:r>
                      <a:r>
                        <a:rPr lang="es-ES" sz="1000" u="none" strike="noStrike" dirty="0" err="1">
                          <a:effectLst/>
                        </a:rPr>
                        <a:t>chain</a:t>
                      </a:r>
                      <a:r>
                        <a:rPr lang="es-ES" sz="1000" u="none" strike="noStrike" dirty="0">
                          <a:effectLst/>
                        </a:rPr>
                        <a:t>-amino-</a:t>
                      </a:r>
                      <a:r>
                        <a:rPr lang="es-ES" sz="1000" u="none" strike="noStrike" dirty="0" err="1">
                          <a:effectLst/>
                        </a:rPr>
                        <a:t>acid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aminotransferase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MGG_02741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RRM </a:t>
                      </a:r>
                      <a:r>
                        <a:rPr lang="es-ES" sz="1000" u="none" strike="noStrike" dirty="0" err="1">
                          <a:effectLst/>
                        </a:rPr>
                        <a:t>domain-containing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MGG_02925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MGG_02926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Putative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uncharacterized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MGG_03367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Putative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uncharacterized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MGG_03537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Importin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subunit</a:t>
                      </a:r>
                      <a:r>
                        <a:rPr lang="es-ES" sz="1000" u="none" strike="noStrike" dirty="0">
                          <a:effectLst/>
                        </a:rPr>
                        <a:t> beta-3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MGG_03670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SPM1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Subtilisin-like proteinase Spm1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PHI:2117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MGG_04538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PHI:786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MGG_05116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Malic acid transporter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MGG_05218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MGG_05638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MGG_05764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MGG_05765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MGG_05883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MGG_06500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WD repeat-containing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MGG_07190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Dolichyl-phosphate-mannose-protein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mannosyltransferase</a:t>
                      </a:r>
                      <a:r>
                        <a:rPr lang="es-ES" sz="1000" u="none" strike="noStrike" dirty="0">
                          <a:effectLst/>
                        </a:rPr>
                        <a:t> 2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MGG_09408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Cyclic nucleotide-binding domain-containing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MGG_09850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GYF domain-containing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MGG_10968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MGG_16062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MGG_17005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MGG_17324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PHI:879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0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599114" y="1179941"/>
            <a:ext cx="2917101" cy="4510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76592 </a:t>
            </a:r>
            <a:r>
              <a:rPr lang="es-ES" dirty="0" err="1" smtClean="0"/>
              <a:t>transcripts</a:t>
            </a:r>
            <a:r>
              <a:rPr lang="es-ES" dirty="0" smtClean="0"/>
              <a:t> </a:t>
            </a:r>
            <a:r>
              <a:rPr lang="es-ES" dirty="0" err="1" smtClean="0"/>
              <a:t>assembled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samples</a:t>
            </a:r>
            <a:endParaRPr lang="es-ES" dirty="0"/>
          </a:p>
        </p:txBody>
      </p:sp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271491"/>
              </p:ext>
            </p:extLst>
          </p:nvPr>
        </p:nvGraphicFramePr>
        <p:xfrm>
          <a:off x="611560" y="1628799"/>
          <a:ext cx="8208912" cy="4925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3066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of differentially expressed transcripts are of unknown origin</a:t>
            </a:r>
            <a:endParaRPr lang="es-ES" dirty="0"/>
          </a:p>
        </p:txBody>
      </p:sp>
      <p:graphicFrame>
        <p:nvGraphicFramePr>
          <p:cNvPr id="6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877756"/>
              </p:ext>
            </p:extLst>
          </p:nvPr>
        </p:nvGraphicFramePr>
        <p:xfrm>
          <a:off x="323528" y="1484784"/>
          <a:ext cx="85689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967109"/>
              </p:ext>
            </p:extLst>
          </p:nvPr>
        </p:nvGraphicFramePr>
        <p:xfrm>
          <a:off x="251520" y="4114800"/>
          <a:ext cx="87129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38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Small RNA library preparation and sequencing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355" y="1533525"/>
            <a:ext cx="37338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o"/>
          <p:cNvSpPr/>
          <p:nvPr/>
        </p:nvSpPr>
        <p:spPr>
          <a:xfrm>
            <a:off x="2718355" y="2492896"/>
            <a:ext cx="3869869" cy="1224136"/>
          </a:xfrm>
          <a:prstGeom prst="frame">
            <a:avLst>
              <a:gd name="adj1" fmla="val 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15" name="14 Conector angular"/>
          <p:cNvCxnSpPr>
            <a:stCxn id="3" idx="3"/>
          </p:cNvCxnSpPr>
          <p:nvPr/>
        </p:nvCxnSpPr>
        <p:spPr>
          <a:xfrm>
            <a:off x="6588224" y="3104964"/>
            <a:ext cx="720080" cy="2700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6588224" y="580526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Standard small RNA-</a:t>
            </a:r>
            <a:r>
              <a:rPr lang="en-US" sz="3200" dirty="0" err="1" smtClean="0"/>
              <a:t>seq</a:t>
            </a:r>
            <a:r>
              <a:rPr lang="en-US" sz="3200" dirty="0" smtClean="0"/>
              <a:t> adapters have been shown to be biased for certain RNA structures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023070"/>
            <a:ext cx="528637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1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12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library was prepared with HD adapters (Prof. </a:t>
            </a:r>
            <a:r>
              <a:rPr lang="en-US" dirty="0" err="1" smtClean="0"/>
              <a:t>Tamas</a:t>
            </a:r>
            <a:r>
              <a:rPr lang="en-US" dirty="0" smtClean="0"/>
              <a:t> </a:t>
            </a:r>
            <a:r>
              <a:rPr lang="en-US" dirty="0" err="1" smtClean="0"/>
              <a:t>Dalmay</a:t>
            </a:r>
            <a:r>
              <a:rPr lang="en-US" dirty="0" smtClean="0"/>
              <a:t> lab, Norwich, UK)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41812" y="328498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1812" y="371703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17738" y="3717032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sequencing</a:t>
            </a:r>
            <a:endParaRPr lang="en-US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021" y="2365251"/>
            <a:ext cx="55911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588" y="4658841"/>
            <a:ext cx="64389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4541812" y="59492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41812" y="6381328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17738" y="644404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sequencing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2780928"/>
            <a:ext cx="224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 </a:t>
            </a:r>
            <a:r>
              <a:rPr lang="en-US" dirty="0" err="1" smtClean="0"/>
              <a:t>smallRNA-seq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4941168"/>
            <a:ext cx="181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HD </a:t>
            </a:r>
            <a:r>
              <a:rPr lang="en-US" dirty="0" err="1" smtClean="0"/>
              <a:t>smallRNA-seq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25588" y="5445224"/>
            <a:ext cx="4206652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25588" y="5373216"/>
            <a:ext cx="2190428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85914" y="6228020"/>
            <a:ext cx="156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dirty="0" smtClean="0"/>
              <a:t>256 combinations</a:t>
            </a:r>
          </a:p>
        </p:txBody>
      </p:sp>
    </p:spTree>
    <p:extLst>
      <p:ext uri="{BB962C8B-B14F-4D97-AF65-F5344CB8AC3E}">
        <p14:creationId xmlns:p14="http://schemas.microsoft.com/office/powerpoint/2010/main" val="2014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resume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82673"/>
              </p:ext>
            </p:extLst>
          </p:nvPr>
        </p:nvGraphicFramePr>
        <p:xfrm>
          <a:off x="179512" y="1340768"/>
          <a:ext cx="8712969" cy="3816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5614"/>
                <a:gridCol w="1353471"/>
                <a:gridCol w="1353471"/>
                <a:gridCol w="1353471"/>
                <a:gridCol w="1353471"/>
                <a:gridCol w="1353471"/>
              </a:tblGrid>
              <a:tr h="720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reads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Filtered read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Filtered read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Unique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25580902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24087237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5.84%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2059695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8.55%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39423030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37807985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2757129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7.29%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16606918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12971720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21.89%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1358508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10.47%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14107800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8351051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40.81%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928906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11.12%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25965551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23961924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7.72%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2636396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11.00%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32233131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26039242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19.22%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2974243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11.42%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13826696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11280697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18.41%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1164766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10.33%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21412622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19757242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7.73%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1819474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9.21%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14168509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12950535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8.60%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1472274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11.37%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1640" y="6021288"/>
            <a:ext cx="740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* No 3’ adapter found, too short after trimming (&lt;16) or low quality/artifacts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79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1 of </a:t>
            </a:r>
            <a:r>
              <a:rPr lang="en-US" i="1" dirty="0" smtClean="0"/>
              <a:t>∆rbp35 </a:t>
            </a:r>
            <a:r>
              <a:rPr lang="en-US" dirty="0" smtClean="0"/>
              <a:t>is slightly less correlated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25806"/>
              </p:ext>
            </p:extLst>
          </p:nvPr>
        </p:nvGraphicFramePr>
        <p:xfrm>
          <a:off x="395536" y="1484783"/>
          <a:ext cx="8352928" cy="4680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3275856" y="6459340"/>
            <a:ext cx="2413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(based on genomic loci)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78475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1160</Words>
  <Application>Microsoft Office PowerPoint</Application>
  <PresentationFormat>Presentación en pantalla (4:3)</PresentationFormat>
  <Paragraphs>296</Paragraphs>
  <Slides>47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48" baseType="lpstr">
      <vt:lpstr>Office Theme</vt:lpstr>
      <vt:lpstr>Magnaporthe oryzae small-RNA sequencing</vt:lpstr>
      <vt:lpstr>Introduction</vt:lpstr>
      <vt:lpstr>Introduction – RBP35</vt:lpstr>
      <vt:lpstr>Introduction – EXP5</vt:lpstr>
      <vt:lpstr>Small RNA library preparation and sequencing</vt:lpstr>
      <vt:lpstr>Standard small RNA-seq adapters have been shown to be biased for certain RNA structures</vt:lpstr>
      <vt:lpstr>Our library was prepared with HD adapters (Prof. Tamas Dalmay lab, Norwich, UK)</vt:lpstr>
      <vt:lpstr>Sequencing resume</vt:lpstr>
      <vt:lpstr>Replicate 1 of ∆rbp35 is slightly less correlated</vt:lpstr>
      <vt:lpstr>Adapters contamination is variable</vt:lpstr>
      <vt:lpstr>Read length after adapters removal is between 18-25 bp</vt:lpstr>
      <vt:lpstr>Bias of adapter sequence between WT and mutants</vt:lpstr>
      <vt:lpstr>More than 70% of reads do not aligned perfectly on the genome</vt:lpstr>
      <vt:lpstr>∆rbp35 defects alter alignments but not in ∆exp5</vt:lpstr>
      <vt:lpstr>Unique reads are mostly from transposable elements and protein-coding genes</vt:lpstr>
      <vt:lpstr>Expression levels of unique reads: transposable elements produce most of expression</vt:lpstr>
      <vt:lpstr>Classification of unique reads: ∆rbp35 produces more reads from cDNA</vt:lpstr>
      <vt:lpstr>Three approaches to identify changes in expression</vt:lpstr>
      <vt:lpstr>The majority of differentially expressed unique reads are of unknown origin, but there is transcriptional evidence (∆exp5)</vt:lpstr>
      <vt:lpstr>The majority of differentially expressed unique reads are of unknown origin, but there is transcriptional evidence (∆rbp35)</vt:lpstr>
      <vt:lpstr>Up-regulated sRNAs in ∆rbp35 are ~19 nt, down-regulated sRNAs in ∆exp5 are 10-15 nt</vt:lpstr>
      <vt:lpstr>The very short down-regulated ∆exp5 sequences are related with rRNA and cDNA, the longest with naESTs</vt:lpstr>
      <vt:lpstr>In ∆rbp35 ~19 nt up-regulated sequences and ~23 nt down-regulated sequence are related with transposable and cDNAs. ~20 nt sequences are related with naESTs </vt:lpstr>
      <vt:lpstr>There is an overall U preference as 1st nucleotide, in reads with length 16-25 nt</vt:lpstr>
      <vt:lpstr>There is an overall U preference as 1st nucleotide, in reads with length 16-26 nt</vt:lpstr>
      <vt:lpstr>There is an overall U preference as 1st nucleotide, in transposable elements and cDNAs</vt:lpstr>
      <vt:lpstr>∆rbp35 produces small RNAs with 1st nucleotide U-preference…</vt:lpstr>
      <vt:lpstr>….in tranposables and cDNA</vt:lpstr>
      <vt:lpstr>∆rbp35 produces small RNAs with 1st nucleotide U-preference in the range 16-22 nt</vt:lpstr>
      <vt:lpstr>There is an overall A preference as last nucleotide, in reads with length 17-29</vt:lpstr>
      <vt:lpstr>There is an overall A preference as last nucleotide, in reads with length 17-29</vt:lpstr>
      <vt:lpstr>Last adenine preference is variable among mutants</vt:lpstr>
      <vt:lpstr>Up-regulated reads in ∆rbp35 do not possess the last adenine</vt:lpstr>
      <vt:lpstr>The last adenine is probably post-transcriptional modification</vt:lpstr>
      <vt:lpstr>The last adenine is probably post-transcriptional modification</vt:lpstr>
      <vt:lpstr>The last adenine is probably post-transcriptional modification</vt:lpstr>
      <vt:lpstr>The last adenine is probably post-transcriptional modification</vt:lpstr>
      <vt:lpstr>Three approaches to identify changes in expression</vt:lpstr>
      <vt:lpstr>Transposable elements and naEST present a higher degree of antisense transcription</vt:lpstr>
      <vt:lpstr>Up-regulated sequences in ∆rbp35 related with transposable elements tend to be more antisense, same with ∆exp5 related with naEST</vt:lpstr>
      <vt:lpstr>Most of genome sRNA loci (4131) are located in mRNAs</vt:lpstr>
      <vt:lpstr>In ∆exp5, a lot of protein-coding related loci are down regulated</vt:lpstr>
      <vt:lpstr>In ∆rbp35, a lot of transposable elements related loci are down regulated, and many ncRNA related loci are up regulated </vt:lpstr>
      <vt:lpstr>34 endogenous short RNAs mapping to protein-coding genes were identified</vt:lpstr>
      <vt:lpstr>Three approaches to identify changes in expression</vt:lpstr>
      <vt:lpstr>76592 transcripts assembled from all the samples</vt:lpstr>
      <vt:lpstr>Most of differentially expressed transcripts are of unknown origin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Magnaporthe oryzae small-RNA sequencing</dc:title>
  <dc:creator>marco</dc:creator>
  <cp:lastModifiedBy>marco</cp:lastModifiedBy>
  <cp:revision>135</cp:revision>
  <dcterms:created xsi:type="dcterms:W3CDTF">2015-04-28T23:04:26Z</dcterms:created>
  <dcterms:modified xsi:type="dcterms:W3CDTF">2015-06-01T14:28:52Z</dcterms:modified>
</cp:coreProperties>
</file>