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5B10-D1BA-4E1A-B20A-AC0E971A9C3F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5923-DB1C-48BE-9791-43AE376458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phylogeny of fungi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2661"/>
            <a:ext cx="4267200" cy="619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533400" y="6132610"/>
            <a:ext cx="4191000" cy="617865"/>
          </a:xfrm>
          <a:prstGeom prst="frame">
            <a:avLst>
              <a:gd name="adj1" fmla="val 0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7 Marco"/>
          <p:cNvSpPr/>
          <p:nvPr/>
        </p:nvSpPr>
        <p:spPr>
          <a:xfrm>
            <a:off x="533399" y="5486400"/>
            <a:ext cx="5105401" cy="457200"/>
          </a:xfrm>
          <a:prstGeom prst="frame">
            <a:avLst>
              <a:gd name="adj1" fmla="val 0"/>
            </a:avLst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8 Marco"/>
          <p:cNvSpPr/>
          <p:nvPr/>
        </p:nvSpPr>
        <p:spPr>
          <a:xfrm>
            <a:off x="533399" y="2466200"/>
            <a:ext cx="7537596" cy="3020200"/>
          </a:xfrm>
          <a:prstGeom prst="frame">
            <a:avLst>
              <a:gd name="adj1" fmla="val 0"/>
            </a:avLst>
          </a:prstGeom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9 Marco"/>
          <p:cNvSpPr/>
          <p:nvPr/>
        </p:nvSpPr>
        <p:spPr>
          <a:xfrm>
            <a:off x="533400" y="1143000"/>
            <a:ext cx="4191000" cy="1174552"/>
          </a:xfrm>
          <a:prstGeom prst="frame">
            <a:avLst>
              <a:gd name="adj1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533400" y="992089"/>
            <a:ext cx="4419600" cy="152400"/>
          </a:xfrm>
          <a:prstGeom prst="frame">
            <a:avLst>
              <a:gd name="adj1" fmla="val 0"/>
            </a:avLst>
          </a:prstGeom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11 Marco"/>
          <p:cNvSpPr/>
          <p:nvPr/>
        </p:nvSpPr>
        <p:spPr>
          <a:xfrm>
            <a:off x="533400" y="2317551"/>
            <a:ext cx="4419600" cy="148649"/>
          </a:xfrm>
          <a:prstGeom prst="frame">
            <a:avLst>
              <a:gd name="adj1" fmla="val 0"/>
            </a:avLst>
          </a:prstGeom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2 Marco"/>
          <p:cNvSpPr/>
          <p:nvPr/>
        </p:nvSpPr>
        <p:spPr>
          <a:xfrm>
            <a:off x="533399" y="5486399"/>
            <a:ext cx="6587979" cy="646211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162800" y="5764113"/>
            <a:ext cx="1054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Zygomycota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638800" y="5655615"/>
            <a:ext cx="948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Mucorales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795912" y="6265960"/>
            <a:ext cx="119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Microsporidia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070995" y="3620392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Ascomycota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21" name="20 Marco"/>
          <p:cNvSpPr/>
          <p:nvPr/>
        </p:nvSpPr>
        <p:spPr>
          <a:xfrm>
            <a:off x="533400" y="2466200"/>
            <a:ext cx="5105400" cy="697588"/>
          </a:xfrm>
          <a:prstGeom prst="frame">
            <a:avLst>
              <a:gd name="adj1" fmla="val 0"/>
            </a:avLst>
          </a:prstGeom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667375" y="2661105"/>
            <a:ext cx="78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2D050"/>
                </a:solidFill>
              </a:rPr>
              <a:t>“Yeasts”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23" name="22 Marco"/>
          <p:cNvSpPr/>
          <p:nvPr/>
        </p:nvSpPr>
        <p:spPr>
          <a:xfrm>
            <a:off x="531533" y="3163788"/>
            <a:ext cx="5105400" cy="2322612"/>
          </a:xfrm>
          <a:prstGeom prst="frame">
            <a:avLst>
              <a:gd name="adj1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707973" y="4100809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“Filamentous </a:t>
            </a:r>
            <a:r>
              <a:rPr lang="en-US" sz="1400" dirty="0">
                <a:solidFill>
                  <a:srgbClr val="00B050"/>
                </a:solidFill>
              </a:rPr>
              <a:t>A</a:t>
            </a:r>
            <a:r>
              <a:rPr lang="en-US" sz="1400" dirty="0" smtClean="0">
                <a:solidFill>
                  <a:srgbClr val="00B050"/>
                </a:solidFill>
              </a:rPr>
              <a:t>scomycota”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967044" y="2229503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</a:rPr>
              <a:t>Taphrinomycotina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016706" y="914400"/>
            <a:ext cx="120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2060"/>
                </a:solidFill>
              </a:rPr>
              <a:t>Chytridiomycota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814962" y="1524000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Basidiomycota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239000" y="723781"/>
            <a:ext cx="18918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Actin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/>
              <a:t>D</a:t>
            </a:r>
            <a:r>
              <a:rPr lang="en-US" sz="1100" dirty="0" err="1" smtClean="0"/>
              <a:t>iphthine</a:t>
            </a:r>
            <a:r>
              <a:rPr lang="en-US" sz="1100" dirty="0" smtClean="0"/>
              <a:t> synthase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Glutamine </a:t>
            </a:r>
            <a:r>
              <a:rPr lang="en-US" sz="1100" dirty="0" err="1"/>
              <a:t>tRNA</a:t>
            </a:r>
            <a:r>
              <a:rPr lang="en-US" sz="1100" dirty="0"/>
              <a:t> </a:t>
            </a:r>
            <a:r>
              <a:rPr lang="en-US" sz="1100" dirty="0" err="1" smtClean="0"/>
              <a:t>synthetase</a:t>
            </a:r>
            <a:endParaRPr lang="en-US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RNA </a:t>
            </a:r>
            <a:r>
              <a:rPr lang="en-US" sz="1100" dirty="0"/>
              <a:t>polymerase </a:t>
            </a:r>
            <a:r>
              <a:rPr lang="en-US" sz="1100" dirty="0" smtClean="0"/>
              <a:t>III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/>
              <a:t>T</a:t>
            </a:r>
            <a:r>
              <a:rPr lang="en-US" sz="1100" dirty="0" smtClean="0"/>
              <a:t>ranscription </a:t>
            </a:r>
            <a:r>
              <a:rPr lang="en-US" sz="1100" dirty="0"/>
              <a:t>factor </a:t>
            </a:r>
            <a:r>
              <a:rPr lang="en-US" sz="1100" dirty="0" smtClean="0"/>
              <a:t>TFIIH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DNA </a:t>
            </a:r>
            <a:r>
              <a:rPr lang="en-US" sz="1100" dirty="0"/>
              <a:t>topoisomerase </a:t>
            </a:r>
            <a:r>
              <a:rPr lang="en-US" sz="1100" dirty="0" smtClean="0"/>
              <a:t>III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err="1" smtClean="0"/>
              <a:t>Exportin</a:t>
            </a:r>
            <a:r>
              <a:rPr lang="en-US" sz="1100" dirty="0" smtClean="0"/>
              <a:t> </a:t>
            </a:r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Four machineries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219200"/>
            <a:ext cx="38385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2268624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959894"/>
            <a:ext cx="164800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01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</Words>
  <Application>Microsoft Office PowerPoint</Application>
  <PresentationFormat>Presentación en pantalla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Evolution</vt:lpstr>
      <vt:lpstr>The phylogeny of fungi </vt:lpstr>
      <vt:lpstr>Four machineries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marco</dc:creator>
  <cp:lastModifiedBy>marco</cp:lastModifiedBy>
  <cp:revision>2</cp:revision>
  <dcterms:created xsi:type="dcterms:W3CDTF">2015-09-08T11:47:12Z</dcterms:created>
  <dcterms:modified xsi:type="dcterms:W3CDTF">2015-09-08T14:27:41Z</dcterms:modified>
</cp:coreProperties>
</file>